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7" r:id="rId5"/>
    <p:sldId id="266" r:id="rId6"/>
    <p:sldId id="265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5:57.023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1 1,'0'953,"0"-946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3T07:22:01.727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0 394,'6745'0,"-6459"0,350 0,321 0,1490 0,3088 0,-4894 0,-115 0,3570 0,671 0,-4725 0</inkml:trace>
  <inkml:trace contextRef="#ctx0" brushRef="#br0" timeOffset="26437.502">25365 1,'0'781,"0"-747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095A8-9ACC-4D1C-96E3-E99A1B2E4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4D0BD8-A817-4D75-968F-EDD0A124F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BFA4B9-5B2F-4A0A-B0CF-CF18DF88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24A5D7-0E75-4310-B2E5-5B136E48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96072B-3369-4C19-B3B8-FF41F4BC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58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A70EC-894C-4021-BDC4-795228AA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260885-DFBA-4034-8ADF-ACE770D4D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944B56-14D2-4983-9997-3049AA3F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987D11-7F45-4E56-8F83-73F6DE07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3172D6-2F21-4D2F-81E1-F0F6075F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2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E39B7D-B310-45FB-9DD3-C9AA6F36D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B5F027-3F7A-4B13-96D3-846A53208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877056-F88F-41BF-A0DB-656D1C7B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B38A68-9DCA-4F7E-AB91-1F8CEC7B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12F4D-BD7F-453E-82C5-3E2C358B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2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2EF08-836B-4768-97E8-926D230C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F1307-B00A-4518-8170-2D0C0951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EFD4B-04A2-478A-807E-093C8034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522B7F-AD0F-4830-B798-2BC322A1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3EB81-E142-4A32-B3FC-4C6D2BFC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7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E0F56-F1C4-4975-BA39-305D99FF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5CA8C4-F71A-4277-B114-1D8562F62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D3699-6C78-4884-B039-8DAC0EA0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74562C-BACD-4ACB-A74C-0B486E2C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4BD69-A68A-4F5D-9CD3-48700277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76267-5EDF-4791-8CD2-8046F2E8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6E914-DCC8-4128-95D4-5D2818586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2B3968-33E4-43E2-93F7-B06C8C26E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7D163-1AC9-4202-8874-5456D5DB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F006EF-1B14-4A40-8EA6-E7E39A72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11644C-C5B5-471F-885C-4C70E833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63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D111F-DF8F-4CEC-9444-65A52629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ACD3BD-71BA-4E21-961A-65D4AEE69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EA2761-301A-47B8-AD57-AA417E00F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93C528-5C73-40C2-858A-04538D87E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46B890-452B-4162-8ECF-D5965A4C5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460B29-BEC9-4FA7-A53A-17C22AB3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047E6E-3E68-4F07-94F5-C91373FC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02FE76-5112-417B-A1F6-301A532A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6D1BC-4BDE-44C5-9236-37AECF3D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A68C7B-B969-4895-B66E-57766F22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D478FA-E5EA-4B77-B73A-7ADC4287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6DF1B9-90A5-4516-A963-B61D049F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5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53F8712-75BD-48C4-ABFC-F300F3F8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238A0E-34A4-4079-AF69-0F374AE2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A15279-6B50-443B-A935-8B1D86E2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0A4A1-0EB3-4016-AFA9-2136F51B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DD49D-82A7-44DB-81D8-49A16E61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44B4BB-F078-4687-8328-23E339EE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26771F-35F7-40F0-BBA3-4BE49FFF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1DD0F2-9EDC-4188-B47D-6A1463FA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2E9659-DF84-4FC2-ADB7-6A2B60B6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0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634FD-6C6F-47AB-81B1-E85DA1B5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194FC9-EA81-43E3-A639-5D4E59A97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D1F98B-1112-4874-88C7-435CC3644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6AC2D6-58AA-41E7-BB9B-E8CE57F2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B3590D-2D2E-44CE-B688-20947D8D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7C86E1-0FCB-42D9-A72E-34F82361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13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F6AC90-4F5C-4131-A5F5-BD20CEE6D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38D89A-970C-4E33-8A0A-02B9208BE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CB76C4-F04F-4BC0-951F-6BA655179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A9C8-7FD2-4D10-8C29-EB9A3B7F2C26}" type="datetimeFigureOut">
              <a:rPr lang="cs-CZ" smtClean="0"/>
              <a:t>3.10.2019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A71D-823F-478C-945E-005322B72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2DAF5-BA6E-4EBA-A79A-9295F7A81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6C05-4544-4ADB-8773-08C68E1C8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7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F4129-B38E-437E-9FAB-7F8396144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Past </a:t>
            </a:r>
            <a:r>
              <a:rPr lang="cs-CZ" dirty="0" err="1"/>
              <a:t>tenses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FB2D7-2E67-434A-B799-52613B4C5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40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Past simple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	I was a teacher in 1990.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en-US" dirty="0"/>
              <a:t>I graduated in 1990.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We know exactly when. Usually, is one instantaneous moment</a:t>
            </a:r>
            <a:r>
              <a:rPr lang="cs-CZ" dirty="0"/>
              <a:t>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DF44CF2-B930-4E5E-B583-8AFF8884E622}"/>
              </a:ext>
            </a:extLst>
          </p:cNvPr>
          <p:cNvCxnSpPr/>
          <p:nvPr/>
        </p:nvCxnSpPr>
        <p:spPr>
          <a:xfrm flipH="1">
            <a:off x="5579945" y="2658794"/>
            <a:ext cx="652043" cy="984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30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Past continuous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	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as a </a:t>
            </a:r>
            <a:r>
              <a:rPr lang="cs-CZ" dirty="0" err="1"/>
              <a:t>waiter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I </a:t>
            </a:r>
            <a:r>
              <a:rPr lang="cs-CZ" dirty="0" err="1"/>
              <a:t>graduated</a:t>
            </a:r>
            <a:r>
              <a:rPr lang="cs-CZ" dirty="0"/>
              <a:t> in 1990.</a:t>
            </a:r>
          </a:p>
          <a:p>
            <a:pPr marL="0" indent="0">
              <a:buNone/>
            </a:pPr>
            <a:r>
              <a:rPr lang="cs-CZ" dirty="0"/>
              <a:t>	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playing</a:t>
            </a:r>
            <a:r>
              <a:rPr lang="cs-CZ" dirty="0"/>
              <a:t> </a:t>
            </a:r>
            <a:r>
              <a:rPr lang="cs-CZ" dirty="0" err="1"/>
              <a:t>football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5 </a:t>
            </a:r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I </a:t>
            </a:r>
            <a:r>
              <a:rPr lang="cs-CZ" dirty="0" err="1"/>
              <a:t>graduated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past </a:t>
            </a:r>
            <a:r>
              <a:rPr lang="cs-CZ" dirty="0" err="1"/>
              <a:t>that</a:t>
            </a:r>
            <a:r>
              <a:rPr lang="cs-CZ" dirty="0"/>
              <a:t> had a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.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to </a:t>
            </a:r>
            <a:r>
              <a:rPr lang="cs-CZ" dirty="0" err="1"/>
              <a:t>some</a:t>
            </a:r>
            <a:r>
              <a:rPr lang="cs-CZ" dirty="0"/>
              <a:t> past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specification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sentence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text.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ál 4">
            <a:extLst>
              <a:ext uri="{FF2B5EF4-FFF2-40B4-BE49-F238E27FC236}">
                <a16:creationId xmlns:a16="http://schemas.microsoft.com/office/drawing/2014/main" id="{94F6083B-F15A-4B0C-B83F-9FA969DE3E72}"/>
              </a:ext>
            </a:extLst>
          </p:cNvPr>
          <p:cNvSpPr/>
          <p:nvPr/>
        </p:nvSpPr>
        <p:spPr>
          <a:xfrm>
            <a:off x="5078437" y="3643283"/>
            <a:ext cx="1016123" cy="293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83A42EA-87E7-4B96-AE30-5E0038228787}"/>
              </a:ext>
            </a:extLst>
          </p:cNvPr>
          <p:cNvCxnSpPr/>
          <p:nvPr/>
        </p:nvCxnSpPr>
        <p:spPr>
          <a:xfrm flipH="1">
            <a:off x="5683348" y="2869809"/>
            <a:ext cx="562707" cy="773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9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brushed</a:t>
            </a:r>
            <a:r>
              <a:rPr lang="cs-CZ" dirty="0"/>
              <a:t> my </a:t>
            </a:r>
            <a:r>
              <a:rPr lang="cs-CZ" dirty="0" err="1"/>
              <a:t>teeth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				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worked</a:t>
            </a:r>
            <a:r>
              <a:rPr lang="cs-CZ" dirty="0"/>
              <a:t> as a </a:t>
            </a:r>
            <a:r>
              <a:rPr lang="cs-CZ" dirty="0" err="1"/>
              <a:t>teacher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moment – I </a:t>
            </a:r>
            <a:r>
              <a:rPr lang="cs-CZ" dirty="0" err="1"/>
              <a:t>am</a:t>
            </a:r>
            <a:r>
              <a:rPr lang="cs-CZ" dirty="0"/>
              <a:t> no </a:t>
            </a:r>
            <a:r>
              <a:rPr lang="cs-CZ" dirty="0" err="1"/>
              <a:t>longer</a:t>
            </a:r>
            <a:r>
              <a:rPr lang="cs-CZ" dirty="0"/>
              <a:t> a </a:t>
            </a:r>
            <a:r>
              <a:rPr lang="cs-CZ" dirty="0" err="1"/>
              <a:t>teacher</a:t>
            </a:r>
            <a:r>
              <a:rPr lang="cs-CZ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vál 3">
            <a:extLst>
              <a:ext uri="{FF2B5EF4-FFF2-40B4-BE49-F238E27FC236}">
                <a16:creationId xmlns:a16="http://schemas.microsoft.com/office/drawing/2014/main" id="{DF123A81-B6AF-4D70-922F-9948BE339982}"/>
              </a:ext>
            </a:extLst>
          </p:cNvPr>
          <p:cNvSpPr/>
          <p:nvPr/>
        </p:nvSpPr>
        <p:spPr>
          <a:xfrm>
            <a:off x="6096000" y="3643283"/>
            <a:ext cx="3794945" cy="34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B58ED7D0-7D74-49CC-A07F-0A1F8727BFC1}"/>
              </a:ext>
            </a:extLst>
          </p:cNvPr>
          <p:cNvCxnSpPr/>
          <p:nvPr/>
        </p:nvCxnSpPr>
        <p:spPr>
          <a:xfrm>
            <a:off x="7371471" y="2982351"/>
            <a:ext cx="0" cy="66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44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continuous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as a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5 </a:t>
            </a:r>
            <a:r>
              <a:rPr lang="cs-CZ" dirty="0" err="1"/>
              <a:t>years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	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ages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now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continue</a:t>
            </a:r>
            <a:r>
              <a:rPr lang="cs-CZ" dirty="0"/>
              <a:t> </a:t>
            </a:r>
            <a:r>
              <a:rPr lang="cs-CZ" dirty="0" err="1"/>
              <a:t>probably</a:t>
            </a:r>
            <a:r>
              <a:rPr lang="cs-CZ" dirty="0"/>
              <a:t> – I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teach</a:t>
            </a:r>
            <a:r>
              <a:rPr lang="cs-CZ" dirty="0"/>
              <a:t> / I </a:t>
            </a:r>
            <a:r>
              <a:rPr lang="cs-CZ" dirty="0" err="1"/>
              <a:t>have</a:t>
            </a:r>
            <a:r>
              <a:rPr lang="cs-CZ" dirty="0"/>
              <a:t> not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vál 3">
            <a:extLst>
              <a:ext uri="{FF2B5EF4-FFF2-40B4-BE49-F238E27FC236}">
                <a16:creationId xmlns:a16="http://schemas.microsoft.com/office/drawing/2014/main" id="{9CB1DB51-3DD9-43BC-9DB0-AA31983EBEF0}"/>
              </a:ext>
            </a:extLst>
          </p:cNvPr>
          <p:cNvSpPr/>
          <p:nvPr/>
        </p:nvSpPr>
        <p:spPr>
          <a:xfrm>
            <a:off x="7484012" y="3643283"/>
            <a:ext cx="3248557" cy="293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014BEAE3-E20C-47D7-A0EB-F7CD6A886842}"/>
              </a:ext>
            </a:extLst>
          </p:cNvPr>
          <p:cNvCxnSpPr/>
          <p:nvPr/>
        </p:nvCxnSpPr>
        <p:spPr>
          <a:xfrm>
            <a:off x="8398412" y="2785403"/>
            <a:ext cx="0" cy="85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4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Past </a:t>
            </a:r>
            <a:r>
              <a:rPr lang="cs-CZ" dirty="0" err="1"/>
              <a:t>perfect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I had </a:t>
            </a:r>
            <a:r>
              <a:rPr lang="cs-CZ" dirty="0" err="1"/>
              <a:t>had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surgery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1990.</a:t>
            </a:r>
          </a:p>
          <a:p>
            <a:pPr marL="0" indent="0">
              <a:buNone/>
            </a:pPr>
            <a:r>
              <a:rPr lang="cs-CZ" dirty="0"/>
              <a:t>		I had </a:t>
            </a:r>
            <a:r>
              <a:rPr lang="cs-CZ" dirty="0" err="1"/>
              <a:t>worked</a:t>
            </a:r>
            <a:r>
              <a:rPr lang="cs-CZ" dirty="0"/>
              <a:t> as a </a:t>
            </a:r>
            <a:r>
              <a:rPr lang="cs-CZ" dirty="0" err="1"/>
              <a:t>waiter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I </a:t>
            </a:r>
            <a:r>
              <a:rPr lang="cs-CZ" dirty="0" err="1"/>
              <a:t>graduated</a:t>
            </a:r>
            <a:r>
              <a:rPr lang="cs-CZ" dirty="0"/>
              <a:t> in 1990.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past, but </a:t>
            </a:r>
            <a:r>
              <a:rPr lang="cs-CZ" dirty="0" err="1"/>
              <a:t>we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, instant event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fact</a:t>
            </a:r>
            <a:r>
              <a:rPr lang="cs-CZ" dirty="0"/>
              <a:t>, and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– I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as a </a:t>
            </a:r>
            <a:r>
              <a:rPr lang="cs-CZ" dirty="0" err="1"/>
              <a:t>waiter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graduation</a:t>
            </a:r>
            <a:r>
              <a:rPr lang="cs-CZ" dirty="0"/>
              <a:t> and </a:t>
            </a:r>
            <a:r>
              <a:rPr lang="cs-CZ" dirty="0" err="1"/>
              <a:t>we</a:t>
            </a:r>
            <a:r>
              <a:rPr lang="cs-CZ" dirty="0"/>
              <a:t> don</a:t>
            </a:r>
            <a:r>
              <a:rPr lang="en-US" dirty="0"/>
              <a:t>‘</a:t>
            </a:r>
            <a:r>
              <a:rPr lang="cs-CZ" dirty="0"/>
              <a:t>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I </a:t>
            </a:r>
            <a:r>
              <a:rPr lang="cs-CZ" dirty="0" err="1"/>
              <a:t>stopped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vál 3">
            <a:extLst>
              <a:ext uri="{FF2B5EF4-FFF2-40B4-BE49-F238E27FC236}">
                <a16:creationId xmlns:a16="http://schemas.microsoft.com/office/drawing/2014/main" id="{808A649B-1A0F-402D-A11C-051256F6F4A1}"/>
              </a:ext>
            </a:extLst>
          </p:cNvPr>
          <p:cNvSpPr/>
          <p:nvPr/>
        </p:nvSpPr>
        <p:spPr>
          <a:xfrm>
            <a:off x="3376246" y="3656963"/>
            <a:ext cx="1842148" cy="34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8777870-2995-44AD-8DCB-BA214E3DC2E0}"/>
              </a:ext>
            </a:extLst>
          </p:cNvPr>
          <p:cNvCxnSpPr/>
          <p:nvPr/>
        </p:nvCxnSpPr>
        <p:spPr>
          <a:xfrm>
            <a:off x="4276578" y="2912012"/>
            <a:ext cx="0" cy="731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65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56B9-2E8E-4E0A-91BF-06C3521B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Past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continuous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5E6-1098-4720-862D-DD6E86B0A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 had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as a </a:t>
            </a:r>
            <a:r>
              <a:rPr lang="cs-CZ" dirty="0" err="1"/>
              <a:t>waiter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5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I </a:t>
            </a:r>
            <a:r>
              <a:rPr lang="cs-CZ" dirty="0" err="1"/>
              <a:t>graduated</a:t>
            </a:r>
            <a:r>
              <a:rPr lang="cs-CZ" dirty="0"/>
              <a:t> in 1990.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         1990					</a:t>
            </a:r>
            <a:r>
              <a:rPr lang="cs-CZ" dirty="0" err="1"/>
              <a:t>Now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a past event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took</a:t>
            </a:r>
            <a:r>
              <a:rPr lang="cs-CZ" dirty="0"/>
              <a:t> a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. </a:t>
            </a:r>
            <a:r>
              <a:rPr lang="cs-CZ" dirty="0" err="1"/>
              <a:t>We</a:t>
            </a:r>
            <a:r>
              <a:rPr lang="cs-CZ" dirty="0"/>
              <a:t> do not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– I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as a </a:t>
            </a:r>
            <a:r>
              <a:rPr lang="cs-CZ" dirty="0" err="1"/>
              <a:t>waiter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graduation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14:cNvPr>
              <p14:cNvContentPartPr/>
              <p14:nvPr/>
            </p14:nvContentPartPr>
            <p14:xfrm>
              <a:off x="1265705" y="3656963"/>
              <a:ext cx="9604440" cy="2937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F0342E34-0537-4175-A270-351935070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05" y="3639323"/>
                <a:ext cx="964008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14:cNvPr>
              <p14:cNvContentPartPr/>
              <p14:nvPr/>
            </p14:nvContentPartPr>
            <p14:xfrm>
              <a:off x="5579945" y="3643283"/>
              <a:ext cx="360" cy="34632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39FAA1E-5D0F-489E-967A-690AE0DD5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305" y="3625643"/>
                <a:ext cx="36000" cy="38196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Ovál 8">
            <a:extLst>
              <a:ext uri="{FF2B5EF4-FFF2-40B4-BE49-F238E27FC236}">
                <a16:creationId xmlns:a16="http://schemas.microsoft.com/office/drawing/2014/main" id="{907CD146-2A21-4050-8C2B-76A0FB919650}"/>
              </a:ext>
            </a:extLst>
          </p:cNvPr>
          <p:cNvSpPr/>
          <p:nvPr/>
        </p:nvSpPr>
        <p:spPr>
          <a:xfrm>
            <a:off x="3446585" y="3643283"/>
            <a:ext cx="1799944" cy="34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E87D5161-5767-4CC9-A719-F320CEAD988A}"/>
              </a:ext>
            </a:extLst>
          </p:cNvPr>
          <p:cNvCxnSpPr/>
          <p:nvPr/>
        </p:nvCxnSpPr>
        <p:spPr>
          <a:xfrm>
            <a:off x="4529797" y="2757268"/>
            <a:ext cx="0" cy="88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01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</Words>
  <Application>Microsoft Office PowerPoint</Application>
  <PresentationFormat>Širokoúhlá obrazovka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Past tenses</vt:lpstr>
      <vt:lpstr>Past simple</vt:lpstr>
      <vt:lpstr>Past continuous</vt:lpstr>
      <vt:lpstr>Present perfect</vt:lpstr>
      <vt:lpstr>Present perfect continuous</vt:lpstr>
      <vt:lpstr>Past perfect</vt:lpstr>
      <vt:lpstr>Past perfect continuous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tenses</dc:title>
  <dc:creator>Štěpán Ulvr</dc:creator>
  <cp:lastModifiedBy>Štěpán Ulvr</cp:lastModifiedBy>
  <cp:revision>5</cp:revision>
  <dcterms:created xsi:type="dcterms:W3CDTF">2019-10-03T07:20:54Z</dcterms:created>
  <dcterms:modified xsi:type="dcterms:W3CDTF">2019-10-03T07:51:57Z</dcterms:modified>
</cp:coreProperties>
</file>