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7" r:id="rId5"/>
    <p:sldId id="266" r:id="rId6"/>
    <p:sldId id="265" r:id="rId7"/>
    <p:sldId id="26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0-03T07:22:01.727"/>
    </inkml:context>
    <inkml:brush xml:id="br0">
      <inkml:brushProperty name="width" value="0.1" units="cm"/>
      <inkml:brushProperty name="height" value="0.1" units="cm"/>
      <inkml:brushProperty name="color" value="#333333"/>
      <inkml:brushProperty name="ignorePressure" value="1"/>
    </inkml:brush>
  </inkml:definitions>
  <inkml:trace contextRef="#ctx0" brushRef="#br0">0 394,'6745'0,"-6459"0,350 0,321 0,1490 0,3088 0,-4894 0,-115 0,3570 0,671 0,-4725 0</inkml:trace>
  <inkml:trace contextRef="#ctx0" brushRef="#br0" timeOffset="26437.502">25365 1,'0'781,"0"-747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0-03T07:25:57.023"/>
    </inkml:context>
    <inkml:brush xml:id="br0">
      <inkml:brushProperty name="width" value="0.1" units="cm"/>
      <inkml:brushProperty name="height" value="0.1" units="cm"/>
      <inkml:brushProperty name="color" value="#333333"/>
      <inkml:brushProperty name="ignorePressure" value="1"/>
    </inkml:brush>
  </inkml:definitions>
  <inkml:trace contextRef="#ctx0" brushRef="#br0">1 1,'0'953,"0"-946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0-03T07:22:01.727"/>
    </inkml:context>
    <inkml:brush xml:id="br0">
      <inkml:brushProperty name="width" value="0.1" units="cm"/>
      <inkml:brushProperty name="height" value="0.1" units="cm"/>
      <inkml:brushProperty name="color" value="#333333"/>
      <inkml:brushProperty name="ignorePressure" value="1"/>
    </inkml:brush>
  </inkml:definitions>
  <inkml:trace contextRef="#ctx0" brushRef="#br0">0 394,'6745'0,"-6459"0,350 0,321 0,1490 0,3088 0,-4894 0,-115 0,3570 0,671 0,-4725 0</inkml:trace>
  <inkml:trace contextRef="#ctx0" brushRef="#br0" timeOffset="26437.502">25365 1,'0'781,"0"-747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0-03T07:25:57.023"/>
    </inkml:context>
    <inkml:brush xml:id="br0">
      <inkml:brushProperty name="width" value="0.1" units="cm"/>
      <inkml:brushProperty name="height" value="0.1" units="cm"/>
      <inkml:brushProperty name="color" value="#333333"/>
      <inkml:brushProperty name="ignorePressure" value="1"/>
    </inkml:brush>
  </inkml:definitions>
  <inkml:trace contextRef="#ctx0" brushRef="#br0">1 1,'0'953,"0"-946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0-03T07:25:57.023"/>
    </inkml:context>
    <inkml:brush xml:id="br0">
      <inkml:brushProperty name="width" value="0.1" units="cm"/>
      <inkml:brushProperty name="height" value="0.1" units="cm"/>
      <inkml:brushProperty name="color" value="#333333"/>
      <inkml:brushProperty name="ignorePressure" value="1"/>
    </inkml:brush>
  </inkml:definitions>
  <inkml:trace contextRef="#ctx0" brushRef="#br0">1 1,'0'953,"0"-946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0-03T07:22:01.727"/>
    </inkml:context>
    <inkml:brush xml:id="br0">
      <inkml:brushProperty name="width" value="0.1" units="cm"/>
      <inkml:brushProperty name="height" value="0.1" units="cm"/>
      <inkml:brushProperty name="color" value="#333333"/>
      <inkml:brushProperty name="ignorePressure" value="1"/>
    </inkml:brush>
  </inkml:definitions>
  <inkml:trace contextRef="#ctx0" brushRef="#br0">0 394,'6745'0,"-6459"0,350 0,321 0,1490 0,3088 0,-4894 0,-115 0,3570 0,671 0,-4725 0</inkml:trace>
  <inkml:trace contextRef="#ctx0" brushRef="#br0" timeOffset="26437.502">25365 1,'0'781,"0"-747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0-03T07:25:57.023"/>
    </inkml:context>
    <inkml:brush xml:id="br0">
      <inkml:brushProperty name="width" value="0.1" units="cm"/>
      <inkml:brushProperty name="height" value="0.1" units="cm"/>
      <inkml:brushProperty name="color" value="#333333"/>
      <inkml:brushProperty name="ignorePressure" value="1"/>
    </inkml:brush>
  </inkml:definitions>
  <inkml:trace contextRef="#ctx0" brushRef="#br0">1 1,'0'953,"0"-946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0-03T07:22:01.727"/>
    </inkml:context>
    <inkml:brush xml:id="br0">
      <inkml:brushProperty name="width" value="0.1" units="cm"/>
      <inkml:brushProperty name="height" value="0.1" units="cm"/>
      <inkml:brushProperty name="color" value="#333333"/>
      <inkml:brushProperty name="ignorePressure" value="1"/>
    </inkml:brush>
  </inkml:definitions>
  <inkml:trace contextRef="#ctx0" brushRef="#br0">0 394,'6745'0,"-6459"0,350 0,321 0,1490 0,3088 0,-4894 0,-115 0,3570 0,671 0,-4725 0</inkml:trace>
  <inkml:trace contextRef="#ctx0" brushRef="#br0" timeOffset="26437.502">25365 1,'0'781,"0"-747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0-03T07:25:57.023"/>
    </inkml:context>
    <inkml:brush xml:id="br0">
      <inkml:brushProperty name="width" value="0.1" units="cm"/>
      <inkml:brushProperty name="height" value="0.1" units="cm"/>
      <inkml:brushProperty name="color" value="#333333"/>
      <inkml:brushProperty name="ignorePressure" value="1"/>
    </inkml:brush>
  </inkml:definitions>
  <inkml:trace contextRef="#ctx0" brushRef="#br0">1 1,'0'953,"0"-946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0-03T07:22:01.727"/>
    </inkml:context>
    <inkml:brush xml:id="br0">
      <inkml:brushProperty name="width" value="0.1" units="cm"/>
      <inkml:brushProperty name="height" value="0.1" units="cm"/>
      <inkml:brushProperty name="color" value="#333333"/>
      <inkml:brushProperty name="ignorePressure" value="1"/>
    </inkml:brush>
  </inkml:definitions>
  <inkml:trace contextRef="#ctx0" brushRef="#br0">0 394,'6745'0,"-6459"0,350 0,321 0,1490 0,3088 0,-4894 0,-115 0,3570 0,671 0,-4725 0</inkml:trace>
  <inkml:trace contextRef="#ctx0" brushRef="#br0" timeOffset="26437.502">25365 1,'0'781,"0"-747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0-03T07:25:57.023"/>
    </inkml:context>
    <inkml:brush xml:id="br0">
      <inkml:brushProperty name="width" value="0.1" units="cm"/>
      <inkml:brushProperty name="height" value="0.1" units="cm"/>
      <inkml:brushProperty name="color" value="#333333"/>
      <inkml:brushProperty name="ignorePressure" value="1"/>
    </inkml:brush>
  </inkml:definitions>
  <inkml:trace contextRef="#ctx0" brushRef="#br0">1 1,'0'953,"0"-946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0-03T07:22:01.727"/>
    </inkml:context>
    <inkml:brush xml:id="br0">
      <inkml:brushProperty name="width" value="0.1" units="cm"/>
      <inkml:brushProperty name="height" value="0.1" units="cm"/>
      <inkml:brushProperty name="color" value="#333333"/>
      <inkml:brushProperty name="ignorePressure" value="1"/>
    </inkml:brush>
  </inkml:definitions>
  <inkml:trace contextRef="#ctx0" brushRef="#br0">0 394,'6745'0,"-6459"0,350 0,321 0,1490 0,3088 0,-4894 0,-115 0,3570 0,671 0,-4725 0</inkml:trace>
  <inkml:trace contextRef="#ctx0" brushRef="#br0" timeOffset="26437.502">25365 1,'0'781,"0"-747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5095A8-9ACC-4D1C-96E3-E99A1B2E4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4D0BD8-A817-4D75-968F-EDD0A124FE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BFA4B9-5B2F-4A0A-B0CF-CF18DF88A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A9C8-7FD2-4D10-8C29-EB9A3B7F2C26}" type="datetimeFigureOut">
              <a:rPr lang="cs-CZ" smtClean="0"/>
              <a:t>3.10.2019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24A5D7-0E75-4310-B2E5-5B136E480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96072B-3369-4C19-B3B8-FF41F4BCE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6C05-4544-4ADB-8773-08C68E1C8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589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A70EC-894C-4021-BDC4-795228AA4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260885-DFBA-4034-8ADF-ACE770D4D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944B56-14D2-4983-9997-3049AA3F6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A9C8-7FD2-4D10-8C29-EB9A3B7F2C26}" type="datetimeFigureOut">
              <a:rPr lang="cs-CZ" smtClean="0"/>
              <a:t>3.10.2019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987D11-7F45-4E56-8F83-73F6DE074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3172D6-2F21-4D2F-81E1-F0F6075F8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6C05-4544-4ADB-8773-08C68E1C8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625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0E39B7D-B310-45FB-9DD3-C9AA6F36DE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FB5F027-3F7A-4B13-96D3-846A53208C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877056-F88F-41BF-A0DB-656D1C7BE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A9C8-7FD2-4D10-8C29-EB9A3B7F2C26}" type="datetimeFigureOut">
              <a:rPr lang="cs-CZ" smtClean="0"/>
              <a:t>3.10.2019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B38A68-9DCA-4F7E-AB91-1F8CEC7B9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512F4D-BD7F-453E-82C5-3E2C358B7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6C05-4544-4ADB-8773-08C68E1C8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72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2EF08-836B-4768-97E8-926D230C4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5F1307-B00A-4518-8170-2D0C09512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FEFD4B-04A2-478A-807E-093C8034A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A9C8-7FD2-4D10-8C29-EB9A3B7F2C26}" type="datetimeFigureOut">
              <a:rPr lang="cs-CZ" smtClean="0"/>
              <a:t>3.10.2019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522B7F-AD0F-4830-B798-2BC322A1C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63EB81-E142-4A32-B3FC-4C6D2BFC5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6C05-4544-4ADB-8773-08C68E1C8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771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E0F56-F1C4-4975-BA39-305D99FF3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95CA8C4-F71A-4277-B114-1D8562F62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DD3699-6C78-4884-B039-8DAC0EA0F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A9C8-7FD2-4D10-8C29-EB9A3B7F2C26}" type="datetimeFigureOut">
              <a:rPr lang="cs-CZ" smtClean="0"/>
              <a:t>3.10.2019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74562C-BACD-4ACB-A74C-0B486E2CF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64BD69-A68A-4F5D-9CD3-48700277E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6C05-4544-4ADB-8773-08C68E1C8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576267-5EDF-4791-8CD2-8046F2E8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86E914-DCC8-4128-95D4-5D2818586A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2B3968-33E4-43E2-93F7-B06C8C26E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A7D163-1AC9-4202-8874-5456D5DBF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A9C8-7FD2-4D10-8C29-EB9A3B7F2C26}" type="datetimeFigureOut">
              <a:rPr lang="cs-CZ" smtClean="0"/>
              <a:t>3.10.2019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F006EF-1B14-4A40-8EA6-E7E39A72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11644C-C5B5-471F-885C-4C70E8339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6C05-4544-4ADB-8773-08C68E1C8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63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7D111F-DF8F-4CEC-9444-65A526294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9ACD3BD-71BA-4E21-961A-65D4AEE69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BEA2761-301A-47B8-AD57-AA417E00F8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893C528-5C73-40C2-858A-04538D87EC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046B890-452B-4162-8ECF-D5965A4C51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A460B29-BEC9-4FA7-A53A-17C22AB32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A9C8-7FD2-4D10-8C29-EB9A3B7F2C26}" type="datetimeFigureOut">
              <a:rPr lang="cs-CZ" smtClean="0"/>
              <a:t>3.10.2019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9047E6E-3E68-4F07-94F5-C91373FC3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802FE76-5112-417B-A1F6-301A532A1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6C05-4544-4ADB-8773-08C68E1C8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410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B6D1BC-4BDE-44C5-9236-37AECF3DE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0A68C7B-B969-4895-B66E-57766F221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A9C8-7FD2-4D10-8C29-EB9A3B7F2C26}" type="datetimeFigureOut">
              <a:rPr lang="cs-CZ" smtClean="0"/>
              <a:t>3.10.2019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8D478FA-E5EA-4B77-B73A-7ADC42870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D6DF1B9-90A5-4516-A963-B61D049F2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6C05-4544-4ADB-8773-08C68E1C8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85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53F8712-75BD-48C4-ABFC-F300F3F8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A9C8-7FD2-4D10-8C29-EB9A3B7F2C26}" type="datetimeFigureOut">
              <a:rPr lang="cs-CZ" smtClean="0"/>
              <a:t>3.10.2019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D238A0E-34A4-4079-AF69-0F374AE2F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A15279-6B50-443B-A935-8B1D86E24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6C05-4544-4ADB-8773-08C68E1C8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8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0A4A1-0EB3-4016-AFA9-2136F51B1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5DD49D-82A7-44DB-81D8-49A16E615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C44B4BB-F078-4687-8328-23E339EE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26771F-35F7-40F0-BBA3-4BE49FFFD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A9C8-7FD2-4D10-8C29-EB9A3B7F2C26}" type="datetimeFigureOut">
              <a:rPr lang="cs-CZ" smtClean="0"/>
              <a:t>3.10.2019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1DD0F2-9EDC-4188-B47D-6A1463FA4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2E9659-DF84-4FC2-ADB7-6A2B60B69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6C05-4544-4ADB-8773-08C68E1C8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004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3634FD-6C6F-47AB-81B1-E85DA1B57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8194FC9-EA81-43E3-A639-5D4E59A970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D1F98B-1112-4874-88C7-435CC3644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6AC2D6-58AA-41E7-BB9B-E8CE57F2A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A9C8-7FD2-4D10-8C29-EB9A3B7F2C26}" type="datetimeFigureOut">
              <a:rPr lang="cs-CZ" smtClean="0"/>
              <a:t>3.10.2019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B3590D-2D2E-44CE-B688-20947D8D3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7C86E1-0FCB-42D9-A72E-34F823611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6C05-4544-4ADB-8773-08C68E1C8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13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8F6AC90-4F5C-4131-A5F5-BD20CEE6D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38D89A-970C-4E33-8A0A-02B9208BE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CB76C4-F04F-4BC0-951F-6BA655179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3A9C8-7FD2-4D10-8C29-EB9A3B7F2C26}" type="datetimeFigureOut">
              <a:rPr lang="cs-CZ" smtClean="0"/>
              <a:t>3.10.2019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DAA71D-823F-478C-945E-005322B72A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42DAF5-BA6E-4EBA-A79A-9295F7A81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6C05-4544-4ADB-8773-08C68E1C8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270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F4129-B38E-437E-9FAB-7F83961443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Past </a:t>
            </a:r>
            <a:r>
              <a:rPr lang="cs-CZ" dirty="0" err="1"/>
              <a:t>tenses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FFB2D7-2E67-434A-B799-52613B4C53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40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B56B9-2E8E-4E0A-91BF-06C3521B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Past simple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CD05E6-1098-4720-862D-DD6E86B0A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				I was a teacher in 1990.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				</a:t>
            </a:r>
            <a:r>
              <a:rPr lang="en-US" dirty="0"/>
              <a:t>I graduated in 1990.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         1990					</a:t>
            </a:r>
            <a:r>
              <a:rPr lang="cs-CZ" dirty="0" err="1"/>
              <a:t>Now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We know exactly when. Usually, is one instantaneous moment</a:t>
            </a:r>
            <a:r>
              <a:rPr lang="cs-CZ" dirty="0"/>
              <a:t>.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F0342E34-0537-4175-A270-351935070EAC}"/>
                  </a:ext>
                </a:extLst>
              </p14:cNvPr>
              <p14:cNvContentPartPr/>
              <p14:nvPr/>
            </p14:nvContentPartPr>
            <p14:xfrm>
              <a:off x="1265705" y="3656963"/>
              <a:ext cx="9604440" cy="293760"/>
            </p14:xfrm>
          </p:contentPart>
        </mc:Choice>
        <mc:Fallback xmlns=""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F0342E34-0537-4175-A270-351935070EA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47705" y="3639323"/>
                <a:ext cx="9640080" cy="32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939FAA1E-5D0F-489E-967A-690AE0DD5FF1}"/>
                  </a:ext>
                </a:extLst>
              </p14:cNvPr>
              <p14:cNvContentPartPr/>
              <p14:nvPr/>
            </p14:nvContentPartPr>
            <p14:xfrm>
              <a:off x="5579945" y="3643283"/>
              <a:ext cx="360" cy="34632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939FAA1E-5D0F-489E-967A-690AE0DD5FF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62305" y="3625643"/>
                <a:ext cx="36000" cy="381960"/>
              </a:xfrm>
              <a:prstGeom prst="rect">
                <a:avLst/>
              </a:prstGeom>
            </p:spPr>
          </p:pic>
        </mc:Fallback>
      </mc:AlternateContent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DDF44CF2-B930-4E5E-B583-8AFF8884E622}"/>
              </a:ext>
            </a:extLst>
          </p:cNvPr>
          <p:cNvCxnSpPr/>
          <p:nvPr/>
        </p:nvCxnSpPr>
        <p:spPr>
          <a:xfrm flipH="1">
            <a:off x="5579945" y="2658794"/>
            <a:ext cx="652043" cy="984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305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B56B9-2E8E-4E0A-91BF-06C3521B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Past continuous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CD05E6-1098-4720-862D-DD6E86B0A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dirty="0"/>
              <a:t>	I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working</a:t>
            </a:r>
            <a:r>
              <a:rPr lang="cs-CZ" dirty="0"/>
              <a:t> as a </a:t>
            </a:r>
            <a:r>
              <a:rPr lang="cs-CZ" dirty="0" err="1"/>
              <a:t>waiter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I </a:t>
            </a:r>
            <a:r>
              <a:rPr lang="cs-CZ" dirty="0" err="1"/>
              <a:t>graduated</a:t>
            </a:r>
            <a:r>
              <a:rPr lang="cs-CZ" dirty="0"/>
              <a:t> in 1990.</a:t>
            </a:r>
          </a:p>
          <a:p>
            <a:pPr marL="0" indent="0">
              <a:buNone/>
            </a:pPr>
            <a:r>
              <a:rPr lang="cs-CZ" dirty="0"/>
              <a:t>	I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playing</a:t>
            </a:r>
            <a:r>
              <a:rPr lang="cs-CZ" dirty="0"/>
              <a:t> </a:t>
            </a:r>
            <a:r>
              <a:rPr lang="cs-CZ" dirty="0" err="1"/>
              <a:t>football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5 </a:t>
            </a:r>
            <a:r>
              <a:rPr lang="cs-CZ" dirty="0" err="1"/>
              <a:t>hours</a:t>
            </a:r>
            <a:r>
              <a:rPr lang="cs-CZ" dirty="0"/>
              <a:t> </a:t>
            </a:r>
            <a:r>
              <a:rPr lang="cs-CZ" dirty="0" err="1"/>
              <a:t>every</a:t>
            </a:r>
            <a:r>
              <a:rPr lang="cs-CZ" dirty="0"/>
              <a:t> </a:t>
            </a:r>
            <a:r>
              <a:rPr lang="cs-CZ" dirty="0" err="1"/>
              <a:t>day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I </a:t>
            </a:r>
            <a:r>
              <a:rPr lang="cs-CZ" dirty="0" err="1"/>
              <a:t>graduated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         1990					</a:t>
            </a:r>
            <a:r>
              <a:rPr lang="cs-CZ" dirty="0" err="1"/>
              <a:t>Now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Finished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past </a:t>
            </a:r>
            <a:r>
              <a:rPr lang="cs-CZ" dirty="0" err="1"/>
              <a:t>that</a:t>
            </a:r>
            <a:r>
              <a:rPr lang="cs-CZ" dirty="0"/>
              <a:t> had a </a:t>
            </a:r>
            <a:r>
              <a:rPr lang="cs-CZ" dirty="0" err="1"/>
              <a:t>longer</a:t>
            </a:r>
            <a:r>
              <a:rPr lang="cs-CZ" dirty="0"/>
              <a:t> </a:t>
            </a:r>
            <a:r>
              <a:rPr lang="cs-CZ" dirty="0" err="1"/>
              <a:t>duration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duration</a:t>
            </a:r>
            <a:r>
              <a:rPr lang="cs-CZ" dirty="0"/>
              <a:t> </a:t>
            </a:r>
            <a:r>
              <a:rPr lang="cs-CZ" dirty="0" err="1"/>
              <a:t>matters</a:t>
            </a:r>
            <a:r>
              <a:rPr lang="cs-CZ" dirty="0"/>
              <a:t>. </a:t>
            </a:r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connected</a:t>
            </a:r>
            <a:r>
              <a:rPr lang="cs-CZ" dirty="0"/>
              <a:t> to </a:t>
            </a:r>
            <a:r>
              <a:rPr lang="cs-CZ" dirty="0" err="1"/>
              <a:t>some</a:t>
            </a:r>
            <a:r>
              <a:rPr lang="cs-CZ" dirty="0"/>
              <a:t> past </a:t>
            </a:r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specification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sentence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previous</a:t>
            </a:r>
            <a:r>
              <a:rPr lang="cs-CZ" dirty="0"/>
              <a:t> text.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F0342E34-0537-4175-A270-351935070EAC}"/>
                  </a:ext>
                </a:extLst>
              </p14:cNvPr>
              <p14:cNvContentPartPr/>
              <p14:nvPr/>
            </p14:nvContentPartPr>
            <p14:xfrm>
              <a:off x="1265705" y="3656963"/>
              <a:ext cx="9604440" cy="293760"/>
            </p14:xfrm>
          </p:contentPart>
        </mc:Choice>
        <mc:Fallback xmlns=""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F0342E34-0537-4175-A270-351935070EA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47705" y="3639323"/>
                <a:ext cx="9640080" cy="32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939FAA1E-5D0F-489E-967A-690AE0DD5FF1}"/>
                  </a:ext>
                </a:extLst>
              </p14:cNvPr>
              <p14:cNvContentPartPr/>
              <p14:nvPr/>
            </p14:nvContentPartPr>
            <p14:xfrm>
              <a:off x="5579945" y="3643283"/>
              <a:ext cx="360" cy="34632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939FAA1E-5D0F-489E-967A-690AE0DD5FF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62305" y="3625643"/>
                <a:ext cx="36000" cy="38196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Ovál 4">
            <a:extLst>
              <a:ext uri="{FF2B5EF4-FFF2-40B4-BE49-F238E27FC236}">
                <a16:creationId xmlns:a16="http://schemas.microsoft.com/office/drawing/2014/main" id="{94F6083B-F15A-4B0C-B83F-9FA969DE3E72}"/>
              </a:ext>
            </a:extLst>
          </p:cNvPr>
          <p:cNvSpPr/>
          <p:nvPr/>
        </p:nvSpPr>
        <p:spPr>
          <a:xfrm>
            <a:off x="5078437" y="3643283"/>
            <a:ext cx="1016123" cy="2937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083A42EA-87E7-4B96-AE30-5E0038228787}"/>
              </a:ext>
            </a:extLst>
          </p:cNvPr>
          <p:cNvCxnSpPr/>
          <p:nvPr/>
        </p:nvCxnSpPr>
        <p:spPr>
          <a:xfrm flipH="1">
            <a:off x="5683348" y="2869809"/>
            <a:ext cx="562707" cy="7734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4993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B56B9-2E8E-4E0A-91BF-06C3521B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perfect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CD05E6-1098-4720-862D-DD6E86B0A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				I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already</a:t>
            </a:r>
            <a:r>
              <a:rPr lang="cs-CZ" dirty="0"/>
              <a:t> </a:t>
            </a:r>
            <a:r>
              <a:rPr lang="cs-CZ" dirty="0" err="1"/>
              <a:t>brushed</a:t>
            </a:r>
            <a:r>
              <a:rPr lang="cs-CZ" dirty="0"/>
              <a:t> my </a:t>
            </a:r>
            <a:r>
              <a:rPr lang="cs-CZ" dirty="0" err="1"/>
              <a:t>teeth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				I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worked</a:t>
            </a:r>
            <a:r>
              <a:rPr lang="cs-CZ" dirty="0"/>
              <a:t> as a </a:t>
            </a:r>
            <a:r>
              <a:rPr lang="cs-CZ" dirty="0" err="1"/>
              <a:t>teacher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         1990					</a:t>
            </a:r>
            <a:r>
              <a:rPr lang="cs-CZ" dirty="0" err="1"/>
              <a:t>Now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We</a:t>
            </a:r>
            <a:r>
              <a:rPr lang="cs-CZ" dirty="0"/>
              <a:t> do not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exactly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happened</a:t>
            </a:r>
            <a:r>
              <a:rPr lang="cs-CZ" dirty="0"/>
              <a:t>, but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finished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moment – I </a:t>
            </a:r>
            <a:r>
              <a:rPr lang="cs-CZ" dirty="0" err="1"/>
              <a:t>am</a:t>
            </a:r>
            <a:r>
              <a:rPr lang="cs-CZ" dirty="0"/>
              <a:t> no </a:t>
            </a:r>
            <a:r>
              <a:rPr lang="cs-CZ" dirty="0" err="1"/>
              <a:t>longer</a:t>
            </a:r>
            <a:r>
              <a:rPr lang="cs-CZ" dirty="0"/>
              <a:t> a </a:t>
            </a:r>
            <a:r>
              <a:rPr lang="cs-CZ" dirty="0" err="1"/>
              <a:t>teacher</a:t>
            </a:r>
            <a:r>
              <a:rPr lang="cs-CZ" dirty="0"/>
              <a:t>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F0342E34-0537-4175-A270-351935070EAC}"/>
                  </a:ext>
                </a:extLst>
              </p14:cNvPr>
              <p14:cNvContentPartPr/>
              <p14:nvPr/>
            </p14:nvContentPartPr>
            <p14:xfrm>
              <a:off x="1265705" y="3656963"/>
              <a:ext cx="9604440" cy="293760"/>
            </p14:xfrm>
          </p:contentPart>
        </mc:Choice>
        <mc:Fallback xmlns=""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F0342E34-0537-4175-A270-351935070EA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47705" y="3639323"/>
                <a:ext cx="9640080" cy="32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939FAA1E-5D0F-489E-967A-690AE0DD5FF1}"/>
                  </a:ext>
                </a:extLst>
              </p14:cNvPr>
              <p14:cNvContentPartPr/>
              <p14:nvPr/>
            </p14:nvContentPartPr>
            <p14:xfrm>
              <a:off x="5579945" y="3643283"/>
              <a:ext cx="360" cy="34632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939FAA1E-5D0F-489E-967A-690AE0DD5FF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62305" y="3625643"/>
                <a:ext cx="36000" cy="3819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Ovál 3">
            <a:extLst>
              <a:ext uri="{FF2B5EF4-FFF2-40B4-BE49-F238E27FC236}">
                <a16:creationId xmlns:a16="http://schemas.microsoft.com/office/drawing/2014/main" id="{DF123A81-B6AF-4D70-922F-9948BE339982}"/>
              </a:ext>
            </a:extLst>
          </p:cNvPr>
          <p:cNvSpPr/>
          <p:nvPr/>
        </p:nvSpPr>
        <p:spPr>
          <a:xfrm>
            <a:off x="6096000" y="3643283"/>
            <a:ext cx="3794945" cy="3463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B58ED7D0-7D74-49CC-A07F-0A1F8727BFC1}"/>
              </a:ext>
            </a:extLst>
          </p:cNvPr>
          <p:cNvCxnSpPr/>
          <p:nvPr/>
        </p:nvCxnSpPr>
        <p:spPr>
          <a:xfrm>
            <a:off x="7371471" y="2982351"/>
            <a:ext cx="0" cy="660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442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B56B9-2E8E-4E0A-91BF-06C3521B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perfect</a:t>
            </a:r>
            <a:r>
              <a:rPr lang="cs-CZ" dirty="0"/>
              <a:t> </a:t>
            </a:r>
            <a:r>
              <a:rPr lang="cs-CZ" dirty="0" err="1"/>
              <a:t>continuous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CD05E6-1098-4720-862D-DD6E86B0A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			I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working</a:t>
            </a:r>
            <a:r>
              <a:rPr lang="cs-CZ" dirty="0"/>
              <a:t> as a </a:t>
            </a:r>
            <a:r>
              <a:rPr lang="cs-CZ" dirty="0" err="1"/>
              <a:t>teacher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5 </a:t>
            </a:r>
            <a:r>
              <a:rPr lang="cs-CZ" dirty="0" err="1"/>
              <a:t>years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			I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reading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book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ages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         1990					</a:t>
            </a:r>
            <a:r>
              <a:rPr lang="cs-CZ" dirty="0" err="1"/>
              <a:t>Now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We</a:t>
            </a:r>
            <a:r>
              <a:rPr lang="cs-CZ" dirty="0"/>
              <a:t> do not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exactly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started</a:t>
            </a:r>
            <a:r>
              <a:rPr lang="cs-CZ" dirty="0"/>
              <a:t>, but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still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now</a:t>
            </a:r>
            <a:r>
              <a:rPr lang="cs-CZ" dirty="0"/>
              <a:t> and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going</a:t>
            </a:r>
            <a:r>
              <a:rPr lang="cs-CZ" dirty="0"/>
              <a:t> to </a:t>
            </a:r>
            <a:r>
              <a:rPr lang="cs-CZ" dirty="0" err="1"/>
              <a:t>continue</a:t>
            </a:r>
            <a:r>
              <a:rPr lang="cs-CZ" dirty="0"/>
              <a:t> </a:t>
            </a:r>
            <a:r>
              <a:rPr lang="cs-CZ" dirty="0" err="1"/>
              <a:t>probably</a:t>
            </a:r>
            <a:r>
              <a:rPr lang="cs-CZ" dirty="0"/>
              <a:t> – I </a:t>
            </a:r>
            <a:r>
              <a:rPr lang="cs-CZ" dirty="0" err="1"/>
              <a:t>still</a:t>
            </a:r>
            <a:r>
              <a:rPr lang="cs-CZ" dirty="0"/>
              <a:t> </a:t>
            </a:r>
            <a:r>
              <a:rPr lang="cs-CZ" dirty="0" err="1"/>
              <a:t>teach</a:t>
            </a:r>
            <a:r>
              <a:rPr lang="cs-CZ" dirty="0"/>
              <a:t> / I </a:t>
            </a:r>
            <a:r>
              <a:rPr lang="cs-CZ" dirty="0" err="1"/>
              <a:t>have</a:t>
            </a:r>
            <a:r>
              <a:rPr lang="cs-CZ" dirty="0"/>
              <a:t> not </a:t>
            </a:r>
            <a:r>
              <a:rPr lang="cs-CZ" dirty="0" err="1"/>
              <a:t>yet</a:t>
            </a:r>
            <a:r>
              <a:rPr lang="cs-CZ" dirty="0"/>
              <a:t> </a:t>
            </a:r>
            <a:r>
              <a:rPr lang="cs-CZ" dirty="0" err="1"/>
              <a:t>finished</a:t>
            </a:r>
            <a:r>
              <a:rPr lang="cs-CZ" dirty="0"/>
              <a:t> </a:t>
            </a:r>
            <a:r>
              <a:rPr lang="cs-CZ" dirty="0" err="1"/>
              <a:t>reading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book</a:t>
            </a:r>
            <a:r>
              <a:rPr lang="cs-CZ" dirty="0"/>
              <a:t>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F0342E34-0537-4175-A270-351935070EAC}"/>
                  </a:ext>
                </a:extLst>
              </p14:cNvPr>
              <p14:cNvContentPartPr/>
              <p14:nvPr/>
            </p14:nvContentPartPr>
            <p14:xfrm>
              <a:off x="1265705" y="3656963"/>
              <a:ext cx="9604440" cy="293760"/>
            </p14:xfrm>
          </p:contentPart>
        </mc:Choice>
        <mc:Fallback xmlns=""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F0342E34-0537-4175-A270-351935070EA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47705" y="3639323"/>
                <a:ext cx="9640080" cy="32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939FAA1E-5D0F-489E-967A-690AE0DD5FF1}"/>
                  </a:ext>
                </a:extLst>
              </p14:cNvPr>
              <p14:cNvContentPartPr/>
              <p14:nvPr/>
            </p14:nvContentPartPr>
            <p14:xfrm>
              <a:off x="5579945" y="3643283"/>
              <a:ext cx="360" cy="34632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939FAA1E-5D0F-489E-967A-690AE0DD5FF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62305" y="3625643"/>
                <a:ext cx="36000" cy="3819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Ovál 3">
            <a:extLst>
              <a:ext uri="{FF2B5EF4-FFF2-40B4-BE49-F238E27FC236}">
                <a16:creationId xmlns:a16="http://schemas.microsoft.com/office/drawing/2014/main" id="{9CB1DB51-3DD9-43BC-9DB0-AA31983EBEF0}"/>
              </a:ext>
            </a:extLst>
          </p:cNvPr>
          <p:cNvSpPr/>
          <p:nvPr/>
        </p:nvSpPr>
        <p:spPr>
          <a:xfrm>
            <a:off x="7484012" y="3643283"/>
            <a:ext cx="3248557" cy="2937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014BEAE3-E20C-47D7-A0EB-F7CD6A886842}"/>
              </a:ext>
            </a:extLst>
          </p:cNvPr>
          <p:cNvCxnSpPr/>
          <p:nvPr/>
        </p:nvCxnSpPr>
        <p:spPr>
          <a:xfrm>
            <a:off x="8398412" y="2785403"/>
            <a:ext cx="0" cy="857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8489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B56B9-2E8E-4E0A-91BF-06C3521B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Past </a:t>
            </a:r>
            <a:r>
              <a:rPr lang="cs-CZ" dirty="0" err="1"/>
              <a:t>perfect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CD05E6-1098-4720-862D-DD6E86B0A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		I had </a:t>
            </a:r>
            <a:r>
              <a:rPr lang="cs-CZ" dirty="0" err="1"/>
              <a:t>had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surgery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 1990.</a:t>
            </a:r>
          </a:p>
          <a:p>
            <a:pPr marL="0" indent="0">
              <a:buNone/>
            </a:pPr>
            <a:r>
              <a:rPr lang="cs-CZ" dirty="0"/>
              <a:t>		I had </a:t>
            </a:r>
            <a:r>
              <a:rPr lang="cs-CZ" dirty="0" err="1"/>
              <a:t>worked</a:t>
            </a:r>
            <a:r>
              <a:rPr lang="cs-CZ" dirty="0"/>
              <a:t> as a </a:t>
            </a:r>
            <a:r>
              <a:rPr lang="cs-CZ" dirty="0" err="1"/>
              <a:t>waiter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 I </a:t>
            </a:r>
            <a:r>
              <a:rPr lang="cs-CZ" dirty="0" err="1"/>
              <a:t>graduated</a:t>
            </a:r>
            <a:r>
              <a:rPr lang="cs-CZ" dirty="0"/>
              <a:t> in 1990.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         1990					</a:t>
            </a:r>
            <a:r>
              <a:rPr lang="cs-CZ" dirty="0" err="1"/>
              <a:t>Now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An </a:t>
            </a:r>
            <a:r>
              <a:rPr lang="cs-CZ" dirty="0" err="1"/>
              <a:t>action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happened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past, but </a:t>
            </a:r>
            <a:r>
              <a:rPr lang="cs-CZ" dirty="0" err="1"/>
              <a:t>we</a:t>
            </a:r>
            <a:r>
              <a:rPr lang="cs-CZ" dirty="0"/>
              <a:t> do not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exactly</a:t>
            </a:r>
            <a:r>
              <a:rPr lang="cs-CZ" dirty="0"/>
              <a:t>, instant event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fact</a:t>
            </a:r>
            <a:r>
              <a:rPr lang="cs-CZ" dirty="0"/>
              <a:t>, and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already</a:t>
            </a:r>
            <a:r>
              <a:rPr lang="cs-CZ" dirty="0"/>
              <a:t> </a:t>
            </a:r>
            <a:r>
              <a:rPr lang="cs-CZ" dirty="0" err="1"/>
              <a:t>finished</a:t>
            </a:r>
            <a:r>
              <a:rPr lang="cs-CZ" dirty="0"/>
              <a:t> – I no </a:t>
            </a:r>
            <a:r>
              <a:rPr lang="cs-CZ" dirty="0" err="1"/>
              <a:t>longer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as a </a:t>
            </a:r>
            <a:r>
              <a:rPr lang="cs-CZ" dirty="0" err="1"/>
              <a:t>waiter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graduation</a:t>
            </a:r>
            <a:r>
              <a:rPr lang="cs-CZ" dirty="0"/>
              <a:t> and </a:t>
            </a:r>
            <a:r>
              <a:rPr lang="cs-CZ" dirty="0" err="1"/>
              <a:t>we</a:t>
            </a:r>
            <a:r>
              <a:rPr lang="cs-CZ" dirty="0"/>
              <a:t> don</a:t>
            </a:r>
            <a:r>
              <a:rPr lang="en-US" dirty="0"/>
              <a:t>‘</a:t>
            </a:r>
            <a:r>
              <a:rPr lang="cs-CZ" dirty="0"/>
              <a:t>t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I </a:t>
            </a:r>
            <a:r>
              <a:rPr lang="cs-CZ" dirty="0" err="1"/>
              <a:t>stopped</a:t>
            </a:r>
            <a:r>
              <a:rPr lang="cs-CZ" dirty="0"/>
              <a:t> </a:t>
            </a:r>
            <a:r>
              <a:rPr lang="cs-CZ" dirty="0" err="1"/>
              <a:t>exactly</a:t>
            </a:r>
            <a:r>
              <a:rPr lang="cs-CZ" dirty="0"/>
              <a:t>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F0342E34-0537-4175-A270-351935070EAC}"/>
                  </a:ext>
                </a:extLst>
              </p14:cNvPr>
              <p14:cNvContentPartPr/>
              <p14:nvPr/>
            </p14:nvContentPartPr>
            <p14:xfrm>
              <a:off x="1265705" y="3656963"/>
              <a:ext cx="9604440" cy="293760"/>
            </p14:xfrm>
          </p:contentPart>
        </mc:Choice>
        <mc:Fallback xmlns=""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F0342E34-0537-4175-A270-351935070EA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47705" y="3639323"/>
                <a:ext cx="9640080" cy="32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939FAA1E-5D0F-489E-967A-690AE0DD5FF1}"/>
                  </a:ext>
                </a:extLst>
              </p14:cNvPr>
              <p14:cNvContentPartPr/>
              <p14:nvPr/>
            </p14:nvContentPartPr>
            <p14:xfrm>
              <a:off x="5579945" y="3643283"/>
              <a:ext cx="360" cy="34632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939FAA1E-5D0F-489E-967A-690AE0DD5FF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62305" y="3625643"/>
                <a:ext cx="36000" cy="3819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Ovál 3">
            <a:extLst>
              <a:ext uri="{FF2B5EF4-FFF2-40B4-BE49-F238E27FC236}">
                <a16:creationId xmlns:a16="http://schemas.microsoft.com/office/drawing/2014/main" id="{808A649B-1A0F-402D-A11C-051256F6F4A1}"/>
              </a:ext>
            </a:extLst>
          </p:cNvPr>
          <p:cNvSpPr/>
          <p:nvPr/>
        </p:nvSpPr>
        <p:spPr>
          <a:xfrm>
            <a:off x="3376246" y="3656963"/>
            <a:ext cx="1842148" cy="3463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E8777870-2995-44AD-8DCB-BA214E3DC2E0}"/>
              </a:ext>
            </a:extLst>
          </p:cNvPr>
          <p:cNvCxnSpPr/>
          <p:nvPr/>
        </p:nvCxnSpPr>
        <p:spPr>
          <a:xfrm>
            <a:off x="4276578" y="2912012"/>
            <a:ext cx="0" cy="731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1659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B56B9-2E8E-4E0A-91BF-06C3521B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Past </a:t>
            </a:r>
            <a:r>
              <a:rPr lang="cs-CZ" dirty="0" err="1"/>
              <a:t>perfect</a:t>
            </a:r>
            <a:r>
              <a:rPr lang="cs-CZ" dirty="0"/>
              <a:t> </a:t>
            </a:r>
            <a:r>
              <a:rPr lang="cs-CZ" dirty="0" err="1"/>
              <a:t>continuous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CD05E6-1098-4720-862D-DD6E86B0A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I had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working</a:t>
            </a:r>
            <a:r>
              <a:rPr lang="cs-CZ" dirty="0"/>
              <a:t> as a </a:t>
            </a:r>
            <a:r>
              <a:rPr lang="cs-CZ" dirty="0" err="1"/>
              <a:t>waiter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5 </a:t>
            </a:r>
            <a:r>
              <a:rPr lang="cs-CZ" dirty="0" err="1"/>
              <a:t>years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 I </a:t>
            </a:r>
            <a:r>
              <a:rPr lang="cs-CZ" dirty="0" err="1"/>
              <a:t>graduated</a:t>
            </a:r>
            <a:r>
              <a:rPr lang="cs-CZ" dirty="0"/>
              <a:t> in 1990.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         1990					</a:t>
            </a:r>
            <a:r>
              <a:rPr lang="cs-CZ" dirty="0" err="1"/>
              <a:t>Now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An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 a past event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took</a:t>
            </a:r>
            <a:r>
              <a:rPr lang="cs-CZ" dirty="0"/>
              <a:t> a </a:t>
            </a:r>
            <a:r>
              <a:rPr lang="cs-CZ" dirty="0" err="1"/>
              <a:t>longer</a:t>
            </a:r>
            <a:r>
              <a:rPr lang="cs-CZ" dirty="0"/>
              <a:t> </a:t>
            </a:r>
            <a:r>
              <a:rPr lang="cs-CZ" dirty="0" err="1"/>
              <a:t>duration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duration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. </a:t>
            </a:r>
            <a:r>
              <a:rPr lang="cs-CZ" dirty="0" err="1"/>
              <a:t>We</a:t>
            </a:r>
            <a:r>
              <a:rPr lang="cs-CZ" dirty="0"/>
              <a:t> do not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exactly</a:t>
            </a:r>
            <a:r>
              <a:rPr lang="cs-CZ" dirty="0"/>
              <a:t>, but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already</a:t>
            </a:r>
            <a:r>
              <a:rPr lang="cs-CZ" dirty="0"/>
              <a:t> </a:t>
            </a:r>
            <a:r>
              <a:rPr lang="cs-CZ" dirty="0" err="1"/>
              <a:t>finished</a:t>
            </a:r>
            <a:r>
              <a:rPr lang="cs-CZ" dirty="0"/>
              <a:t> – I no </a:t>
            </a:r>
            <a:r>
              <a:rPr lang="cs-CZ" dirty="0" err="1"/>
              <a:t>longer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as a </a:t>
            </a:r>
            <a:r>
              <a:rPr lang="cs-CZ" dirty="0" err="1"/>
              <a:t>waiter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graduation</a:t>
            </a:r>
            <a:endParaRPr lang="cs-CZ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F0342E34-0537-4175-A270-351935070EAC}"/>
                  </a:ext>
                </a:extLst>
              </p14:cNvPr>
              <p14:cNvContentPartPr/>
              <p14:nvPr/>
            </p14:nvContentPartPr>
            <p14:xfrm>
              <a:off x="1265705" y="3656963"/>
              <a:ext cx="9604440" cy="293760"/>
            </p14:xfrm>
          </p:contentPart>
        </mc:Choice>
        <mc:Fallback xmlns=""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F0342E34-0537-4175-A270-351935070EA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47705" y="3639323"/>
                <a:ext cx="9640080" cy="32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939FAA1E-5D0F-489E-967A-690AE0DD5FF1}"/>
                  </a:ext>
                </a:extLst>
              </p14:cNvPr>
              <p14:cNvContentPartPr/>
              <p14:nvPr/>
            </p14:nvContentPartPr>
            <p14:xfrm>
              <a:off x="5579945" y="3643283"/>
              <a:ext cx="360" cy="34632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939FAA1E-5D0F-489E-967A-690AE0DD5FF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62305" y="3625643"/>
                <a:ext cx="36000" cy="38196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Ovál 8">
            <a:extLst>
              <a:ext uri="{FF2B5EF4-FFF2-40B4-BE49-F238E27FC236}">
                <a16:creationId xmlns:a16="http://schemas.microsoft.com/office/drawing/2014/main" id="{907CD146-2A21-4050-8C2B-76A0FB919650}"/>
              </a:ext>
            </a:extLst>
          </p:cNvPr>
          <p:cNvSpPr/>
          <p:nvPr/>
        </p:nvSpPr>
        <p:spPr>
          <a:xfrm>
            <a:off x="3446585" y="3643283"/>
            <a:ext cx="1799944" cy="3463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E87D5161-5767-4CC9-A719-F320CEAD988A}"/>
              </a:ext>
            </a:extLst>
          </p:cNvPr>
          <p:cNvCxnSpPr/>
          <p:nvPr/>
        </p:nvCxnSpPr>
        <p:spPr>
          <a:xfrm>
            <a:off x="4529797" y="2757268"/>
            <a:ext cx="0" cy="886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8014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32</Words>
  <Application>Microsoft Office PowerPoint</Application>
  <PresentationFormat>Širokoúhlá obrazovka</PresentationFormat>
  <Paragraphs>49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Past tenses</vt:lpstr>
      <vt:lpstr>Past simple</vt:lpstr>
      <vt:lpstr>Past continuous</vt:lpstr>
      <vt:lpstr>Present perfect</vt:lpstr>
      <vt:lpstr>Present perfect continuous</vt:lpstr>
      <vt:lpstr>Past perfect</vt:lpstr>
      <vt:lpstr>Past perfect continuous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tenses</dc:title>
  <dc:creator>Štěpán Ulvr</dc:creator>
  <cp:lastModifiedBy>Štěpán Ulvr</cp:lastModifiedBy>
  <cp:revision>5</cp:revision>
  <dcterms:created xsi:type="dcterms:W3CDTF">2019-10-03T07:20:54Z</dcterms:created>
  <dcterms:modified xsi:type="dcterms:W3CDTF">2019-10-03T07:51:57Z</dcterms:modified>
</cp:coreProperties>
</file>