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9B93F2E3-D778-4E5D-9FFD-17D41A564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AF2A407-AE9A-48C3-9812-33D4EC9D51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C6D99B2-CAAE-4DC7-9F2C-C9C76E38C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185CDBB-97E5-49C5-A2B7-28F124AFC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ureka.cz/exit/booktook-cz/3252990311/?z=2&amp;fcmp=1&amp;p=1&amp;tb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 smtClean="0"/>
              <a:t>Expresión</a:t>
            </a:r>
            <a:r>
              <a:rPr lang="cs-CZ" noProof="0" dirty="0" smtClean="0"/>
              <a:t> oral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ANUNCIOS DE DESTINOS TURÍSTICOS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00DC"/>
                </a:solidFill>
                <a:latin typeface="+mn-lt"/>
              </a:rPr>
              <a:t>Qué destinos te gustaría visitar y por qué</a:t>
            </a:r>
            <a:r>
              <a:rPr lang="cs-CZ" b="1" dirty="0" smtClean="0">
                <a:solidFill>
                  <a:srgbClr val="0000DC"/>
                </a:solidFill>
                <a:latin typeface="+mn-lt"/>
              </a:rPr>
              <a:t>…</a:t>
            </a:r>
            <a:endParaRPr lang="es-CL" b="1" dirty="0">
              <a:solidFill>
                <a:srgbClr val="0000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7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Expresión</a:t>
            </a:r>
            <a:r>
              <a:rPr lang="cs-CZ" dirty="0"/>
              <a:t> oral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 smtClean="0"/>
              <a:t>Norte</a:t>
            </a:r>
            <a:r>
              <a:rPr lang="cs-CZ" dirty="0" smtClean="0"/>
              <a:t> de </a:t>
            </a:r>
            <a:r>
              <a:rPr lang="cs-CZ" dirty="0" err="1" smtClean="0"/>
              <a:t>España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ASTURIAS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 smtClean="0"/>
              <a:t>Actividades</a:t>
            </a:r>
            <a:endParaRPr lang="cs-CZ" dirty="0"/>
          </a:p>
        </p:txBody>
      </p:sp>
      <p:pic>
        <p:nvPicPr>
          <p:cNvPr id="14" name="Zástupný symbol pro obsah 13" descr="Ribadesella rentals for your holidays with IHA dire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804987"/>
            <a:ext cx="5219700" cy="3914775"/>
          </a:xfrm>
        </p:spPr>
      </p:pic>
      <p:sp>
        <p:nvSpPr>
          <p:cNvPr id="13" name="Zástupný symbol pro obsah 12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err="1" smtClean="0"/>
              <a:t>Arte</a:t>
            </a:r>
            <a:r>
              <a:rPr lang="cs-CZ" dirty="0" smtClean="0"/>
              <a:t> </a:t>
            </a:r>
            <a:r>
              <a:rPr lang="cs-CZ" dirty="0" err="1" smtClean="0"/>
              <a:t>prehistórico</a:t>
            </a:r>
            <a:r>
              <a:rPr lang="cs-CZ" dirty="0" smtClean="0"/>
              <a:t> y </a:t>
            </a:r>
            <a:r>
              <a:rPr lang="cs-CZ" dirty="0" err="1" smtClean="0"/>
              <a:t>prerrománico</a:t>
            </a:r>
            <a:endParaRPr lang="cs-CZ" dirty="0" smtClean="0"/>
          </a:p>
          <a:p>
            <a:r>
              <a:rPr lang="cs-CZ" dirty="0" err="1" smtClean="0"/>
              <a:t>Senderismo</a:t>
            </a:r>
            <a:r>
              <a:rPr lang="cs-CZ" dirty="0" smtClean="0"/>
              <a:t> y deporte de </a:t>
            </a:r>
            <a:r>
              <a:rPr lang="cs-CZ" dirty="0" err="1" smtClean="0"/>
              <a:t>montaña</a:t>
            </a:r>
            <a:endParaRPr lang="cs-CZ" dirty="0" smtClean="0"/>
          </a:p>
          <a:p>
            <a:r>
              <a:rPr lang="cs-CZ" dirty="0" err="1" smtClean="0"/>
              <a:t>Comida</a:t>
            </a:r>
            <a:r>
              <a:rPr lang="cs-CZ" dirty="0" smtClean="0"/>
              <a:t> </a:t>
            </a:r>
            <a:r>
              <a:rPr lang="cs-CZ" dirty="0" err="1" smtClean="0"/>
              <a:t>tradicional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Expresión</a:t>
            </a:r>
            <a:r>
              <a:rPr lang="cs-CZ" dirty="0"/>
              <a:t> oral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smtClean="0"/>
              <a:t>Las </a:t>
            </a:r>
            <a:r>
              <a:rPr lang="cs-CZ" dirty="0" err="1" smtClean="0"/>
              <a:t>Islas</a:t>
            </a:r>
            <a:r>
              <a:rPr lang="cs-CZ" dirty="0" smtClean="0"/>
              <a:t> </a:t>
            </a:r>
            <a:r>
              <a:rPr lang="cs-CZ" dirty="0" err="1" smtClean="0"/>
              <a:t>Baleares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IBIZA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 smtClean="0"/>
              <a:t>Actividades</a:t>
            </a:r>
            <a:endParaRPr lang="cs-CZ" dirty="0"/>
          </a:p>
        </p:txBody>
      </p:sp>
      <p:pic>
        <p:nvPicPr>
          <p:cNvPr id="9" name="Zástupný symbol pro obsah 8" descr="Sant Josep de sa Talaia Holiday lettings rentals – IHA by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804987"/>
            <a:ext cx="5219700" cy="3914775"/>
          </a:xfrm>
        </p:spPr>
      </p:pic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smtClean="0"/>
              <a:t>Sol y playa</a:t>
            </a:r>
          </a:p>
          <a:p>
            <a:r>
              <a:rPr lang="cs-CZ" dirty="0" err="1" smtClean="0"/>
              <a:t>Deportes</a:t>
            </a:r>
            <a:r>
              <a:rPr lang="cs-CZ" dirty="0" smtClean="0"/>
              <a:t> </a:t>
            </a:r>
            <a:r>
              <a:rPr lang="cs-CZ" dirty="0" err="1" smtClean="0"/>
              <a:t>náuticos</a:t>
            </a:r>
            <a:endParaRPr lang="cs-CZ" dirty="0" smtClean="0"/>
          </a:p>
          <a:p>
            <a:r>
              <a:rPr lang="cs-CZ" dirty="0" err="1" smtClean="0"/>
              <a:t>Relax</a:t>
            </a:r>
            <a:r>
              <a:rPr lang="cs-CZ" dirty="0" smtClean="0"/>
              <a:t> y fiesta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8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Expresión</a:t>
            </a:r>
            <a:r>
              <a:rPr lang="cs-CZ" dirty="0"/>
              <a:t> oral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 smtClean="0"/>
              <a:t>Sur</a:t>
            </a:r>
            <a:r>
              <a:rPr lang="cs-CZ" dirty="0" smtClean="0"/>
              <a:t> de </a:t>
            </a:r>
            <a:r>
              <a:rPr lang="cs-CZ" dirty="0" err="1" smtClean="0"/>
              <a:t>España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MÁLAGA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 smtClean="0"/>
              <a:t>Actividades</a:t>
            </a:r>
            <a:endParaRPr lang="cs-CZ" dirty="0"/>
          </a:p>
        </p:txBody>
      </p:sp>
      <p:pic>
        <p:nvPicPr>
          <p:cNvPr id="9" name="Zástupný symbol pro obsah 8" descr="Photographs I love | East of Málaga | Pag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0" y="1692275"/>
            <a:ext cx="5115950" cy="4140200"/>
          </a:xfrm>
        </p:spPr>
      </p:pic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err="1" smtClean="0"/>
              <a:t>Museo</a:t>
            </a:r>
            <a:r>
              <a:rPr lang="cs-CZ" dirty="0" smtClean="0"/>
              <a:t> Picasso</a:t>
            </a:r>
          </a:p>
          <a:p>
            <a:r>
              <a:rPr lang="cs-CZ" dirty="0" smtClean="0"/>
              <a:t>Flamenco y </a:t>
            </a:r>
            <a:r>
              <a:rPr lang="cs-CZ" dirty="0" err="1" smtClean="0"/>
              <a:t>fiestas</a:t>
            </a:r>
            <a:r>
              <a:rPr lang="cs-CZ" dirty="0" smtClean="0"/>
              <a:t> </a:t>
            </a:r>
            <a:r>
              <a:rPr lang="cs-CZ" dirty="0" err="1" smtClean="0"/>
              <a:t>tradicionales</a:t>
            </a:r>
            <a:endParaRPr lang="cs-CZ" dirty="0" smtClean="0"/>
          </a:p>
          <a:p>
            <a:r>
              <a:rPr lang="cs-CZ" dirty="0" err="1" smtClean="0"/>
              <a:t>Tapas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7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Expresión</a:t>
            </a:r>
            <a:r>
              <a:rPr lang="cs-CZ" dirty="0"/>
              <a:t> oral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 smtClean="0"/>
              <a:t>México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PENÍNSULA DE YUCATÁN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A</a:t>
            </a:r>
            <a:r>
              <a:rPr lang="cs-CZ" dirty="0" err="1" smtClean="0"/>
              <a:t>ctividades</a:t>
            </a:r>
            <a:endParaRPr lang="cs-CZ" dirty="0"/>
          </a:p>
        </p:txBody>
      </p:sp>
      <p:pic>
        <p:nvPicPr>
          <p:cNvPr id="9" name="Zástupný symbol pro obsah 8" descr="2018, Yucatán: Tesoros del mundo maya - Expedición Tahina-Ca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2196465"/>
            <a:ext cx="5219700" cy="3131820"/>
          </a:xfrm>
        </p:spPr>
      </p:pic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err="1" smtClean="0"/>
              <a:t>Cultura</a:t>
            </a:r>
            <a:r>
              <a:rPr lang="cs-CZ" dirty="0" smtClean="0"/>
              <a:t> </a:t>
            </a:r>
            <a:r>
              <a:rPr lang="cs-CZ" dirty="0" err="1" smtClean="0"/>
              <a:t>maya</a:t>
            </a:r>
            <a:endParaRPr lang="cs-CZ" dirty="0" smtClean="0"/>
          </a:p>
          <a:p>
            <a:r>
              <a:rPr lang="cs-CZ" dirty="0" err="1" smtClean="0"/>
              <a:t>Naturaleza</a:t>
            </a:r>
            <a:endParaRPr lang="cs-CZ" dirty="0" smtClean="0"/>
          </a:p>
          <a:p>
            <a:r>
              <a:rPr lang="cs-CZ" dirty="0" smtClean="0"/>
              <a:t>Sol y playa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1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Expresión</a:t>
            </a:r>
            <a:r>
              <a:rPr lang="cs-CZ" dirty="0"/>
              <a:t> oral</a:t>
            </a:r>
            <a:endParaRPr lang="en-GB" dirty="0"/>
          </a:p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 smtClean="0"/>
              <a:t>Colombia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CARTAGENA DE INDIAS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 smtClean="0"/>
              <a:t>Actividades</a:t>
            </a:r>
            <a:endParaRPr lang="cs-CZ" dirty="0"/>
          </a:p>
        </p:txBody>
      </p:sp>
      <p:pic>
        <p:nvPicPr>
          <p:cNvPr id="9" name="Zástupný symbol pro obsah 8" descr="25 cosas que ver y hacer en Cartagena de Indi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2023204"/>
            <a:ext cx="5219700" cy="3478341"/>
          </a:xfrm>
        </p:spPr>
      </p:pic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err="1" smtClean="0"/>
              <a:t>Arquitectura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endParaRPr lang="cs-CZ" dirty="0" smtClean="0"/>
          </a:p>
          <a:p>
            <a:r>
              <a:rPr lang="cs-CZ" dirty="0" smtClean="0"/>
              <a:t>Playa y </a:t>
            </a:r>
            <a:r>
              <a:rPr lang="cs-CZ" dirty="0" err="1" smtClean="0"/>
              <a:t>deportes</a:t>
            </a:r>
            <a:r>
              <a:rPr lang="cs-CZ" dirty="0" smtClean="0"/>
              <a:t> </a:t>
            </a:r>
            <a:r>
              <a:rPr lang="cs-CZ" dirty="0" err="1" smtClean="0"/>
              <a:t>náuticos</a:t>
            </a:r>
            <a:endParaRPr lang="cs-CZ" dirty="0" smtClean="0"/>
          </a:p>
          <a:p>
            <a:r>
              <a:rPr lang="cs-CZ" dirty="0" smtClean="0"/>
              <a:t>Vida </a:t>
            </a:r>
            <a:r>
              <a:rPr lang="cs-CZ" dirty="0" err="1" smtClean="0"/>
              <a:t>nocturna</a:t>
            </a:r>
            <a:endParaRPr lang="cs-CZ" dirty="0" smtClean="0"/>
          </a:p>
          <a:p>
            <a:r>
              <a:rPr lang="cs-CZ" dirty="0" err="1" smtClean="0"/>
              <a:t>Comida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4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Fuentes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s-ES" sz="1800" dirty="0">
                <a:hlinkClick r:id="rId2"/>
              </a:rPr>
              <a:t>Sans, N., Conejo, </a:t>
            </a:r>
            <a:r>
              <a:rPr lang="es-ES" sz="1800" dirty="0" smtClean="0">
                <a:hlinkClick r:id="rId2"/>
              </a:rPr>
              <a:t>E</a:t>
            </a:r>
            <a:r>
              <a:rPr lang="cs-CZ" sz="1800" dirty="0" smtClean="0"/>
              <a:t>.: </a:t>
            </a:r>
            <a:r>
              <a:rPr lang="es-ES" sz="1800" i="1" dirty="0" smtClean="0">
                <a:hlinkClick r:id="rId2"/>
              </a:rPr>
              <a:t>Bit</a:t>
            </a:r>
            <a:r>
              <a:rPr lang="cs-CZ" sz="1800" i="1" dirty="0" smtClean="0">
                <a:hlinkClick r:id="rId2"/>
              </a:rPr>
              <a:t>á</a:t>
            </a:r>
            <a:r>
              <a:rPr lang="es-ES" sz="1800" i="1" dirty="0" smtClean="0">
                <a:hlinkClick r:id="rId2"/>
              </a:rPr>
              <a:t>cora </a:t>
            </a:r>
            <a:r>
              <a:rPr lang="es-ES" sz="1800" i="1" dirty="0">
                <a:hlinkClick r:id="rId2"/>
              </a:rPr>
              <a:t>1 Nueva </a:t>
            </a:r>
            <a:r>
              <a:rPr lang="es-ES" sz="1800" i="1" dirty="0" smtClean="0">
                <a:hlinkClick r:id="rId2"/>
              </a:rPr>
              <a:t>edici</a:t>
            </a:r>
            <a:r>
              <a:rPr lang="cs-CZ" sz="1800" i="1" dirty="0" smtClean="0">
                <a:hlinkClick r:id="rId2"/>
              </a:rPr>
              <a:t>ó</a:t>
            </a:r>
            <a:r>
              <a:rPr lang="es-ES" sz="1800" i="1" dirty="0" smtClean="0">
                <a:hlinkClick r:id="rId2"/>
              </a:rPr>
              <a:t>n </a:t>
            </a:r>
            <a:r>
              <a:rPr lang="es-ES" sz="1800" i="1" dirty="0">
                <a:hlinkClick r:id="rId2"/>
              </a:rPr>
              <a:t>Libro del </a:t>
            </a:r>
            <a:r>
              <a:rPr lang="es-ES" sz="1800" i="1" dirty="0" smtClean="0">
                <a:hlinkClick r:id="rId2"/>
              </a:rPr>
              <a:t>alumno</a:t>
            </a:r>
            <a:r>
              <a:rPr lang="cs-CZ" sz="1800" dirty="0" smtClean="0">
                <a:hlinkClick r:id="rId2"/>
              </a:rPr>
              <a:t>, </a:t>
            </a:r>
            <a:r>
              <a:rPr lang="cs-CZ" sz="1800" dirty="0" err="1" smtClean="0">
                <a:hlinkClick r:id="rId2"/>
              </a:rPr>
              <a:t>Campus</a:t>
            </a:r>
            <a:r>
              <a:rPr lang="cs-CZ" sz="1800" dirty="0" smtClean="0">
                <a:hlinkClick r:id="rId2"/>
              </a:rPr>
              <a:t> </a:t>
            </a:r>
            <a:r>
              <a:rPr lang="cs-CZ" sz="1800" dirty="0" err="1" smtClean="0">
                <a:hlinkClick r:id="rId2"/>
              </a:rPr>
              <a:t>Difusión</a:t>
            </a:r>
            <a:r>
              <a:rPr lang="cs-CZ" sz="1800" dirty="0" smtClean="0">
                <a:hlinkClick r:id="rId2"/>
              </a:rPr>
              <a:t>, Barcelona. 2016.</a:t>
            </a:r>
            <a:r>
              <a:rPr lang="es-ES" sz="1800" dirty="0" smtClean="0">
                <a:hlinkClick r:id="rId2"/>
              </a:rPr>
              <a:t>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74080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EN.potx" id="{9354CC38-147E-4D76-BD28-D2AC18064E72}" vid="{1A505D1A-EE06-4AF2-B79B-5CE2F6B04F2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prezentace-cjv-en</Template>
  <TotalTime>31</TotalTime>
  <Words>135</Words>
  <Application>Microsoft Office PowerPoint</Application>
  <PresentationFormat>Širokoúhlá obrazovka</PresentationFormat>
  <Paragraphs>49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Presentation_MU_EN</vt:lpstr>
      <vt:lpstr>ANUNCIOS DE DESTINOS TURÍSTICOS</vt:lpstr>
      <vt:lpstr>ASTURIAS </vt:lpstr>
      <vt:lpstr>IBIZA</vt:lpstr>
      <vt:lpstr>MÁLAGA</vt:lpstr>
      <vt:lpstr>PENÍNSULA DE YUCATÁN</vt:lpstr>
      <vt:lpstr>CARTAGENA DE INDIAS</vt:lpstr>
      <vt:lpstr>Fuentes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ANUNCIOS DE DESTINOS TURÍSTICOS</dc:title>
  <dc:creator>Jitka Žváčková</dc:creator>
  <cp:lastModifiedBy>Jitka Žváčková</cp:lastModifiedBy>
  <cp:revision>14</cp:revision>
  <cp:lastPrinted>1601-01-01T00:00:00Z</cp:lastPrinted>
  <dcterms:created xsi:type="dcterms:W3CDTF">2020-03-18T16:12:48Z</dcterms:created>
  <dcterms:modified xsi:type="dcterms:W3CDTF">2020-03-18T16:47:16Z</dcterms:modified>
</cp:coreProperties>
</file>