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"/>
  </p:notesMasterIdLst>
  <p:handoutMasterIdLst>
    <p:handoutMasterId r:id="rId5"/>
  </p:handoutMasterIdLst>
  <p:sldIdLst>
    <p:sldId id="256" r:id="rId2"/>
    <p:sldId id="380" r:id="rId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647B5F34-A019-45BC-BDA1-B575DABE52B2}">
          <p14:sldIdLst>
            <p14:sldId id="256"/>
            <p14:sldId id="3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8C78"/>
    <a:srgbClr val="46C8FF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3" autoAdjust="0"/>
    <p:restoredTop sz="96754" autoAdjust="0"/>
  </p:normalViewPr>
  <p:slideViewPr>
    <p:cSldViewPr snapToGrid="0">
      <p:cViewPr varScale="1">
        <p:scale>
          <a:sx n="56" d="100"/>
          <a:sy n="56" d="100"/>
        </p:scale>
        <p:origin x="1036" y="4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Brexit and the Visegrad Group (Dr Brusenbauch Meislová, Masaryk University)</a:t>
            </a:r>
            <a:endParaRPr lang="en-GB" noProof="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01591" cy="10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Brexit and the Visegrad Group (Dr Brusenbauch Meislová, Masaryk University)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Brexit and the Visegrad Group (Dr Brusenbauch Meislová, Masaryk University)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Brexit and the Visegrad Group (Dr Brusenbauch Meislová, Masaryk University)</a:t>
            </a:r>
            <a:endParaRPr lang="en-US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731" y="6048047"/>
            <a:ext cx="86608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087670" cy="2820491"/>
          </a:xfrm>
          <a:prstGeom prst="rect">
            <a:avLst/>
          </a:prstGeom>
        </p:spPr>
      </p:pic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r>
              <a:rPr lang="en-US"/>
              <a:t>Brexit and the Visegrad Group (Dr Brusenbauch Meislová, Masaryk University)</a:t>
            </a:r>
            <a:endParaRPr lang="en-US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51D826CB-0B0F-418C-B9F2-3FFBE770A8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/>
              <a:t>Brexit and the Visegrad Group (Dr Brusenbauch Meislová, Masaryk University)</a:t>
            </a:r>
            <a:endParaRPr lang="en-US" dirty="0"/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9DF2E72C-C858-414F-A1B2-C08F960663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/>
              <a:t>Brexit and the Visegrad Group (Dr Brusenbauch Meislová, Masaryk University)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Brexit and the Visegrad Group (Dr Brusenbauch Meislová, Masaryk University)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490962" cy="10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/>
              <a:t>Brexit and the Visegrad Group (Dr Brusenbauch Meislová, Masaryk University)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Brexit and the Visegrad Group (Dr Brusenbauch Meislová, Masaryk University)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Brexit and the Visegrad Group (Dr Brusenbauch Meislová, Masaryk University)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Brexit and the Visegrad Group (Dr Brusenbauch Meislová, Masaryk University)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Brexit and the Visegrad Group (Dr Brusenbauch Meislová, Masaryk University)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Brexit and the Visegrad Group (Dr Brusenbauch Meislová, Masaryk University)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/>
              <a:t>Brexit and the Visegrad Group (Dr Brusenbauch Meislová, Masaryk University)</a:t>
            </a:r>
            <a:endParaRPr lang="en-GB" noProof="0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2t96lHjMvo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A0B1C1E-DA88-48CF-BEB4-68888A4CF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4"/>
            <a:ext cx="11361600" cy="2761399"/>
          </a:xfrm>
        </p:spPr>
        <p:txBody>
          <a:bodyPr/>
          <a:lstStyle/>
          <a:p>
            <a:r>
              <a:rPr lang="cs-CZ" dirty="0" err="1"/>
              <a:t>Brexit</a:t>
            </a:r>
            <a:r>
              <a:rPr lang="cs-CZ" dirty="0"/>
              <a:t> </a:t>
            </a:r>
            <a:r>
              <a:rPr lang="cs-CZ" dirty="0" err="1"/>
              <a:t>negotiations</a:t>
            </a:r>
            <a:r>
              <a:rPr lang="cs-CZ" dirty="0"/>
              <a:t>: </a:t>
            </a:r>
            <a:r>
              <a:rPr lang="cs-CZ" dirty="0" err="1"/>
              <a:t>conduct</a:t>
            </a:r>
            <a:r>
              <a:rPr lang="cs-CZ" dirty="0"/>
              <a:t> and </a:t>
            </a:r>
            <a:r>
              <a:rPr lang="cs-CZ" dirty="0" err="1"/>
              <a:t>problems</a:t>
            </a:r>
            <a:br>
              <a:rPr lang="cs-CZ" dirty="0"/>
            </a:br>
            <a:br>
              <a:rPr lang="cs-CZ" dirty="0"/>
            </a:br>
            <a:r>
              <a:rPr lang="cs-CZ" sz="2800" dirty="0"/>
              <a:t>A </a:t>
            </a:r>
            <a:r>
              <a:rPr lang="cs-CZ" sz="2800" dirty="0" err="1"/>
              <a:t>guest</a:t>
            </a:r>
            <a:r>
              <a:rPr lang="cs-CZ" sz="2800" dirty="0"/>
              <a:t> </a:t>
            </a:r>
            <a:r>
              <a:rPr lang="cs-CZ" sz="2800" dirty="0" err="1"/>
              <a:t>YouTube</a:t>
            </a:r>
            <a:r>
              <a:rPr lang="cs-CZ" sz="2800" dirty="0"/>
              <a:t> </a:t>
            </a:r>
            <a:r>
              <a:rPr lang="cs-CZ" sz="2800" dirty="0" err="1"/>
              <a:t>lecture</a:t>
            </a:r>
            <a:r>
              <a:rPr lang="cs-CZ" sz="2800" dirty="0"/>
              <a:t> by Alexander </a:t>
            </a:r>
            <a:r>
              <a:rPr lang="cs-CZ" sz="2800" dirty="0" err="1"/>
              <a:t>Clarkson</a:t>
            </a:r>
            <a:r>
              <a:rPr lang="cs-CZ" sz="2800" dirty="0"/>
              <a:t> </a:t>
            </a:r>
            <a:endParaRPr lang="cs-CZ" sz="2800" dirty="0">
              <a:effectLst/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75516B2E-E99E-44F0-883C-8AEF917E1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502" y="4281063"/>
            <a:ext cx="11361600" cy="698497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EVS465: </a:t>
            </a:r>
            <a:r>
              <a:rPr lang="en-US" dirty="0"/>
              <a:t>Brexit: Politics, Policies and Processes</a:t>
            </a:r>
            <a:endParaRPr lang="cs-CZ" dirty="0"/>
          </a:p>
          <a:p>
            <a:endParaRPr lang="cs-CZ" dirty="0"/>
          </a:p>
          <a:p>
            <a:r>
              <a:rPr lang="cs-CZ" dirty="0"/>
              <a:t>29 </a:t>
            </a:r>
            <a:r>
              <a:rPr lang="cs-CZ" dirty="0" err="1"/>
              <a:t>April</a:t>
            </a:r>
            <a:r>
              <a:rPr lang="cs-CZ" dirty="0"/>
              <a:t> 2020 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3999F754-8061-4183-9DCE-98754ACC1D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2" t="14672" r="10628"/>
          <a:stretch/>
        </p:blipFill>
        <p:spPr>
          <a:xfrm>
            <a:off x="10091033" y="3915704"/>
            <a:ext cx="1723069" cy="2564296"/>
          </a:xfrm>
          <a:prstGeom prst="rect">
            <a:avLst/>
          </a:prstGeom>
        </p:spPr>
      </p:pic>
      <p:pic>
        <p:nvPicPr>
          <p:cNvPr id="6" name="Zvuk 5">
            <a:hlinkClick r:id="" action="ppaction://media"/>
            <a:extLst>
              <a:ext uri="{FF2B5EF4-FFF2-40B4-BE49-F238E27FC236}">
                <a16:creationId xmlns:a16="http://schemas.microsoft.com/office/drawing/2014/main" id="{ACA6D596-D5B3-4E82-860A-008BCFAE9D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2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723"/>
    </mc:Choice>
    <mc:Fallback>
      <p:transition spd="slow" advTm="55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ED5EF5-8B9D-48A8-A860-8D6F3A785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3FBDD35-C31F-44CC-B49E-8B7AA7EA0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Alexander </a:t>
            </a:r>
            <a:r>
              <a:rPr lang="cs-CZ" b="1" dirty="0" err="1"/>
              <a:t>Clarkson</a:t>
            </a:r>
            <a:r>
              <a:rPr lang="cs-CZ" b="1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/>
              <a:t>King’s</a:t>
            </a:r>
            <a:r>
              <a:rPr lang="cs-CZ" dirty="0"/>
              <a:t> </a:t>
            </a:r>
            <a:r>
              <a:rPr lang="cs-CZ" dirty="0" err="1"/>
              <a:t>College</a:t>
            </a:r>
            <a:r>
              <a:rPr lang="cs-CZ" dirty="0"/>
              <a:t> London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/>
              <a:t>Lecturer</a:t>
            </a:r>
            <a:r>
              <a:rPr lang="cs-CZ" dirty="0"/>
              <a:t> in </a:t>
            </a:r>
            <a:r>
              <a:rPr lang="cs-CZ" dirty="0" err="1"/>
              <a:t>German</a:t>
            </a:r>
            <a:r>
              <a:rPr lang="cs-CZ" dirty="0"/>
              <a:t> and </a:t>
            </a:r>
            <a:r>
              <a:rPr lang="cs-CZ" dirty="0" err="1"/>
              <a:t>European</a:t>
            </a:r>
            <a:r>
              <a:rPr lang="cs-CZ" dirty="0"/>
              <a:t> &amp; International </a:t>
            </a:r>
            <a:r>
              <a:rPr lang="cs-CZ" dirty="0" err="1"/>
              <a:t>Studies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marL="72000" indent="0" algn="ctr">
              <a:buNone/>
            </a:pPr>
            <a:r>
              <a:rPr lang="cs-CZ" dirty="0">
                <a:hlinkClick r:id="rId4"/>
              </a:rPr>
              <a:t>https://www.youtube.com/watch?v=2t96lHjMvoc</a:t>
            </a:r>
            <a:r>
              <a:rPr lang="cs-CZ" dirty="0"/>
              <a:t> </a:t>
            </a:r>
            <a:endParaRPr lang="cs-CZ" b="1" dirty="0"/>
          </a:p>
        </p:txBody>
      </p:sp>
      <p:pic>
        <p:nvPicPr>
          <p:cNvPr id="5" name="Zvuk 4">
            <a:hlinkClick r:id="" action="ppaction://media"/>
            <a:extLst>
              <a:ext uri="{FF2B5EF4-FFF2-40B4-BE49-F238E27FC236}">
                <a16:creationId xmlns:a16="http://schemas.microsoft.com/office/drawing/2014/main" id="{8CB8A62B-E1B0-4D0B-B147-D3D6BCA4D8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74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390"/>
    </mc:Choice>
    <mc:Fallback>
      <p:transition spd="slow" advTm="863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FSS-EN.potx" id="{28E4EEE2-27E9-4A4B-9855-F0DB06A129FD}" vid="{9255ADBD-7AC4-4DD1-B712-D5745AAFBEF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Populism</Template>
  <TotalTime>11701</TotalTime>
  <Words>53</Words>
  <Application>Microsoft Office PowerPoint</Application>
  <PresentationFormat>Širokoúhlá obrazovka</PresentationFormat>
  <Paragraphs>13</Paragraphs>
  <Slides>2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6" baseType="lpstr">
      <vt:lpstr>Arial</vt:lpstr>
      <vt:lpstr>Tahoma</vt:lpstr>
      <vt:lpstr>Wingdings</vt:lpstr>
      <vt:lpstr>Presentation_MU_EN</vt:lpstr>
      <vt:lpstr>Brexit negotiations: conduct and problems  A guest YouTube lecture by Alexander Clarkson </vt:lpstr>
      <vt:lpstr>Prezentace aplikace PowerPoint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Populism in the Czech Republic</dc:title>
  <dc:creator>Monika Brusenbauch Meislová</dc:creator>
  <cp:lastModifiedBy>Monika Brusenbauch Meislová</cp:lastModifiedBy>
  <cp:revision>152</cp:revision>
  <cp:lastPrinted>1601-01-01T00:00:00Z</cp:lastPrinted>
  <dcterms:created xsi:type="dcterms:W3CDTF">2019-02-15T06:40:41Z</dcterms:created>
  <dcterms:modified xsi:type="dcterms:W3CDTF">2020-04-30T09:16:22Z</dcterms:modified>
</cp:coreProperties>
</file>