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6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5" r:id="rId3"/>
    <p:sldId id="342" r:id="rId4"/>
    <p:sldId id="365" r:id="rId5"/>
    <p:sldId id="360" r:id="rId6"/>
    <p:sldId id="352" r:id="rId7"/>
    <p:sldId id="341" r:id="rId8"/>
    <p:sldId id="287" r:id="rId9"/>
    <p:sldId id="339" r:id="rId10"/>
    <p:sldId id="288" r:id="rId11"/>
    <p:sldId id="346" r:id="rId12"/>
    <p:sldId id="347" r:id="rId13"/>
    <p:sldId id="351" r:id="rId14"/>
    <p:sldId id="350" r:id="rId15"/>
    <p:sldId id="348" r:id="rId16"/>
    <p:sldId id="299" r:id="rId17"/>
    <p:sldId id="300" r:id="rId18"/>
    <p:sldId id="301" r:id="rId19"/>
    <p:sldId id="289" r:id="rId20"/>
    <p:sldId id="355" r:id="rId21"/>
    <p:sldId id="290" r:id="rId22"/>
    <p:sldId id="271" r:id="rId23"/>
    <p:sldId id="337" r:id="rId24"/>
    <p:sldId id="334" r:id="rId25"/>
    <p:sldId id="363" r:id="rId26"/>
    <p:sldId id="364" r:id="rId27"/>
    <p:sldId id="359" r:id="rId28"/>
    <p:sldId id="361" r:id="rId29"/>
    <p:sldId id="366" r:id="rId30"/>
    <p:sldId id="353" r:id="rId31"/>
  </p:sldIdLst>
  <p:sldSz cx="12192000" cy="6858000"/>
  <p:notesSz cx="6819900" cy="9918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58032" autoAdjust="0"/>
  </p:normalViewPr>
  <p:slideViewPr>
    <p:cSldViewPr snapToGrid="0">
      <p:cViewPr varScale="1">
        <p:scale>
          <a:sx n="46" d="100"/>
          <a:sy n="46" d="100"/>
        </p:scale>
        <p:origin x="1368" y="36"/>
      </p:cViewPr>
      <p:guideLst/>
    </p:cSldViewPr>
  </p:slideViewPr>
  <p:outlineViewPr>
    <p:cViewPr>
      <p:scale>
        <a:sx n="33" d="100"/>
        <a:sy n="33" d="100"/>
      </p:scale>
      <p:origin x="0" y="-18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76DBC-939D-4CBC-BB27-ACAEA2758144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cs-CZ"/>
        </a:p>
      </dgm:t>
    </dgm:pt>
    <dgm:pt modelId="{F2B77242-AC35-4B5C-AD10-36568EADB122}">
      <dgm:prSet phldrT="[Text]"/>
      <dgm:spPr/>
      <dgm:t>
        <a:bodyPr/>
        <a:lstStyle/>
        <a:p>
          <a:r>
            <a:rPr lang="cs-CZ" dirty="0" smtClean="0"/>
            <a:t>Evropská komise</a:t>
          </a:r>
        </a:p>
        <a:p>
          <a:r>
            <a:rPr lang="cs-CZ" dirty="0" smtClean="0"/>
            <a:t>(volena)</a:t>
          </a:r>
          <a:endParaRPr lang="cs-CZ" dirty="0"/>
        </a:p>
      </dgm:t>
    </dgm:pt>
    <dgm:pt modelId="{AA85E9EE-3B86-403D-A45B-8F081577FE20}" type="parTrans" cxnId="{506CF661-251C-4D27-91B8-51C80B615EF8}">
      <dgm:prSet/>
      <dgm:spPr/>
      <dgm:t>
        <a:bodyPr/>
        <a:lstStyle/>
        <a:p>
          <a:endParaRPr lang="cs-CZ"/>
        </a:p>
      </dgm:t>
    </dgm:pt>
    <dgm:pt modelId="{84A3A839-4C99-4BA7-9AD2-12D79A2E9823}" type="sibTrans" cxnId="{506CF661-251C-4D27-91B8-51C80B615EF8}">
      <dgm:prSet/>
      <dgm:spPr/>
      <dgm:t>
        <a:bodyPr/>
        <a:lstStyle/>
        <a:p>
          <a:endParaRPr lang="cs-CZ"/>
        </a:p>
      </dgm:t>
    </dgm:pt>
    <dgm:pt modelId="{067EA7C5-AB42-4CB6-8B3A-EE09D8DD8767}">
      <dgm:prSet phldrT="[Text]"/>
      <dgm:spPr/>
      <dgm:t>
        <a:bodyPr/>
        <a:lstStyle/>
        <a:p>
          <a:r>
            <a:rPr lang="cs-CZ" dirty="0" smtClean="0"/>
            <a:t>Evropský parlament</a:t>
          </a:r>
        </a:p>
        <a:p>
          <a:r>
            <a:rPr lang="cs-CZ" dirty="0" smtClean="0"/>
            <a:t>(volitel)</a:t>
          </a:r>
          <a:endParaRPr lang="cs-CZ" dirty="0"/>
        </a:p>
      </dgm:t>
    </dgm:pt>
    <dgm:pt modelId="{B9463CB1-10A0-426A-BF70-49B559015FD9}" type="parTrans" cxnId="{11BC6C96-388D-475D-9676-6BCB12CC6C30}">
      <dgm:prSet/>
      <dgm:spPr/>
      <dgm:t>
        <a:bodyPr/>
        <a:lstStyle/>
        <a:p>
          <a:endParaRPr lang="cs-CZ"/>
        </a:p>
      </dgm:t>
    </dgm:pt>
    <dgm:pt modelId="{0197C979-817A-439B-AEBC-1A090F8A1217}" type="sibTrans" cxnId="{11BC6C96-388D-475D-9676-6BCB12CC6C30}">
      <dgm:prSet/>
      <dgm:spPr/>
      <dgm:t>
        <a:bodyPr/>
        <a:lstStyle/>
        <a:p>
          <a:endParaRPr lang="cs-CZ"/>
        </a:p>
      </dgm:t>
    </dgm:pt>
    <dgm:pt modelId="{05171F06-359A-4985-8FD5-1B0ACBE83B91}">
      <dgm:prSet phldrT="[Text]"/>
      <dgm:spPr/>
      <dgm:t>
        <a:bodyPr/>
        <a:lstStyle/>
        <a:p>
          <a:r>
            <a:rPr lang="cs-CZ" dirty="0" smtClean="0"/>
            <a:t>Evropská rada</a:t>
          </a:r>
        </a:p>
        <a:p>
          <a:r>
            <a:rPr lang="cs-CZ" dirty="0" smtClean="0"/>
            <a:t>(volitel)</a:t>
          </a:r>
          <a:endParaRPr lang="cs-CZ" dirty="0"/>
        </a:p>
      </dgm:t>
    </dgm:pt>
    <dgm:pt modelId="{9415D04E-A7CD-42D7-B246-8BBC2F2B184C}" type="parTrans" cxnId="{7D99AE18-0F0A-4D1F-A23C-468E9D49DC75}">
      <dgm:prSet/>
      <dgm:spPr/>
      <dgm:t>
        <a:bodyPr/>
        <a:lstStyle/>
        <a:p>
          <a:endParaRPr lang="cs-CZ"/>
        </a:p>
      </dgm:t>
    </dgm:pt>
    <dgm:pt modelId="{F1D79A07-794C-4D97-9E73-46FD9AB32D8A}" type="sibTrans" cxnId="{7D99AE18-0F0A-4D1F-A23C-468E9D49DC75}">
      <dgm:prSet/>
      <dgm:spPr/>
      <dgm:t>
        <a:bodyPr/>
        <a:lstStyle/>
        <a:p>
          <a:endParaRPr lang="cs-CZ"/>
        </a:p>
      </dgm:t>
    </dgm:pt>
    <dgm:pt modelId="{4E85D7FD-6F18-4896-8E67-0518063E0995}" type="pres">
      <dgm:prSet presAssocID="{AE076DBC-939D-4CBC-BB27-ACAEA275814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400DCA4-057A-46A7-BB62-257A007D6B2B}" type="pres">
      <dgm:prSet presAssocID="{AE076DBC-939D-4CBC-BB27-ACAEA2758144}" presName="cycle" presStyleCnt="0"/>
      <dgm:spPr/>
    </dgm:pt>
    <dgm:pt modelId="{AFC84347-74B8-4743-BE59-07172E890C56}" type="pres">
      <dgm:prSet presAssocID="{F2B77242-AC35-4B5C-AD10-36568EADB122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323D83-5BD8-4BEA-AB5A-D10E96EB182D}" type="pres">
      <dgm:prSet presAssocID="{84A3A839-4C99-4BA7-9AD2-12D79A2E9823}" presName="sibTransFirstNode" presStyleLbl="bgShp" presStyleIdx="0" presStyleCnt="1"/>
      <dgm:spPr/>
      <dgm:t>
        <a:bodyPr/>
        <a:lstStyle/>
        <a:p>
          <a:endParaRPr lang="cs-CZ"/>
        </a:p>
      </dgm:t>
    </dgm:pt>
    <dgm:pt modelId="{345F1EAF-EB09-4479-B646-2BC9AE492074}" type="pres">
      <dgm:prSet presAssocID="{067EA7C5-AB42-4CB6-8B3A-EE09D8DD8767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4DF064F-3DC0-4A63-B70D-4ED9C797E7B2}" type="pres">
      <dgm:prSet presAssocID="{05171F06-359A-4985-8FD5-1B0ACBE83B91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63BC897-AFCF-47A9-BB73-F4801F83A4B9}" type="presOf" srcId="{05171F06-359A-4985-8FD5-1B0ACBE83B91}" destId="{B4DF064F-3DC0-4A63-B70D-4ED9C797E7B2}" srcOrd="0" destOrd="0" presId="urn:microsoft.com/office/officeart/2005/8/layout/cycle3"/>
    <dgm:cxn modelId="{47D5222B-084C-4242-B5AF-1F54F657D713}" type="presOf" srcId="{AE076DBC-939D-4CBC-BB27-ACAEA2758144}" destId="{4E85D7FD-6F18-4896-8E67-0518063E0995}" srcOrd="0" destOrd="0" presId="urn:microsoft.com/office/officeart/2005/8/layout/cycle3"/>
    <dgm:cxn modelId="{506CF661-251C-4D27-91B8-51C80B615EF8}" srcId="{AE076DBC-939D-4CBC-BB27-ACAEA2758144}" destId="{F2B77242-AC35-4B5C-AD10-36568EADB122}" srcOrd="0" destOrd="0" parTransId="{AA85E9EE-3B86-403D-A45B-8F081577FE20}" sibTransId="{84A3A839-4C99-4BA7-9AD2-12D79A2E9823}"/>
    <dgm:cxn modelId="{11BC6C96-388D-475D-9676-6BCB12CC6C30}" srcId="{AE076DBC-939D-4CBC-BB27-ACAEA2758144}" destId="{067EA7C5-AB42-4CB6-8B3A-EE09D8DD8767}" srcOrd="1" destOrd="0" parTransId="{B9463CB1-10A0-426A-BF70-49B559015FD9}" sibTransId="{0197C979-817A-439B-AEBC-1A090F8A1217}"/>
    <dgm:cxn modelId="{D2B3F62F-693D-4093-A48D-1506491E629C}" type="presOf" srcId="{067EA7C5-AB42-4CB6-8B3A-EE09D8DD8767}" destId="{345F1EAF-EB09-4479-B646-2BC9AE492074}" srcOrd="0" destOrd="0" presId="urn:microsoft.com/office/officeart/2005/8/layout/cycle3"/>
    <dgm:cxn modelId="{2769532C-81BF-4C81-887F-AEB223B91B25}" type="presOf" srcId="{F2B77242-AC35-4B5C-AD10-36568EADB122}" destId="{AFC84347-74B8-4743-BE59-07172E890C56}" srcOrd="0" destOrd="0" presId="urn:microsoft.com/office/officeart/2005/8/layout/cycle3"/>
    <dgm:cxn modelId="{658323B8-5C7A-4757-BCDE-763D1452E858}" type="presOf" srcId="{84A3A839-4C99-4BA7-9AD2-12D79A2E9823}" destId="{EA323D83-5BD8-4BEA-AB5A-D10E96EB182D}" srcOrd="0" destOrd="0" presId="urn:microsoft.com/office/officeart/2005/8/layout/cycle3"/>
    <dgm:cxn modelId="{7D99AE18-0F0A-4D1F-A23C-468E9D49DC75}" srcId="{AE076DBC-939D-4CBC-BB27-ACAEA2758144}" destId="{05171F06-359A-4985-8FD5-1B0ACBE83B91}" srcOrd="2" destOrd="0" parTransId="{9415D04E-A7CD-42D7-B246-8BBC2F2B184C}" sibTransId="{F1D79A07-794C-4D97-9E73-46FD9AB32D8A}"/>
    <dgm:cxn modelId="{10C8EF5B-EF5F-4A40-8DD9-4FBE7D5E8DF4}" type="presParOf" srcId="{4E85D7FD-6F18-4896-8E67-0518063E0995}" destId="{7400DCA4-057A-46A7-BB62-257A007D6B2B}" srcOrd="0" destOrd="0" presId="urn:microsoft.com/office/officeart/2005/8/layout/cycle3"/>
    <dgm:cxn modelId="{D8660588-ED37-4EB9-98AD-4130F01EAADF}" type="presParOf" srcId="{7400DCA4-057A-46A7-BB62-257A007D6B2B}" destId="{AFC84347-74B8-4743-BE59-07172E890C56}" srcOrd="0" destOrd="0" presId="urn:microsoft.com/office/officeart/2005/8/layout/cycle3"/>
    <dgm:cxn modelId="{6E530D4B-AF43-45B6-A143-8789FDC62661}" type="presParOf" srcId="{7400DCA4-057A-46A7-BB62-257A007D6B2B}" destId="{EA323D83-5BD8-4BEA-AB5A-D10E96EB182D}" srcOrd="1" destOrd="0" presId="urn:microsoft.com/office/officeart/2005/8/layout/cycle3"/>
    <dgm:cxn modelId="{CE1C2F12-820A-4857-8A16-D3DE955F466C}" type="presParOf" srcId="{7400DCA4-057A-46A7-BB62-257A007D6B2B}" destId="{345F1EAF-EB09-4479-B646-2BC9AE492074}" srcOrd="2" destOrd="0" presId="urn:microsoft.com/office/officeart/2005/8/layout/cycle3"/>
    <dgm:cxn modelId="{64534501-F595-4CF7-8856-3EA2044E28AA}" type="presParOf" srcId="{7400DCA4-057A-46A7-BB62-257A007D6B2B}" destId="{B4DF064F-3DC0-4A63-B70D-4ED9C797E7B2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2F59CA-438F-4EBB-8FAB-EF02F174D062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89391176-F959-4178-AD61-F0FA6DC62BD1}">
      <dgm:prSet phldrT="[Text]" custT="1"/>
      <dgm:spPr/>
      <dgm:t>
        <a:bodyPr/>
        <a:lstStyle/>
        <a:p>
          <a:r>
            <a:rPr lang="cs-CZ" sz="2400" dirty="0" smtClean="0"/>
            <a:t>EP je slabý: </a:t>
          </a:r>
        </a:p>
        <a:p>
          <a:r>
            <a:rPr lang="cs-CZ" sz="2400" dirty="0" smtClean="0"/>
            <a:t>de-parlamentarismus</a:t>
          </a:r>
          <a:endParaRPr lang="cs-CZ" sz="2400" dirty="0"/>
        </a:p>
      </dgm:t>
    </dgm:pt>
    <dgm:pt modelId="{2B095D37-C942-4CEB-90C7-EAE11750C5D8}" type="parTrans" cxnId="{E14FFE76-A5F0-44B5-BBEB-A448D319F29D}">
      <dgm:prSet/>
      <dgm:spPr/>
      <dgm:t>
        <a:bodyPr/>
        <a:lstStyle/>
        <a:p>
          <a:endParaRPr lang="cs-CZ" sz="2000"/>
        </a:p>
      </dgm:t>
    </dgm:pt>
    <dgm:pt modelId="{43B5FA98-53EA-40FD-9B55-DF446DAA3C61}" type="sibTrans" cxnId="{E14FFE76-A5F0-44B5-BBEB-A448D319F29D}">
      <dgm:prSet/>
      <dgm:spPr/>
      <dgm:t>
        <a:bodyPr/>
        <a:lstStyle/>
        <a:p>
          <a:endParaRPr lang="cs-CZ" sz="2000"/>
        </a:p>
      </dgm:t>
    </dgm:pt>
    <dgm:pt modelId="{ED3A94A1-BC4D-49E9-B94A-D3F7E9FC511F}">
      <dgm:prSet custT="1"/>
      <dgm:spPr/>
      <dgm:t>
        <a:bodyPr/>
        <a:lstStyle/>
        <a:p>
          <a:r>
            <a:rPr lang="cs-CZ" sz="2400" dirty="0" smtClean="0"/>
            <a:t>Neexistují skutečné evropské volby</a:t>
          </a:r>
          <a:endParaRPr lang="cs-CZ" sz="2400" dirty="0"/>
        </a:p>
      </dgm:t>
    </dgm:pt>
    <dgm:pt modelId="{EC4B561A-0355-49D1-9177-75744B7E586B}" type="parTrans" cxnId="{4941F02A-BE2C-4E92-A756-BDEED49DD68D}">
      <dgm:prSet/>
      <dgm:spPr/>
      <dgm:t>
        <a:bodyPr/>
        <a:lstStyle/>
        <a:p>
          <a:endParaRPr lang="cs-CZ" sz="2000"/>
        </a:p>
      </dgm:t>
    </dgm:pt>
    <dgm:pt modelId="{09DE9280-CF8A-48BA-8063-603C2C9A034E}" type="sibTrans" cxnId="{4941F02A-BE2C-4E92-A756-BDEED49DD68D}">
      <dgm:prSet/>
      <dgm:spPr/>
      <dgm:t>
        <a:bodyPr/>
        <a:lstStyle/>
        <a:p>
          <a:endParaRPr lang="cs-CZ" sz="2000"/>
        </a:p>
      </dgm:t>
    </dgm:pt>
    <dgm:pt modelId="{17898380-28C1-407E-A343-DF01E679822E}">
      <dgm:prSet custT="1"/>
      <dgm:spPr/>
      <dgm:t>
        <a:bodyPr/>
        <a:lstStyle/>
        <a:p>
          <a:r>
            <a:rPr lang="cs-CZ" sz="2400" dirty="0" smtClean="0"/>
            <a:t>EU je příliš vzdálená, nelze ji porozumět.</a:t>
          </a:r>
          <a:endParaRPr lang="cs-CZ" sz="2400" dirty="0"/>
        </a:p>
      </dgm:t>
    </dgm:pt>
    <dgm:pt modelId="{1AF5579F-F56A-42BC-B7DA-1A703DF838CE}" type="parTrans" cxnId="{F2B82B05-E283-4575-8A3F-E55C7A1F9D83}">
      <dgm:prSet/>
      <dgm:spPr/>
      <dgm:t>
        <a:bodyPr/>
        <a:lstStyle/>
        <a:p>
          <a:endParaRPr lang="cs-CZ" sz="2000"/>
        </a:p>
      </dgm:t>
    </dgm:pt>
    <dgm:pt modelId="{B7BF2CD5-0695-4529-A4F7-5189337235EC}" type="sibTrans" cxnId="{F2B82B05-E283-4575-8A3F-E55C7A1F9D83}">
      <dgm:prSet/>
      <dgm:spPr/>
      <dgm:t>
        <a:bodyPr/>
        <a:lstStyle/>
        <a:p>
          <a:endParaRPr lang="cs-CZ" sz="2000"/>
        </a:p>
      </dgm:t>
    </dgm:pt>
    <dgm:pt modelId="{CB32FABE-0044-4349-8B5D-AFC761D00880}">
      <dgm:prSet custT="1"/>
      <dgm:spPr/>
      <dgm:t>
        <a:bodyPr/>
        <a:lstStyle/>
        <a:p>
          <a:r>
            <a:rPr lang="cs-CZ" sz="2400" dirty="0" smtClean="0"/>
            <a:t>Politika EU nemá dostatečnou podporu většiny občanů.</a:t>
          </a:r>
          <a:endParaRPr lang="cs-CZ" sz="2400" dirty="0"/>
        </a:p>
      </dgm:t>
    </dgm:pt>
    <dgm:pt modelId="{DB080F24-B03C-4E76-B1C0-A637C5A6A6C6}" type="parTrans" cxnId="{E5D396B1-1641-44CE-86F7-2E425626BD92}">
      <dgm:prSet/>
      <dgm:spPr/>
      <dgm:t>
        <a:bodyPr/>
        <a:lstStyle/>
        <a:p>
          <a:endParaRPr lang="cs-CZ" sz="2000"/>
        </a:p>
      </dgm:t>
    </dgm:pt>
    <dgm:pt modelId="{0FC5B9C3-CEE6-4B5D-8D59-1930F3898588}" type="sibTrans" cxnId="{E5D396B1-1641-44CE-86F7-2E425626BD92}">
      <dgm:prSet/>
      <dgm:spPr/>
      <dgm:t>
        <a:bodyPr/>
        <a:lstStyle/>
        <a:p>
          <a:endParaRPr lang="cs-CZ" sz="2000"/>
        </a:p>
      </dgm:t>
    </dgm:pt>
    <dgm:pt modelId="{008BAB5C-E2D8-418B-8E96-9C9CC2C22E7E}">
      <dgm:prSet custT="1"/>
      <dgm:spPr/>
      <dgm:t>
        <a:bodyPr/>
        <a:lstStyle/>
        <a:p>
          <a:r>
            <a:rPr lang="cs-CZ" sz="2400" dirty="0" smtClean="0"/>
            <a:t>Neexistuje evropský demos. </a:t>
          </a:r>
          <a:endParaRPr lang="cs-CZ" sz="2400" dirty="0"/>
        </a:p>
      </dgm:t>
    </dgm:pt>
    <dgm:pt modelId="{59E710C8-4EEB-4FA5-9BA7-7D119993DCCD}" type="parTrans" cxnId="{5F81FABB-AC61-444C-BA31-34D38C78950D}">
      <dgm:prSet/>
      <dgm:spPr/>
      <dgm:t>
        <a:bodyPr/>
        <a:lstStyle/>
        <a:p>
          <a:endParaRPr lang="cs-CZ" sz="2000"/>
        </a:p>
      </dgm:t>
    </dgm:pt>
    <dgm:pt modelId="{9F9685A5-DFEA-4527-AEB7-1CF3BA718386}" type="sibTrans" cxnId="{5F81FABB-AC61-444C-BA31-34D38C78950D}">
      <dgm:prSet/>
      <dgm:spPr/>
      <dgm:t>
        <a:bodyPr/>
        <a:lstStyle/>
        <a:p>
          <a:endParaRPr lang="cs-CZ" sz="2000"/>
        </a:p>
      </dgm:t>
    </dgm:pt>
    <dgm:pt modelId="{3CF99E11-86B3-4062-935C-36192DDE1383}" type="pres">
      <dgm:prSet presAssocID="{5C2F59CA-438F-4EBB-8FAB-EF02F174D06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106FC92-0C37-4716-A9E1-1C8BB53CAA90}" type="pres">
      <dgm:prSet presAssocID="{5C2F59CA-438F-4EBB-8FAB-EF02F174D062}" presName="matrix" presStyleCnt="0"/>
      <dgm:spPr/>
    </dgm:pt>
    <dgm:pt modelId="{1F642FCC-D8E8-4965-A1DF-50321EECDBB5}" type="pres">
      <dgm:prSet presAssocID="{5C2F59CA-438F-4EBB-8FAB-EF02F174D062}" presName="tile1" presStyleLbl="node1" presStyleIdx="0" presStyleCnt="4" custLinFactNeighborX="-741" custLinFactNeighborY="404"/>
      <dgm:spPr/>
      <dgm:t>
        <a:bodyPr/>
        <a:lstStyle/>
        <a:p>
          <a:endParaRPr lang="cs-CZ"/>
        </a:p>
      </dgm:t>
    </dgm:pt>
    <dgm:pt modelId="{FBEF91BB-D5A3-465C-BD26-BF6DFD340320}" type="pres">
      <dgm:prSet presAssocID="{5C2F59CA-438F-4EBB-8FAB-EF02F174D06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3B4944B-AB1B-41A3-B4EC-AD172DBFA31E}" type="pres">
      <dgm:prSet presAssocID="{5C2F59CA-438F-4EBB-8FAB-EF02F174D062}" presName="tile2" presStyleLbl="node1" presStyleIdx="1" presStyleCnt="4"/>
      <dgm:spPr/>
      <dgm:t>
        <a:bodyPr/>
        <a:lstStyle/>
        <a:p>
          <a:endParaRPr lang="cs-CZ"/>
        </a:p>
      </dgm:t>
    </dgm:pt>
    <dgm:pt modelId="{213A4B8E-59F6-4793-B3E8-E8CFD1A980DC}" type="pres">
      <dgm:prSet presAssocID="{5C2F59CA-438F-4EBB-8FAB-EF02F174D06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CBF1E64-4266-4062-8527-9C4F2FDF75C0}" type="pres">
      <dgm:prSet presAssocID="{5C2F59CA-438F-4EBB-8FAB-EF02F174D062}" presName="tile3" presStyleLbl="node1" presStyleIdx="2" presStyleCnt="4" custLinFactNeighborY="-355"/>
      <dgm:spPr/>
      <dgm:t>
        <a:bodyPr/>
        <a:lstStyle/>
        <a:p>
          <a:endParaRPr lang="cs-CZ"/>
        </a:p>
      </dgm:t>
    </dgm:pt>
    <dgm:pt modelId="{855A2841-C564-46C2-BC33-F28971BBE6A3}" type="pres">
      <dgm:prSet presAssocID="{5C2F59CA-438F-4EBB-8FAB-EF02F174D06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72919F2-0102-42A6-9A39-375FEACA227E}" type="pres">
      <dgm:prSet presAssocID="{5C2F59CA-438F-4EBB-8FAB-EF02F174D062}" presName="tile4" presStyleLbl="node1" presStyleIdx="3" presStyleCnt="4"/>
      <dgm:spPr/>
      <dgm:t>
        <a:bodyPr/>
        <a:lstStyle/>
        <a:p>
          <a:endParaRPr lang="cs-CZ"/>
        </a:p>
      </dgm:t>
    </dgm:pt>
    <dgm:pt modelId="{FA08852C-BB20-4A1B-BC13-38467123E921}" type="pres">
      <dgm:prSet presAssocID="{5C2F59CA-438F-4EBB-8FAB-EF02F174D06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D8A995-49D1-435A-8418-B78C3D5EDE1C}" type="pres">
      <dgm:prSet presAssocID="{5C2F59CA-438F-4EBB-8FAB-EF02F174D062}" presName="centerTile" presStyleLbl="fgShp" presStyleIdx="0" presStyleCnt="1" custScaleX="139210" custScaleY="153829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14FFE76-A5F0-44B5-BBEB-A448D319F29D}" srcId="{5C2F59CA-438F-4EBB-8FAB-EF02F174D062}" destId="{89391176-F959-4178-AD61-F0FA6DC62BD1}" srcOrd="0" destOrd="0" parTransId="{2B095D37-C942-4CEB-90C7-EAE11750C5D8}" sibTransId="{43B5FA98-53EA-40FD-9B55-DF446DAA3C61}"/>
    <dgm:cxn modelId="{9864D53A-9E99-498E-B373-5D84FDC7E755}" type="presOf" srcId="{008BAB5C-E2D8-418B-8E96-9C9CC2C22E7E}" destId="{772919F2-0102-42A6-9A39-375FEACA227E}" srcOrd="0" destOrd="0" presId="urn:microsoft.com/office/officeart/2005/8/layout/matrix1"/>
    <dgm:cxn modelId="{8D0AA1F5-91CA-4EE3-983F-0425E33BA733}" type="presOf" srcId="{89391176-F959-4178-AD61-F0FA6DC62BD1}" destId="{D5D8A995-49D1-435A-8418-B78C3D5EDE1C}" srcOrd="0" destOrd="0" presId="urn:microsoft.com/office/officeart/2005/8/layout/matrix1"/>
    <dgm:cxn modelId="{0D86820E-AC24-4BDF-9735-10F8781BF296}" type="presOf" srcId="{CB32FABE-0044-4349-8B5D-AFC761D00880}" destId="{3CBF1E64-4266-4062-8527-9C4F2FDF75C0}" srcOrd="0" destOrd="0" presId="urn:microsoft.com/office/officeart/2005/8/layout/matrix1"/>
    <dgm:cxn modelId="{4CF5D262-FE81-4CF3-B2D7-4EF9F1DC260F}" type="presOf" srcId="{ED3A94A1-BC4D-49E9-B94A-D3F7E9FC511F}" destId="{1F642FCC-D8E8-4965-A1DF-50321EECDBB5}" srcOrd="0" destOrd="0" presId="urn:microsoft.com/office/officeart/2005/8/layout/matrix1"/>
    <dgm:cxn modelId="{4941F02A-BE2C-4E92-A756-BDEED49DD68D}" srcId="{89391176-F959-4178-AD61-F0FA6DC62BD1}" destId="{ED3A94A1-BC4D-49E9-B94A-D3F7E9FC511F}" srcOrd="0" destOrd="0" parTransId="{EC4B561A-0355-49D1-9177-75744B7E586B}" sibTransId="{09DE9280-CF8A-48BA-8063-603C2C9A034E}"/>
    <dgm:cxn modelId="{F2B82B05-E283-4575-8A3F-E55C7A1F9D83}" srcId="{89391176-F959-4178-AD61-F0FA6DC62BD1}" destId="{17898380-28C1-407E-A343-DF01E679822E}" srcOrd="1" destOrd="0" parTransId="{1AF5579F-F56A-42BC-B7DA-1A703DF838CE}" sibTransId="{B7BF2CD5-0695-4529-A4F7-5189337235EC}"/>
    <dgm:cxn modelId="{67BE758C-E667-423C-B13B-693DE264066E}" type="presOf" srcId="{17898380-28C1-407E-A343-DF01E679822E}" destId="{213A4B8E-59F6-4793-B3E8-E8CFD1A980DC}" srcOrd="1" destOrd="0" presId="urn:microsoft.com/office/officeart/2005/8/layout/matrix1"/>
    <dgm:cxn modelId="{49BFCA66-B34E-464B-8A3B-3B3AD5BD523C}" type="presOf" srcId="{5C2F59CA-438F-4EBB-8FAB-EF02F174D062}" destId="{3CF99E11-86B3-4062-935C-36192DDE1383}" srcOrd="0" destOrd="0" presId="urn:microsoft.com/office/officeart/2005/8/layout/matrix1"/>
    <dgm:cxn modelId="{E5D396B1-1641-44CE-86F7-2E425626BD92}" srcId="{89391176-F959-4178-AD61-F0FA6DC62BD1}" destId="{CB32FABE-0044-4349-8B5D-AFC761D00880}" srcOrd="2" destOrd="0" parTransId="{DB080F24-B03C-4E76-B1C0-A637C5A6A6C6}" sibTransId="{0FC5B9C3-CEE6-4B5D-8D59-1930F3898588}"/>
    <dgm:cxn modelId="{5F81FABB-AC61-444C-BA31-34D38C78950D}" srcId="{89391176-F959-4178-AD61-F0FA6DC62BD1}" destId="{008BAB5C-E2D8-418B-8E96-9C9CC2C22E7E}" srcOrd="3" destOrd="0" parTransId="{59E710C8-4EEB-4FA5-9BA7-7D119993DCCD}" sibTransId="{9F9685A5-DFEA-4527-AEB7-1CF3BA718386}"/>
    <dgm:cxn modelId="{1E9D1C09-9A7B-4C32-A800-73799603DEBE}" type="presOf" srcId="{ED3A94A1-BC4D-49E9-B94A-D3F7E9FC511F}" destId="{FBEF91BB-D5A3-465C-BD26-BF6DFD340320}" srcOrd="1" destOrd="0" presId="urn:microsoft.com/office/officeart/2005/8/layout/matrix1"/>
    <dgm:cxn modelId="{3961F53D-7C5C-45DC-932E-B0A00E4228C1}" type="presOf" srcId="{008BAB5C-E2D8-418B-8E96-9C9CC2C22E7E}" destId="{FA08852C-BB20-4A1B-BC13-38467123E921}" srcOrd="1" destOrd="0" presId="urn:microsoft.com/office/officeart/2005/8/layout/matrix1"/>
    <dgm:cxn modelId="{023EA164-C933-44E9-A440-D55D1D36EC48}" type="presOf" srcId="{17898380-28C1-407E-A343-DF01E679822E}" destId="{83B4944B-AB1B-41A3-B4EC-AD172DBFA31E}" srcOrd="0" destOrd="0" presId="urn:microsoft.com/office/officeart/2005/8/layout/matrix1"/>
    <dgm:cxn modelId="{413BCF9A-9AA9-454A-8677-41A482EB61AC}" type="presOf" srcId="{CB32FABE-0044-4349-8B5D-AFC761D00880}" destId="{855A2841-C564-46C2-BC33-F28971BBE6A3}" srcOrd="1" destOrd="0" presId="urn:microsoft.com/office/officeart/2005/8/layout/matrix1"/>
    <dgm:cxn modelId="{60ABCBBF-2C34-4BEF-841A-656C150AA63C}" type="presParOf" srcId="{3CF99E11-86B3-4062-935C-36192DDE1383}" destId="{C106FC92-0C37-4716-A9E1-1C8BB53CAA90}" srcOrd="0" destOrd="0" presId="urn:microsoft.com/office/officeart/2005/8/layout/matrix1"/>
    <dgm:cxn modelId="{830CF12C-3332-4D76-BD4E-F644F1091E16}" type="presParOf" srcId="{C106FC92-0C37-4716-A9E1-1C8BB53CAA90}" destId="{1F642FCC-D8E8-4965-A1DF-50321EECDBB5}" srcOrd="0" destOrd="0" presId="urn:microsoft.com/office/officeart/2005/8/layout/matrix1"/>
    <dgm:cxn modelId="{ADA62BE7-AD81-489D-B142-63A9492A4C16}" type="presParOf" srcId="{C106FC92-0C37-4716-A9E1-1C8BB53CAA90}" destId="{FBEF91BB-D5A3-465C-BD26-BF6DFD340320}" srcOrd="1" destOrd="0" presId="urn:microsoft.com/office/officeart/2005/8/layout/matrix1"/>
    <dgm:cxn modelId="{08AC0FAC-3E02-45B3-A81F-F76041A49740}" type="presParOf" srcId="{C106FC92-0C37-4716-A9E1-1C8BB53CAA90}" destId="{83B4944B-AB1B-41A3-B4EC-AD172DBFA31E}" srcOrd="2" destOrd="0" presId="urn:microsoft.com/office/officeart/2005/8/layout/matrix1"/>
    <dgm:cxn modelId="{B49A8D66-E222-40BE-A59E-15D3DC48699C}" type="presParOf" srcId="{C106FC92-0C37-4716-A9E1-1C8BB53CAA90}" destId="{213A4B8E-59F6-4793-B3E8-E8CFD1A980DC}" srcOrd="3" destOrd="0" presId="urn:microsoft.com/office/officeart/2005/8/layout/matrix1"/>
    <dgm:cxn modelId="{7F49D13C-75DF-4C1E-981C-14C84A35EFD9}" type="presParOf" srcId="{C106FC92-0C37-4716-A9E1-1C8BB53CAA90}" destId="{3CBF1E64-4266-4062-8527-9C4F2FDF75C0}" srcOrd="4" destOrd="0" presId="urn:microsoft.com/office/officeart/2005/8/layout/matrix1"/>
    <dgm:cxn modelId="{4B2E2405-5B14-4287-BEC1-EBE16EF99998}" type="presParOf" srcId="{C106FC92-0C37-4716-A9E1-1C8BB53CAA90}" destId="{855A2841-C564-46C2-BC33-F28971BBE6A3}" srcOrd="5" destOrd="0" presId="urn:microsoft.com/office/officeart/2005/8/layout/matrix1"/>
    <dgm:cxn modelId="{CE406C55-FDC0-4F03-83BD-F72193BD81FA}" type="presParOf" srcId="{C106FC92-0C37-4716-A9E1-1C8BB53CAA90}" destId="{772919F2-0102-42A6-9A39-375FEACA227E}" srcOrd="6" destOrd="0" presId="urn:microsoft.com/office/officeart/2005/8/layout/matrix1"/>
    <dgm:cxn modelId="{68D0EFDE-C1F5-4193-BD03-CF87BB1406A1}" type="presParOf" srcId="{C106FC92-0C37-4716-A9E1-1C8BB53CAA90}" destId="{FA08852C-BB20-4A1B-BC13-38467123E921}" srcOrd="7" destOrd="0" presId="urn:microsoft.com/office/officeart/2005/8/layout/matrix1"/>
    <dgm:cxn modelId="{E1C7792F-5E47-45DA-B1B8-466DF2D6B9AD}" type="presParOf" srcId="{3CF99E11-86B3-4062-935C-36192DDE1383}" destId="{D5D8A995-49D1-435A-8418-B78C3D5EDE1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460ED61-133B-48CA-93BE-A727B2A4A83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585F5BC-75DE-4A02-82FA-FDEE53599FC4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600" dirty="0" smtClean="0"/>
            <a:t>Politické strany</a:t>
          </a:r>
        </a:p>
      </dgm:t>
    </dgm:pt>
    <dgm:pt modelId="{DFA0520F-7C01-4465-ADC6-ECD31F9643D7}" type="parTrans" cxnId="{4EE3D095-C9F2-45A9-8A00-B39162B29956}">
      <dgm:prSet/>
      <dgm:spPr/>
      <dgm:t>
        <a:bodyPr/>
        <a:lstStyle/>
        <a:p>
          <a:endParaRPr lang="cs-CZ"/>
        </a:p>
      </dgm:t>
    </dgm:pt>
    <dgm:pt modelId="{C7A6D154-C3CE-477A-9384-6E0FCC173DEF}" type="sibTrans" cxnId="{4EE3D095-C9F2-45A9-8A00-B39162B29956}">
      <dgm:prSet/>
      <dgm:spPr/>
      <dgm:t>
        <a:bodyPr/>
        <a:lstStyle/>
        <a:p>
          <a:endParaRPr lang="cs-CZ"/>
        </a:p>
      </dgm:t>
    </dgm:pt>
    <dgm:pt modelId="{CCD8F233-0FF8-4BE3-9BF1-348CF2F8DCD6}">
      <dgm:prSet phldrT="[Text]" custT="1"/>
      <dgm:spPr/>
      <dgm:t>
        <a:bodyPr/>
        <a:lstStyle/>
        <a:p>
          <a:r>
            <a:rPr lang="cs-CZ" sz="2000" dirty="0" smtClean="0"/>
            <a:t>Tahounem EPP od 2004. Vždy staví kandidáta, 2004  podporuje </a:t>
          </a:r>
          <a:r>
            <a:rPr lang="cs-CZ" sz="2000" dirty="0" err="1" smtClean="0"/>
            <a:t>Barrosso</a:t>
          </a:r>
          <a:r>
            <a:rPr lang="cs-CZ" sz="2000" dirty="0" smtClean="0"/>
            <a:t>, ovlivňuje již </a:t>
          </a:r>
          <a:r>
            <a:rPr lang="cs-CZ" sz="2000" dirty="0" err="1" smtClean="0"/>
            <a:t>Santera</a:t>
          </a:r>
          <a:r>
            <a:rPr lang="cs-CZ" sz="2000" dirty="0" smtClean="0"/>
            <a:t> (když nebudu mít podporu odstoupím). </a:t>
          </a:r>
        </a:p>
        <a:p>
          <a:r>
            <a:rPr lang="cs-CZ" sz="2000" dirty="0" smtClean="0"/>
            <a:t>Od 2012 aktivní výzva stranám připravit kandidáty před volbami, objíždět země a napojit do kampaně. Zpřesnění v rezoluci EP. </a:t>
          </a:r>
        </a:p>
      </dgm:t>
    </dgm:pt>
    <dgm:pt modelId="{26EBB595-FF75-47E7-AEBF-DC947003759F}" type="parTrans" cxnId="{ADB2C404-0BF9-4E88-8937-0732564ACF6A}">
      <dgm:prSet/>
      <dgm:spPr/>
      <dgm:t>
        <a:bodyPr/>
        <a:lstStyle/>
        <a:p>
          <a:endParaRPr lang="cs-CZ"/>
        </a:p>
      </dgm:t>
    </dgm:pt>
    <dgm:pt modelId="{AE128761-F157-4EBF-8979-43785644023A}" type="sibTrans" cxnId="{ADB2C404-0BF9-4E88-8937-0732564ACF6A}">
      <dgm:prSet/>
      <dgm:spPr/>
      <dgm:t>
        <a:bodyPr/>
        <a:lstStyle/>
        <a:p>
          <a:endParaRPr lang="cs-CZ"/>
        </a:p>
      </dgm:t>
    </dgm:pt>
    <dgm:pt modelId="{8E2A77EE-51BF-466D-834B-F10F997FAAA4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600" dirty="0" smtClean="0"/>
            <a:t>Postoj EK a Rady</a:t>
          </a:r>
        </a:p>
      </dgm:t>
    </dgm:pt>
    <dgm:pt modelId="{56F430A4-F6D5-42EE-AD03-3951F3C45C18}" type="parTrans" cxnId="{ADF333C5-9169-4C0A-A2D2-1E89CA60458D}">
      <dgm:prSet/>
      <dgm:spPr/>
      <dgm:t>
        <a:bodyPr/>
        <a:lstStyle/>
        <a:p>
          <a:endParaRPr lang="cs-CZ"/>
        </a:p>
      </dgm:t>
    </dgm:pt>
    <dgm:pt modelId="{546A4249-45AC-4F8B-80AE-99D8EB1DACEF}" type="sibTrans" cxnId="{ADF333C5-9169-4C0A-A2D2-1E89CA60458D}">
      <dgm:prSet/>
      <dgm:spPr/>
      <dgm:t>
        <a:bodyPr/>
        <a:lstStyle/>
        <a:p>
          <a:endParaRPr lang="cs-CZ"/>
        </a:p>
      </dgm:t>
    </dgm:pt>
    <dgm:pt modelId="{553F8E3E-B8FE-4EC4-B815-88D587918F30}">
      <dgm:prSet phldrT="[Text]"/>
      <dgm:spPr/>
      <dgm:t>
        <a:bodyPr/>
        <a:lstStyle/>
        <a:p>
          <a:r>
            <a:rPr lang="cs-CZ" dirty="0" smtClean="0"/>
            <a:t>Od 2012 aktivně podporuje novinku, vyzývá k postavení kandidátů ještě před volbami. Dodává EP odvahu?</a:t>
          </a:r>
          <a:endParaRPr lang="cs-CZ" dirty="0"/>
        </a:p>
      </dgm:t>
    </dgm:pt>
    <dgm:pt modelId="{957AF1E0-1EA1-4700-8242-0A7FF2D1E49D}" type="parTrans" cxnId="{3A64B3B2-265D-44A3-B903-AC34A7C0C99E}">
      <dgm:prSet/>
      <dgm:spPr/>
      <dgm:t>
        <a:bodyPr/>
        <a:lstStyle/>
        <a:p>
          <a:endParaRPr lang="cs-CZ"/>
        </a:p>
      </dgm:t>
    </dgm:pt>
    <dgm:pt modelId="{EFD09074-B9BA-4EB2-A70F-6FD901E274E3}" type="sibTrans" cxnId="{3A64B3B2-265D-44A3-B903-AC34A7C0C99E}">
      <dgm:prSet/>
      <dgm:spPr/>
      <dgm:t>
        <a:bodyPr/>
        <a:lstStyle/>
        <a:p>
          <a:endParaRPr lang="cs-CZ"/>
        </a:p>
      </dgm:t>
    </dgm:pt>
    <dgm:pt modelId="{B70AA0DE-0180-4A8E-8D4C-404C5E31B449}">
      <dgm:prSet/>
      <dgm:spPr/>
      <dgm:t>
        <a:bodyPr/>
        <a:lstStyle/>
        <a:p>
          <a:r>
            <a:rPr lang="cs-CZ" dirty="0" smtClean="0"/>
            <a:t>Je Evropská rada v „pasti demokratizace“? Mohou státy být proti „demokratizačnímu opatření“? </a:t>
          </a:r>
          <a:endParaRPr lang="cs-CZ" dirty="0"/>
        </a:p>
      </dgm:t>
    </dgm:pt>
    <dgm:pt modelId="{3A694DC7-1D00-4B33-9A66-5C7D455B0418}" type="parTrans" cxnId="{A913346A-5527-4E60-AB18-A58292CE573D}">
      <dgm:prSet/>
      <dgm:spPr/>
      <dgm:t>
        <a:bodyPr/>
        <a:lstStyle/>
        <a:p>
          <a:endParaRPr lang="cs-CZ"/>
        </a:p>
      </dgm:t>
    </dgm:pt>
    <dgm:pt modelId="{2055A347-41D5-43FC-9816-5DC376B6A0C9}" type="sibTrans" cxnId="{A913346A-5527-4E60-AB18-A58292CE573D}">
      <dgm:prSet/>
      <dgm:spPr/>
      <dgm:t>
        <a:bodyPr/>
        <a:lstStyle/>
        <a:p>
          <a:endParaRPr lang="cs-CZ"/>
        </a:p>
      </dgm:t>
    </dgm:pt>
    <dgm:pt modelId="{8054DAB7-BCE6-401A-B1A8-347FA1CC0BEA}" type="pres">
      <dgm:prSet presAssocID="{C460ED61-133B-48CA-93BE-A727B2A4A8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75992D0-2CE6-4880-9D74-2818F9513716}" type="pres">
      <dgm:prSet presAssocID="{7585F5BC-75DE-4A02-82FA-FDEE53599FC4}" presName="linNode" presStyleCnt="0"/>
      <dgm:spPr/>
    </dgm:pt>
    <dgm:pt modelId="{44B1E3D3-C8CC-4419-963B-2D16A5F55D0E}" type="pres">
      <dgm:prSet presAssocID="{7585F5BC-75DE-4A02-82FA-FDEE53599FC4}" presName="parentText" presStyleLbl="node1" presStyleIdx="0" presStyleCnt="2" custLinFactNeighborX="190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0D1C84A-AA48-4941-AD4B-E5E408ED143A}" type="pres">
      <dgm:prSet presAssocID="{7585F5BC-75DE-4A02-82FA-FDEE53599FC4}" presName="descendantText" presStyleLbl="alignAccFollowNode1" presStyleIdx="0" presStyleCnt="2" custScaleY="11551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82EE10-A84B-49DE-9C09-23EE0BB9F67D}" type="pres">
      <dgm:prSet presAssocID="{C7A6D154-C3CE-477A-9384-6E0FCC173DEF}" presName="sp" presStyleCnt="0"/>
      <dgm:spPr/>
    </dgm:pt>
    <dgm:pt modelId="{D7FE9366-C9E4-4DCC-90C1-EC4F899CB20E}" type="pres">
      <dgm:prSet presAssocID="{8E2A77EE-51BF-466D-834B-F10F997FAAA4}" presName="linNode" presStyleCnt="0"/>
      <dgm:spPr/>
    </dgm:pt>
    <dgm:pt modelId="{F2C0F6C5-6BFD-4C3A-ACEE-B26C69FC7CAF}" type="pres">
      <dgm:prSet presAssocID="{8E2A77EE-51BF-466D-834B-F10F997FAAA4}" presName="parentText" presStyleLbl="node1" presStyleIdx="1" presStyleCnt="2" custLinFactNeighborX="619" custLinFactNeighborY="-139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1C94BCF-435A-4FA3-80B1-7F8AE5AF7C62}" type="pres">
      <dgm:prSet presAssocID="{8E2A77EE-51BF-466D-834B-F10F997FAAA4}" presName="descendantText" presStyleLbl="alignAccFollowNode1" presStyleIdx="1" presStyleCnt="2" custLinFactNeighborX="34" custLinFactNeighborY="188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D2C2B36-EFD4-4545-8E4E-2066FB65E334}" type="presOf" srcId="{7585F5BC-75DE-4A02-82FA-FDEE53599FC4}" destId="{44B1E3D3-C8CC-4419-963B-2D16A5F55D0E}" srcOrd="0" destOrd="0" presId="urn:microsoft.com/office/officeart/2005/8/layout/vList5"/>
    <dgm:cxn modelId="{74F55376-6C37-4559-BEF9-104C0B3A559C}" type="presOf" srcId="{553F8E3E-B8FE-4EC4-B815-88D587918F30}" destId="{71C94BCF-435A-4FA3-80B1-7F8AE5AF7C62}" srcOrd="0" destOrd="0" presId="urn:microsoft.com/office/officeart/2005/8/layout/vList5"/>
    <dgm:cxn modelId="{3A64B3B2-265D-44A3-B903-AC34A7C0C99E}" srcId="{8E2A77EE-51BF-466D-834B-F10F997FAAA4}" destId="{553F8E3E-B8FE-4EC4-B815-88D587918F30}" srcOrd="0" destOrd="0" parTransId="{957AF1E0-1EA1-4700-8242-0A7FF2D1E49D}" sibTransId="{EFD09074-B9BA-4EB2-A70F-6FD901E274E3}"/>
    <dgm:cxn modelId="{ADB2C404-0BF9-4E88-8937-0732564ACF6A}" srcId="{7585F5BC-75DE-4A02-82FA-FDEE53599FC4}" destId="{CCD8F233-0FF8-4BE3-9BF1-348CF2F8DCD6}" srcOrd="0" destOrd="0" parTransId="{26EBB595-FF75-47E7-AEBF-DC947003759F}" sibTransId="{AE128761-F157-4EBF-8979-43785644023A}"/>
    <dgm:cxn modelId="{A913346A-5527-4E60-AB18-A58292CE573D}" srcId="{8E2A77EE-51BF-466D-834B-F10F997FAAA4}" destId="{B70AA0DE-0180-4A8E-8D4C-404C5E31B449}" srcOrd="1" destOrd="0" parTransId="{3A694DC7-1D00-4B33-9A66-5C7D455B0418}" sibTransId="{2055A347-41D5-43FC-9816-5DC376B6A0C9}"/>
    <dgm:cxn modelId="{4EE3D095-C9F2-45A9-8A00-B39162B29956}" srcId="{C460ED61-133B-48CA-93BE-A727B2A4A830}" destId="{7585F5BC-75DE-4A02-82FA-FDEE53599FC4}" srcOrd="0" destOrd="0" parTransId="{DFA0520F-7C01-4465-ADC6-ECD31F9643D7}" sibTransId="{C7A6D154-C3CE-477A-9384-6E0FCC173DEF}"/>
    <dgm:cxn modelId="{3C3609DA-6980-483E-83C3-3A955ED6AE2A}" type="presOf" srcId="{B70AA0DE-0180-4A8E-8D4C-404C5E31B449}" destId="{71C94BCF-435A-4FA3-80B1-7F8AE5AF7C62}" srcOrd="0" destOrd="1" presId="urn:microsoft.com/office/officeart/2005/8/layout/vList5"/>
    <dgm:cxn modelId="{34693859-6634-4218-AECF-BCF838C9D274}" type="presOf" srcId="{CCD8F233-0FF8-4BE3-9BF1-348CF2F8DCD6}" destId="{60D1C84A-AA48-4941-AD4B-E5E408ED143A}" srcOrd="0" destOrd="0" presId="urn:microsoft.com/office/officeart/2005/8/layout/vList5"/>
    <dgm:cxn modelId="{ADF333C5-9169-4C0A-A2D2-1E89CA60458D}" srcId="{C460ED61-133B-48CA-93BE-A727B2A4A830}" destId="{8E2A77EE-51BF-466D-834B-F10F997FAAA4}" srcOrd="1" destOrd="0" parTransId="{56F430A4-F6D5-42EE-AD03-3951F3C45C18}" sibTransId="{546A4249-45AC-4F8B-80AE-99D8EB1DACEF}"/>
    <dgm:cxn modelId="{ECD3C8B9-1B3A-4412-8B92-3B149D33103D}" type="presOf" srcId="{8E2A77EE-51BF-466D-834B-F10F997FAAA4}" destId="{F2C0F6C5-6BFD-4C3A-ACEE-B26C69FC7CAF}" srcOrd="0" destOrd="0" presId="urn:microsoft.com/office/officeart/2005/8/layout/vList5"/>
    <dgm:cxn modelId="{ECEF5568-B186-4544-A89B-308F784599A3}" type="presOf" srcId="{C460ED61-133B-48CA-93BE-A727B2A4A830}" destId="{8054DAB7-BCE6-401A-B1A8-347FA1CC0BEA}" srcOrd="0" destOrd="0" presId="urn:microsoft.com/office/officeart/2005/8/layout/vList5"/>
    <dgm:cxn modelId="{305FCB4F-900F-45DD-87C3-D7DB9B54DBF4}" type="presParOf" srcId="{8054DAB7-BCE6-401A-B1A8-347FA1CC0BEA}" destId="{075992D0-2CE6-4880-9D74-2818F9513716}" srcOrd="0" destOrd="0" presId="urn:microsoft.com/office/officeart/2005/8/layout/vList5"/>
    <dgm:cxn modelId="{F555A175-07B3-473F-AA39-76B1E11D5EE8}" type="presParOf" srcId="{075992D0-2CE6-4880-9D74-2818F9513716}" destId="{44B1E3D3-C8CC-4419-963B-2D16A5F55D0E}" srcOrd="0" destOrd="0" presId="urn:microsoft.com/office/officeart/2005/8/layout/vList5"/>
    <dgm:cxn modelId="{E16735C5-C717-4BC1-AD61-C0262F376B98}" type="presParOf" srcId="{075992D0-2CE6-4880-9D74-2818F9513716}" destId="{60D1C84A-AA48-4941-AD4B-E5E408ED143A}" srcOrd="1" destOrd="0" presId="urn:microsoft.com/office/officeart/2005/8/layout/vList5"/>
    <dgm:cxn modelId="{517A7A20-0CC5-41E4-9E53-1924C1096723}" type="presParOf" srcId="{8054DAB7-BCE6-401A-B1A8-347FA1CC0BEA}" destId="{0F82EE10-A84B-49DE-9C09-23EE0BB9F67D}" srcOrd="1" destOrd="0" presId="urn:microsoft.com/office/officeart/2005/8/layout/vList5"/>
    <dgm:cxn modelId="{6A6329BB-91D7-4C22-BE37-A15969A3E8AE}" type="presParOf" srcId="{8054DAB7-BCE6-401A-B1A8-347FA1CC0BEA}" destId="{D7FE9366-C9E4-4DCC-90C1-EC4F899CB20E}" srcOrd="2" destOrd="0" presId="urn:microsoft.com/office/officeart/2005/8/layout/vList5"/>
    <dgm:cxn modelId="{9FB77276-01AA-42A0-A493-139704082EEF}" type="presParOf" srcId="{D7FE9366-C9E4-4DCC-90C1-EC4F899CB20E}" destId="{F2C0F6C5-6BFD-4C3A-ACEE-B26C69FC7CAF}" srcOrd="0" destOrd="0" presId="urn:microsoft.com/office/officeart/2005/8/layout/vList5"/>
    <dgm:cxn modelId="{9D3FE1FB-A0F6-49EC-8563-12AF8C6A6D86}" type="presParOf" srcId="{D7FE9366-C9E4-4DCC-90C1-EC4F899CB20E}" destId="{71C94BCF-435A-4FA3-80B1-7F8AE5AF7C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AC23369-014B-422B-B580-0030AA4EC383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87E76F7F-B15E-48A5-A910-3CBDCF89EA36}">
      <dgm:prSet phldrT="[Text]"/>
      <dgm:spPr/>
      <dgm:t>
        <a:bodyPr/>
        <a:lstStyle/>
        <a:p>
          <a:r>
            <a:rPr lang="cs-CZ" dirty="0" smtClean="0"/>
            <a:t>EPP: </a:t>
          </a:r>
          <a:r>
            <a:rPr lang="cs-CZ" dirty="0" err="1" smtClean="0"/>
            <a:t>Juncker</a:t>
          </a:r>
          <a:endParaRPr lang="cs-CZ" dirty="0"/>
        </a:p>
      </dgm:t>
    </dgm:pt>
    <dgm:pt modelId="{553372AC-E6A2-4754-978E-708DA8BB163D}" type="parTrans" cxnId="{45D4FB09-86B7-44E6-95B2-93460E0C609F}">
      <dgm:prSet/>
      <dgm:spPr/>
      <dgm:t>
        <a:bodyPr/>
        <a:lstStyle/>
        <a:p>
          <a:endParaRPr lang="cs-CZ"/>
        </a:p>
      </dgm:t>
    </dgm:pt>
    <dgm:pt modelId="{4EDE01AC-C94F-4282-ADBC-6B03AF7F209C}" type="sibTrans" cxnId="{45D4FB09-86B7-44E6-95B2-93460E0C609F}">
      <dgm:prSet/>
      <dgm:spPr/>
      <dgm:t>
        <a:bodyPr/>
        <a:lstStyle/>
        <a:p>
          <a:endParaRPr lang="cs-CZ"/>
        </a:p>
      </dgm:t>
    </dgm:pt>
    <dgm:pt modelId="{BF226FD3-4207-4C6C-89B6-1C4E69C5915B}">
      <dgm:prSet phldrT="[Text]"/>
      <dgm:spPr/>
      <dgm:t>
        <a:bodyPr/>
        <a:lstStyle/>
        <a:p>
          <a:r>
            <a:rPr lang="cs-CZ" dirty="0" smtClean="0"/>
            <a:t>PES: Schulz</a:t>
          </a:r>
          <a:endParaRPr lang="cs-CZ" dirty="0"/>
        </a:p>
      </dgm:t>
    </dgm:pt>
    <dgm:pt modelId="{79E74C7E-14B3-4898-8462-31B0381A8B4C}" type="parTrans" cxnId="{4EDB77F5-F94A-4728-930D-602D0208B613}">
      <dgm:prSet/>
      <dgm:spPr/>
      <dgm:t>
        <a:bodyPr/>
        <a:lstStyle/>
        <a:p>
          <a:endParaRPr lang="cs-CZ"/>
        </a:p>
      </dgm:t>
    </dgm:pt>
    <dgm:pt modelId="{1123C2B9-14E9-4EDC-8BE7-7B7731D9F7CD}" type="sibTrans" cxnId="{4EDB77F5-F94A-4728-930D-602D0208B613}">
      <dgm:prSet/>
      <dgm:spPr/>
      <dgm:t>
        <a:bodyPr/>
        <a:lstStyle/>
        <a:p>
          <a:endParaRPr lang="cs-CZ"/>
        </a:p>
      </dgm:t>
    </dgm:pt>
    <dgm:pt modelId="{DA8617A9-CB29-44C1-B5C9-8ABF8351D92A}">
      <dgm:prSet phldrT="[Text]"/>
      <dgm:spPr/>
      <dgm:t>
        <a:bodyPr/>
        <a:lstStyle/>
        <a:p>
          <a:r>
            <a:rPr lang="cs-CZ" dirty="0" smtClean="0"/>
            <a:t>ALDE: </a:t>
          </a:r>
          <a:r>
            <a:rPr lang="cs-CZ" dirty="0" err="1" smtClean="0"/>
            <a:t>Verhofstadt</a:t>
          </a:r>
          <a:endParaRPr lang="cs-CZ" dirty="0"/>
        </a:p>
      </dgm:t>
    </dgm:pt>
    <dgm:pt modelId="{EAC3F625-F2C9-449A-AC34-3C8856E693C6}" type="parTrans" cxnId="{412B45DF-C9BD-492E-B5C9-EC3DEEF3E2A1}">
      <dgm:prSet/>
      <dgm:spPr/>
      <dgm:t>
        <a:bodyPr/>
        <a:lstStyle/>
        <a:p>
          <a:endParaRPr lang="cs-CZ"/>
        </a:p>
      </dgm:t>
    </dgm:pt>
    <dgm:pt modelId="{CED3801E-9018-4ADD-BD04-A66E3B1E2CB0}" type="sibTrans" cxnId="{412B45DF-C9BD-492E-B5C9-EC3DEEF3E2A1}">
      <dgm:prSet/>
      <dgm:spPr/>
      <dgm:t>
        <a:bodyPr/>
        <a:lstStyle/>
        <a:p>
          <a:endParaRPr lang="cs-CZ"/>
        </a:p>
      </dgm:t>
    </dgm:pt>
    <dgm:pt modelId="{A8E5757B-C53C-4439-BC5A-5DD724DF0A53}">
      <dgm:prSet phldrT="[Text]"/>
      <dgm:spPr/>
      <dgm:t>
        <a:bodyPr/>
        <a:lstStyle/>
        <a:p>
          <a:r>
            <a:rPr lang="cs-CZ" dirty="0" smtClean="0"/>
            <a:t>Zelení: Kellerová a </a:t>
          </a:r>
          <a:r>
            <a:rPr lang="cs-CZ" dirty="0" err="1" smtClean="0"/>
            <a:t>Bové</a:t>
          </a:r>
          <a:endParaRPr lang="cs-CZ" dirty="0"/>
        </a:p>
      </dgm:t>
    </dgm:pt>
    <dgm:pt modelId="{8E7A67AF-9DB4-43A8-AA79-E6C03476A167}" type="parTrans" cxnId="{06C82B6D-728D-4403-9D4C-AF8698B2A6B5}">
      <dgm:prSet/>
      <dgm:spPr/>
      <dgm:t>
        <a:bodyPr/>
        <a:lstStyle/>
        <a:p>
          <a:endParaRPr lang="cs-CZ"/>
        </a:p>
      </dgm:t>
    </dgm:pt>
    <dgm:pt modelId="{CF109EDC-41FE-471D-91C1-99A934E1B04C}" type="sibTrans" cxnId="{06C82B6D-728D-4403-9D4C-AF8698B2A6B5}">
      <dgm:prSet/>
      <dgm:spPr/>
      <dgm:t>
        <a:bodyPr/>
        <a:lstStyle/>
        <a:p>
          <a:endParaRPr lang="cs-CZ"/>
        </a:p>
      </dgm:t>
    </dgm:pt>
    <dgm:pt modelId="{F72E3B41-F70D-4F6E-9AF0-C5AFB8F47D88}">
      <dgm:prSet phldrT="[Text]"/>
      <dgm:spPr/>
      <dgm:t>
        <a:bodyPr/>
        <a:lstStyle/>
        <a:p>
          <a:r>
            <a:rPr lang="cs-CZ" dirty="0" smtClean="0"/>
            <a:t>Strana Levice: </a:t>
          </a:r>
          <a:r>
            <a:rPr lang="cs-CZ" dirty="0" err="1" smtClean="0"/>
            <a:t>Tsipras</a:t>
          </a:r>
          <a:endParaRPr lang="cs-CZ" dirty="0"/>
        </a:p>
      </dgm:t>
    </dgm:pt>
    <dgm:pt modelId="{C7A50287-3BE7-4740-BDC4-0138A1A71963}" type="parTrans" cxnId="{0E51E43D-05AC-4CF4-82FB-A23C8DF2B59F}">
      <dgm:prSet/>
      <dgm:spPr/>
      <dgm:t>
        <a:bodyPr/>
        <a:lstStyle/>
        <a:p>
          <a:endParaRPr lang="cs-CZ"/>
        </a:p>
      </dgm:t>
    </dgm:pt>
    <dgm:pt modelId="{621AC9FA-46A0-44AE-B049-06A9FCDE108C}" type="sibTrans" cxnId="{0E51E43D-05AC-4CF4-82FB-A23C8DF2B59F}">
      <dgm:prSet/>
      <dgm:spPr/>
      <dgm:t>
        <a:bodyPr/>
        <a:lstStyle/>
        <a:p>
          <a:endParaRPr lang="cs-CZ"/>
        </a:p>
      </dgm:t>
    </dgm:pt>
    <dgm:pt modelId="{63E148F3-3C4B-4535-8816-65D4B779332E}" type="pres">
      <dgm:prSet presAssocID="{DAC23369-014B-422B-B580-0030AA4EC383}" presName="compositeShape" presStyleCnt="0">
        <dgm:presLayoutVars>
          <dgm:chMax val="7"/>
          <dgm:dir/>
          <dgm:resizeHandles val="exact"/>
        </dgm:presLayoutVars>
      </dgm:prSet>
      <dgm:spPr/>
    </dgm:pt>
    <dgm:pt modelId="{C3029FA8-3738-4265-92DC-3184CAD1FCC0}" type="pres">
      <dgm:prSet presAssocID="{DAC23369-014B-422B-B580-0030AA4EC383}" presName="wedge1" presStyleLbl="node1" presStyleIdx="0" presStyleCnt="5"/>
      <dgm:spPr/>
      <dgm:t>
        <a:bodyPr/>
        <a:lstStyle/>
        <a:p>
          <a:endParaRPr lang="cs-CZ"/>
        </a:p>
      </dgm:t>
    </dgm:pt>
    <dgm:pt modelId="{D1989961-CF91-4657-BEBF-478931ED5ACA}" type="pres">
      <dgm:prSet presAssocID="{DAC23369-014B-422B-B580-0030AA4EC38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1F24E27-6944-455B-B0E7-34DEB1F9872F}" type="pres">
      <dgm:prSet presAssocID="{DAC23369-014B-422B-B580-0030AA4EC383}" presName="wedge2" presStyleLbl="node1" presStyleIdx="1" presStyleCnt="5"/>
      <dgm:spPr/>
      <dgm:t>
        <a:bodyPr/>
        <a:lstStyle/>
        <a:p>
          <a:endParaRPr lang="cs-CZ"/>
        </a:p>
      </dgm:t>
    </dgm:pt>
    <dgm:pt modelId="{BCE2165A-0E0D-444C-B758-31E36A9AEB1D}" type="pres">
      <dgm:prSet presAssocID="{DAC23369-014B-422B-B580-0030AA4EC38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EEA6581-CF2B-4D25-A8BC-5BFCFC6004E5}" type="pres">
      <dgm:prSet presAssocID="{DAC23369-014B-422B-B580-0030AA4EC383}" presName="wedge3" presStyleLbl="node1" presStyleIdx="2" presStyleCnt="5"/>
      <dgm:spPr/>
      <dgm:t>
        <a:bodyPr/>
        <a:lstStyle/>
        <a:p>
          <a:endParaRPr lang="cs-CZ"/>
        </a:p>
      </dgm:t>
    </dgm:pt>
    <dgm:pt modelId="{55BEA557-C2FA-447D-A36B-5254575B0753}" type="pres">
      <dgm:prSet presAssocID="{DAC23369-014B-422B-B580-0030AA4EC38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6C998DF-5B78-43D4-8792-378748693CCD}" type="pres">
      <dgm:prSet presAssocID="{DAC23369-014B-422B-B580-0030AA4EC383}" presName="wedge4" presStyleLbl="node1" presStyleIdx="3" presStyleCnt="5"/>
      <dgm:spPr/>
      <dgm:t>
        <a:bodyPr/>
        <a:lstStyle/>
        <a:p>
          <a:endParaRPr lang="cs-CZ"/>
        </a:p>
      </dgm:t>
    </dgm:pt>
    <dgm:pt modelId="{76FCFDAF-30BC-4DFB-87AE-1EE35C4063A4}" type="pres">
      <dgm:prSet presAssocID="{DAC23369-014B-422B-B580-0030AA4EC38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458A18D-B6AD-4AA6-9D8E-1CE2819AD3D4}" type="pres">
      <dgm:prSet presAssocID="{DAC23369-014B-422B-B580-0030AA4EC383}" presName="wedge5" presStyleLbl="node1" presStyleIdx="4" presStyleCnt="5"/>
      <dgm:spPr/>
      <dgm:t>
        <a:bodyPr/>
        <a:lstStyle/>
        <a:p>
          <a:endParaRPr lang="cs-CZ"/>
        </a:p>
      </dgm:t>
    </dgm:pt>
    <dgm:pt modelId="{0CAA0455-BACE-467A-BE7E-6704C39FE00A}" type="pres">
      <dgm:prSet presAssocID="{DAC23369-014B-422B-B580-0030AA4EC38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EDB77F5-F94A-4728-930D-602D0208B613}" srcId="{DAC23369-014B-422B-B580-0030AA4EC383}" destId="{BF226FD3-4207-4C6C-89B6-1C4E69C5915B}" srcOrd="1" destOrd="0" parTransId="{79E74C7E-14B3-4898-8462-31B0381A8B4C}" sibTransId="{1123C2B9-14E9-4EDC-8BE7-7B7731D9F7CD}"/>
    <dgm:cxn modelId="{06C82B6D-728D-4403-9D4C-AF8698B2A6B5}" srcId="{DAC23369-014B-422B-B580-0030AA4EC383}" destId="{A8E5757B-C53C-4439-BC5A-5DD724DF0A53}" srcOrd="3" destOrd="0" parTransId="{8E7A67AF-9DB4-43A8-AA79-E6C03476A167}" sibTransId="{CF109EDC-41FE-471D-91C1-99A934E1B04C}"/>
    <dgm:cxn modelId="{EE2FCE42-F581-4617-A12B-DC5C5D42A4F5}" type="presOf" srcId="{87E76F7F-B15E-48A5-A910-3CBDCF89EA36}" destId="{D1989961-CF91-4657-BEBF-478931ED5ACA}" srcOrd="1" destOrd="0" presId="urn:microsoft.com/office/officeart/2005/8/layout/chart3"/>
    <dgm:cxn modelId="{2FB16BE9-2857-457A-9BB5-8FD8D8BCBB94}" type="presOf" srcId="{DA8617A9-CB29-44C1-B5C9-8ABF8351D92A}" destId="{2EEA6581-CF2B-4D25-A8BC-5BFCFC6004E5}" srcOrd="0" destOrd="0" presId="urn:microsoft.com/office/officeart/2005/8/layout/chart3"/>
    <dgm:cxn modelId="{9C06AF79-754C-465A-9EB8-DB06BABBF7A3}" type="presOf" srcId="{DA8617A9-CB29-44C1-B5C9-8ABF8351D92A}" destId="{55BEA557-C2FA-447D-A36B-5254575B0753}" srcOrd="1" destOrd="0" presId="urn:microsoft.com/office/officeart/2005/8/layout/chart3"/>
    <dgm:cxn modelId="{28A40472-6550-4BCE-ADE5-532F8F022597}" type="presOf" srcId="{A8E5757B-C53C-4439-BC5A-5DD724DF0A53}" destId="{56C998DF-5B78-43D4-8792-378748693CCD}" srcOrd="0" destOrd="0" presId="urn:microsoft.com/office/officeart/2005/8/layout/chart3"/>
    <dgm:cxn modelId="{B080221F-373A-47B4-929A-4F556EFB6A2A}" type="presOf" srcId="{DAC23369-014B-422B-B580-0030AA4EC383}" destId="{63E148F3-3C4B-4535-8816-65D4B779332E}" srcOrd="0" destOrd="0" presId="urn:microsoft.com/office/officeart/2005/8/layout/chart3"/>
    <dgm:cxn modelId="{7282F525-9A44-4328-AD53-E17BD7665B5A}" type="presOf" srcId="{F72E3B41-F70D-4F6E-9AF0-C5AFB8F47D88}" destId="{4458A18D-B6AD-4AA6-9D8E-1CE2819AD3D4}" srcOrd="0" destOrd="0" presId="urn:microsoft.com/office/officeart/2005/8/layout/chart3"/>
    <dgm:cxn modelId="{45D4FB09-86B7-44E6-95B2-93460E0C609F}" srcId="{DAC23369-014B-422B-B580-0030AA4EC383}" destId="{87E76F7F-B15E-48A5-A910-3CBDCF89EA36}" srcOrd="0" destOrd="0" parTransId="{553372AC-E6A2-4754-978E-708DA8BB163D}" sibTransId="{4EDE01AC-C94F-4282-ADBC-6B03AF7F209C}"/>
    <dgm:cxn modelId="{683D7AA7-816B-40BB-B4BC-21E79EFCD49E}" type="presOf" srcId="{A8E5757B-C53C-4439-BC5A-5DD724DF0A53}" destId="{76FCFDAF-30BC-4DFB-87AE-1EE35C4063A4}" srcOrd="1" destOrd="0" presId="urn:microsoft.com/office/officeart/2005/8/layout/chart3"/>
    <dgm:cxn modelId="{C6C94BB7-6EDB-4B76-B830-6FFD1AE096DB}" type="presOf" srcId="{87E76F7F-B15E-48A5-A910-3CBDCF89EA36}" destId="{C3029FA8-3738-4265-92DC-3184CAD1FCC0}" srcOrd="0" destOrd="0" presId="urn:microsoft.com/office/officeart/2005/8/layout/chart3"/>
    <dgm:cxn modelId="{0E51E43D-05AC-4CF4-82FB-A23C8DF2B59F}" srcId="{DAC23369-014B-422B-B580-0030AA4EC383}" destId="{F72E3B41-F70D-4F6E-9AF0-C5AFB8F47D88}" srcOrd="4" destOrd="0" parTransId="{C7A50287-3BE7-4740-BDC4-0138A1A71963}" sibTransId="{621AC9FA-46A0-44AE-B049-06A9FCDE108C}"/>
    <dgm:cxn modelId="{D43B409E-0354-4040-9C04-7FA8EC9224D1}" type="presOf" srcId="{BF226FD3-4207-4C6C-89B6-1C4E69C5915B}" destId="{BCE2165A-0E0D-444C-B758-31E36A9AEB1D}" srcOrd="1" destOrd="0" presId="urn:microsoft.com/office/officeart/2005/8/layout/chart3"/>
    <dgm:cxn modelId="{412B45DF-C9BD-492E-B5C9-EC3DEEF3E2A1}" srcId="{DAC23369-014B-422B-B580-0030AA4EC383}" destId="{DA8617A9-CB29-44C1-B5C9-8ABF8351D92A}" srcOrd="2" destOrd="0" parTransId="{EAC3F625-F2C9-449A-AC34-3C8856E693C6}" sibTransId="{CED3801E-9018-4ADD-BD04-A66E3B1E2CB0}"/>
    <dgm:cxn modelId="{76CC19AD-6B63-41B4-BF3A-9CCA60DEE289}" type="presOf" srcId="{F72E3B41-F70D-4F6E-9AF0-C5AFB8F47D88}" destId="{0CAA0455-BACE-467A-BE7E-6704C39FE00A}" srcOrd="1" destOrd="0" presId="urn:microsoft.com/office/officeart/2005/8/layout/chart3"/>
    <dgm:cxn modelId="{ADE17113-7299-44E9-AAED-25EC511DA70B}" type="presOf" srcId="{BF226FD3-4207-4C6C-89B6-1C4E69C5915B}" destId="{31F24E27-6944-455B-B0E7-34DEB1F9872F}" srcOrd="0" destOrd="0" presId="urn:microsoft.com/office/officeart/2005/8/layout/chart3"/>
    <dgm:cxn modelId="{D4AEE1F7-ABD9-472D-92C5-A37F3283A5C0}" type="presParOf" srcId="{63E148F3-3C4B-4535-8816-65D4B779332E}" destId="{C3029FA8-3738-4265-92DC-3184CAD1FCC0}" srcOrd="0" destOrd="0" presId="urn:microsoft.com/office/officeart/2005/8/layout/chart3"/>
    <dgm:cxn modelId="{0C9FA632-5D50-4F35-9E1B-CAC019BAC2E8}" type="presParOf" srcId="{63E148F3-3C4B-4535-8816-65D4B779332E}" destId="{D1989961-CF91-4657-BEBF-478931ED5ACA}" srcOrd="1" destOrd="0" presId="urn:microsoft.com/office/officeart/2005/8/layout/chart3"/>
    <dgm:cxn modelId="{8C5323A1-E684-4B36-9C67-BDAFBE173167}" type="presParOf" srcId="{63E148F3-3C4B-4535-8816-65D4B779332E}" destId="{31F24E27-6944-455B-B0E7-34DEB1F9872F}" srcOrd="2" destOrd="0" presId="urn:microsoft.com/office/officeart/2005/8/layout/chart3"/>
    <dgm:cxn modelId="{A0776CF5-57D2-4205-BB67-AB4008413601}" type="presParOf" srcId="{63E148F3-3C4B-4535-8816-65D4B779332E}" destId="{BCE2165A-0E0D-444C-B758-31E36A9AEB1D}" srcOrd="3" destOrd="0" presId="urn:microsoft.com/office/officeart/2005/8/layout/chart3"/>
    <dgm:cxn modelId="{9CCA8F1D-64DE-468D-BCF0-67A8AC3B2099}" type="presParOf" srcId="{63E148F3-3C4B-4535-8816-65D4B779332E}" destId="{2EEA6581-CF2B-4D25-A8BC-5BFCFC6004E5}" srcOrd="4" destOrd="0" presId="urn:microsoft.com/office/officeart/2005/8/layout/chart3"/>
    <dgm:cxn modelId="{EF2FD733-4A2A-4ACE-B173-3937A48FCC8A}" type="presParOf" srcId="{63E148F3-3C4B-4535-8816-65D4B779332E}" destId="{55BEA557-C2FA-447D-A36B-5254575B0753}" srcOrd="5" destOrd="0" presId="urn:microsoft.com/office/officeart/2005/8/layout/chart3"/>
    <dgm:cxn modelId="{832331E5-499E-4AD2-BC48-8718AF4042BE}" type="presParOf" srcId="{63E148F3-3C4B-4535-8816-65D4B779332E}" destId="{56C998DF-5B78-43D4-8792-378748693CCD}" srcOrd="6" destOrd="0" presId="urn:microsoft.com/office/officeart/2005/8/layout/chart3"/>
    <dgm:cxn modelId="{7D352B58-AC94-460A-B363-F697751C4B05}" type="presParOf" srcId="{63E148F3-3C4B-4535-8816-65D4B779332E}" destId="{76FCFDAF-30BC-4DFB-87AE-1EE35C4063A4}" srcOrd="7" destOrd="0" presId="urn:microsoft.com/office/officeart/2005/8/layout/chart3"/>
    <dgm:cxn modelId="{AB4283AB-0A5D-4D0D-ACCA-C623A82BC834}" type="presParOf" srcId="{63E148F3-3C4B-4535-8816-65D4B779332E}" destId="{4458A18D-B6AD-4AA6-9D8E-1CE2819AD3D4}" srcOrd="8" destOrd="0" presId="urn:microsoft.com/office/officeart/2005/8/layout/chart3"/>
    <dgm:cxn modelId="{A3955AAB-F298-45BC-B038-AD146E799D93}" type="presParOf" srcId="{63E148F3-3C4B-4535-8816-65D4B779332E}" destId="{0CAA0455-BACE-467A-BE7E-6704C39FE00A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B58DE5-3E1E-4D76-8D21-CA7E40A6871C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788C6B34-09DC-4725-BA06-CDB35527FECC}">
      <dgm:prSet phldrT="[Text]" custT="1"/>
      <dgm:spPr/>
      <dgm:t>
        <a:bodyPr/>
        <a:lstStyle/>
        <a:p>
          <a:r>
            <a:rPr lang="cs-CZ" sz="2000" dirty="0" smtClean="0"/>
            <a:t>EP</a:t>
          </a:r>
          <a:endParaRPr lang="cs-CZ" sz="2000" dirty="0"/>
        </a:p>
      </dgm:t>
    </dgm:pt>
    <dgm:pt modelId="{EC88F43A-E742-42ED-9CC1-7AB98A32B77F}" type="parTrans" cxnId="{2D83A4FB-7D53-4B6E-AD88-AABDE574910D}">
      <dgm:prSet/>
      <dgm:spPr/>
      <dgm:t>
        <a:bodyPr/>
        <a:lstStyle/>
        <a:p>
          <a:endParaRPr lang="cs-CZ" sz="2000"/>
        </a:p>
      </dgm:t>
    </dgm:pt>
    <dgm:pt modelId="{BE3BA7A7-3129-4E00-9F43-75EF43037E23}" type="sibTrans" cxnId="{2D83A4FB-7D53-4B6E-AD88-AABDE574910D}">
      <dgm:prSet/>
      <dgm:spPr/>
      <dgm:t>
        <a:bodyPr/>
        <a:lstStyle/>
        <a:p>
          <a:endParaRPr lang="cs-CZ" sz="2000"/>
        </a:p>
      </dgm:t>
    </dgm:pt>
    <dgm:pt modelId="{9A585755-ED18-4D4D-B4D2-29D280F98373}">
      <dgm:prSet phldrT="[Text]" custT="1"/>
      <dgm:spPr/>
      <dgm:t>
        <a:bodyPr/>
        <a:lstStyle/>
        <a:p>
          <a:r>
            <a:rPr lang="cs-CZ" sz="2000" dirty="0" smtClean="0"/>
            <a:t>Evropská rada</a:t>
          </a:r>
          <a:endParaRPr lang="cs-CZ" sz="2000" dirty="0"/>
        </a:p>
      </dgm:t>
    </dgm:pt>
    <dgm:pt modelId="{66BDC0D9-C20E-4C7C-8929-4D4162809776}" type="parTrans" cxnId="{7A3DC83C-D278-42E2-9BD9-202F2D531CAF}">
      <dgm:prSet/>
      <dgm:spPr/>
      <dgm:t>
        <a:bodyPr/>
        <a:lstStyle/>
        <a:p>
          <a:endParaRPr lang="cs-CZ" sz="2000"/>
        </a:p>
      </dgm:t>
    </dgm:pt>
    <dgm:pt modelId="{92D7D8DB-F2CF-41A7-94B5-657195E0E89E}" type="sibTrans" cxnId="{7A3DC83C-D278-42E2-9BD9-202F2D531CAF}">
      <dgm:prSet/>
      <dgm:spPr/>
      <dgm:t>
        <a:bodyPr/>
        <a:lstStyle/>
        <a:p>
          <a:endParaRPr lang="cs-CZ" sz="2000"/>
        </a:p>
      </dgm:t>
    </dgm:pt>
    <dgm:pt modelId="{903BCA98-1446-4797-AA5D-196B064DD837}">
      <dgm:prSet phldrT="[Text]" custT="1"/>
      <dgm:spPr/>
      <dgm:t>
        <a:bodyPr/>
        <a:lstStyle/>
        <a:p>
          <a:r>
            <a:rPr lang="cs-CZ" sz="3200" dirty="0" smtClean="0"/>
            <a:t>systém?</a:t>
          </a:r>
          <a:endParaRPr lang="cs-CZ" sz="3200" dirty="0"/>
        </a:p>
      </dgm:t>
    </dgm:pt>
    <dgm:pt modelId="{96D096AE-A63C-4632-9D50-670782CD64AD}" type="parTrans" cxnId="{B333DE5B-DD51-43E3-96B8-C72436464A1C}">
      <dgm:prSet/>
      <dgm:spPr/>
      <dgm:t>
        <a:bodyPr/>
        <a:lstStyle/>
        <a:p>
          <a:endParaRPr lang="cs-CZ" sz="2000"/>
        </a:p>
      </dgm:t>
    </dgm:pt>
    <dgm:pt modelId="{A875BD6E-C34E-4E6D-9F7C-07DDF9D48871}" type="sibTrans" cxnId="{B333DE5B-DD51-43E3-96B8-C72436464A1C}">
      <dgm:prSet/>
      <dgm:spPr/>
      <dgm:t>
        <a:bodyPr/>
        <a:lstStyle/>
        <a:p>
          <a:endParaRPr lang="cs-CZ" sz="2000"/>
        </a:p>
      </dgm:t>
    </dgm:pt>
    <dgm:pt modelId="{D96F272B-476E-452C-97AE-897902F68280}">
      <dgm:prSet phldrT="[Text]" custT="1"/>
      <dgm:spPr/>
      <dgm:t>
        <a:bodyPr/>
        <a:lstStyle/>
        <a:p>
          <a:r>
            <a:rPr lang="cs-CZ" sz="2000" dirty="0" smtClean="0"/>
            <a:t>EK</a:t>
          </a:r>
          <a:endParaRPr lang="cs-CZ" sz="2000" dirty="0"/>
        </a:p>
      </dgm:t>
    </dgm:pt>
    <dgm:pt modelId="{4BA99ACA-D57E-4B2B-81FA-5B61E35416BE}" type="parTrans" cxnId="{076DF661-76BB-4609-B8C6-4F25B9F29DF4}">
      <dgm:prSet/>
      <dgm:spPr/>
      <dgm:t>
        <a:bodyPr/>
        <a:lstStyle/>
        <a:p>
          <a:endParaRPr lang="cs-CZ" sz="2000"/>
        </a:p>
      </dgm:t>
    </dgm:pt>
    <dgm:pt modelId="{B9FF9B33-0DB5-46F0-A512-EFF02F96D33E}" type="sibTrans" cxnId="{076DF661-76BB-4609-B8C6-4F25B9F29DF4}">
      <dgm:prSet/>
      <dgm:spPr/>
      <dgm:t>
        <a:bodyPr/>
        <a:lstStyle/>
        <a:p>
          <a:endParaRPr lang="cs-CZ" sz="2000"/>
        </a:p>
      </dgm:t>
    </dgm:pt>
    <dgm:pt modelId="{552A0AF3-9B7C-4617-8E44-0F99FEF74F5E}" type="pres">
      <dgm:prSet presAssocID="{81B58DE5-3E1E-4D76-8D21-CA7E40A6871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E896609-23A4-49B6-86AA-49CB4BFA62D9}" type="pres">
      <dgm:prSet presAssocID="{81B58DE5-3E1E-4D76-8D21-CA7E40A6871C}" presName="radial" presStyleCnt="0">
        <dgm:presLayoutVars>
          <dgm:animLvl val="ctr"/>
        </dgm:presLayoutVars>
      </dgm:prSet>
      <dgm:spPr/>
    </dgm:pt>
    <dgm:pt modelId="{FD8AC489-21A4-4083-9B5B-97C063FD7CE2}" type="pres">
      <dgm:prSet presAssocID="{903BCA98-1446-4797-AA5D-196B064DD837}" presName="centerShape" presStyleLbl="vennNode1" presStyleIdx="0" presStyleCnt="4"/>
      <dgm:spPr/>
      <dgm:t>
        <a:bodyPr/>
        <a:lstStyle/>
        <a:p>
          <a:endParaRPr lang="cs-CZ"/>
        </a:p>
      </dgm:t>
    </dgm:pt>
    <dgm:pt modelId="{548930EE-2664-40A9-B485-2485806179F8}" type="pres">
      <dgm:prSet presAssocID="{D96F272B-476E-452C-97AE-897902F68280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0B343E-4B3D-4822-AEE8-90982FF052DF}" type="pres">
      <dgm:prSet presAssocID="{788C6B34-09DC-4725-BA06-CDB35527FECC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B54ACB2-DC32-424B-8303-A11FFDC8F061}" type="pres">
      <dgm:prSet presAssocID="{9A585755-ED18-4D4D-B4D2-29D280F98373}" presName="node" presStyleLbl="vennNode1" presStyleIdx="3" presStyleCnt="4" custScaleX="114690" custScaleY="11056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D83A4FB-7D53-4B6E-AD88-AABDE574910D}" srcId="{903BCA98-1446-4797-AA5D-196B064DD837}" destId="{788C6B34-09DC-4725-BA06-CDB35527FECC}" srcOrd="1" destOrd="0" parTransId="{EC88F43A-E742-42ED-9CC1-7AB98A32B77F}" sibTransId="{BE3BA7A7-3129-4E00-9F43-75EF43037E23}"/>
    <dgm:cxn modelId="{7A3DC83C-D278-42E2-9BD9-202F2D531CAF}" srcId="{903BCA98-1446-4797-AA5D-196B064DD837}" destId="{9A585755-ED18-4D4D-B4D2-29D280F98373}" srcOrd="2" destOrd="0" parTransId="{66BDC0D9-C20E-4C7C-8929-4D4162809776}" sibTransId="{92D7D8DB-F2CF-41A7-94B5-657195E0E89E}"/>
    <dgm:cxn modelId="{1AB56FB7-E28A-4896-8466-0E1D5A2AED27}" type="presOf" srcId="{9A585755-ED18-4D4D-B4D2-29D280F98373}" destId="{4B54ACB2-DC32-424B-8303-A11FFDC8F061}" srcOrd="0" destOrd="0" presId="urn:microsoft.com/office/officeart/2005/8/layout/radial3"/>
    <dgm:cxn modelId="{B333DE5B-DD51-43E3-96B8-C72436464A1C}" srcId="{81B58DE5-3E1E-4D76-8D21-CA7E40A6871C}" destId="{903BCA98-1446-4797-AA5D-196B064DD837}" srcOrd="0" destOrd="0" parTransId="{96D096AE-A63C-4632-9D50-670782CD64AD}" sibTransId="{A875BD6E-C34E-4E6D-9F7C-07DDF9D48871}"/>
    <dgm:cxn modelId="{B6E19A8F-32A6-40E4-B6FC-E1593994F29C}" type="presOf" srcId="{81B58DE5-3E1E-4D76-8D21-CA7E40A6871C}" destId="{552A0AF3-9B7C-4617-8E44-0F99FEF74F5E}" srcOrd="0" destOrd="0" presId="urn:microsoft.com/office/officeart/2005/8/layout/radial3"/>
    <dgm:cxn modelId="{139A01A5-9BDE-437A-BB6D-DE40DBBFE190}" type="presOf" srcId="{788C6B34-09DC-4725-BA06-CDB35527FECC}" destId="{A40B343E-4B3D-4822-AEE8-90982FF052DF}" srcOrd="0" destOrd="0" presId="urn:microsoft.com/office/officeart/2005/8/layout/radial3"/>
    <dgm:cxn modelId="{076DF661-76BB-4609-B8C6-4F25B9F29DF4}" srcId="{903BCA98-1446-4797-AA5D-196B064DD837}" destId="{D96F272B-476E-452C-97AE-897902F68280}" srcOrd="0" destOrd="0" parTransId="{4BA99ACA-D57E-4B2B-81FA-5B61E35416BE}" sibTransId="{B9FF9B33-0DB5-46F0-A512-EFF02F96D33E}"/>
    <dgm:cxn modelId="{3D468C2E-3F4E-4D05-96EA-38EB1D75B645}" type="presOf" srcId="{D96F272B-476E-452C-97AE-897902F68280}" destId="{548930EE-2664-40A9-B485-2485806179F8}" srcOrd="0" destOrd="0" presId="urn:microsoft.com/office/officeart/2005/8/layout/radial3"/>
    <dgm:cxn modelId="{E4054F6B-6B28-4AD1-9373-DBACFE451F9B}" type="presOf" srcId="{903BCA98-1446-4797-AA5D-196B064DD837}" destId="{FD8AC489-21A4-4083-9B5B-97C063FD7CE2}" srcOrd="0" destOrd="0" presId="urn:microsoft.com/office/officeart/2005/8/layout/radial3"/>
    <dgm:cxn modelId="{7A5172CA-A398-470D-909D-3E9D411B18E7}" type="presParOf" srcId="{552A0AF3-9B7C-4617-8E44-0F99FEF74F5E}" destId="{EE896609-23A4-49B6-86AA-49CB4BFA62D9}" srcOrd="0" destOrd="0" presId="urn:microsoft.com/office/officeart/2005/8/layout/radial3"/>
    <dgm:cxn modelId="{028CC24A-65C6-4026-83A0-AB98C579C241}" type="presParOf" srcId="{EE896609-23A4-49B6-86AA-49CB4BFA62D9}" destId="{FD8AC489-21A4-4083-9B5B-97C063FD7CE2}" srcOrd="0" destOrd="0" presId="urn:microsoft.com/office/officeart/2005/8/layout/radial3"/>
    <dgm:cxn modelId="{BBE52C0F-7E2F-4907-94B0-937A05501BDB}" type="presParOf" srcId="{EE896609-23A4-49B6-86AA-49CB4BFA62D9}" destId="{548930EE-2664-40A9-B485-2485806179F8}" srcOrd="1" destOrd="0" presId="urn:microsoft.com/office/officeart/2005/8/layout/radial3"/>
    <dgm:cxn modelId="{4B119305-4521-4AE8-84D5-ACA6C6D0E50F}" type="presParOf" srcId="{EE896609-23A4-49B6-86AA-49CB4BFA62D9}" destId="{A40B343E-4B3D-4822-AEE8-90982FF052DF}" srcOrd="2" destOrd="0" presId="urn:microsoft.com/office/officeart/2005/8/layout/radial3"/>
    <dgm:cxn modelId="{BD159083-9A00-4F38-AC2C-9501E981FDC2}" type="presParOf" srcId="{EE896609-23A4-49B6-86AA-49CB4BFA62D9}" destId="{4B54ACB2-DC32-424B-8303-A11FFDC8F061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B01896-01C0-46FD-9F96-208AE08D689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3453F762-663D-4BFB-BB5D-B1A738F65C89}">
      <dgm:prSet/>
      <dgm:spPr/>
      <dgm:t>
        <a:bodyPr/>
        <a:lstStyle/>
        <a:p>
          <a:r>
            <a:rPr lang="cs-CZ" dirty="0" smtClean="0"/>
            <a:t> Je hlídacím psem.</a:t>
          </a:r>
        </a:p>
      </dgm:t>
    </dgm:pt>
    <dgm:pt modelId="{A8B646ED-A55B-431E-AA33-035849D24FBC}" type="parTrans" cxnId="{70923538-4127-4043-972D-374CF070916E}">
      <dgm:prSet/>
      <dgm:spPr/>
      <dgm:t>
        <a:bodyPr/>
        <a:lstStyle/>
        <a:p>
          <a:endParaRPr lang="cs-CZ"/>
        </a:p>
      </dgm:t>
    </dgm:pt>
    <dgm:pt modelId="{2812CAB0-0FEA-4546-B658-5C58195D7F86}" type="sibTrans" cxnId="{70923538-4127-4043-972D-374CF070916E}">
      <dgm:prSet/>
      <dgm:spPr/>
      <dgm:t>
        <a:bodyPr/>
        <a:lstStyle/>
        <a:p>
          <a:endParaRPr lang="cs-CZ"/>
        </a:p>
      </dgm:t>
    </dgm:pt>
    <dgm:pt modelId="{B5462C2F-9850-4BFD-AF67-7674677541BF}">
      <dgm:prSet/>
      <dgm:spPr/>
      <dgm:t>
        <a:bodyPr/>
        <a:lstStyle/>
        <a:p>
          <a:r>
            <a:rPr lang="cs-CZ" dirty="0" smtClean="0"/>
            <a:t> Je pokladníkem.</a:t>
          </a:r>
        </a:p>
      </dgm:t>
    </dgm:pt>
    <dgm:pt modelId="{FE1CC02C-31A8-422F-A728-C9D0B1D0DB3F}" type="parTrans" cxnId="{8E50C85D-B996-4881-9E10-CF63D15A59E8}">
      <dgm:prSet/>
      <dgm:spPr/>
      <dgm:t>
        <a:bodyPr/>
        <a:lstStyle/>
        <a:p>
          <a:endParaRPr lang="cs-CZ"/>
        </a:p>
      </dgm:t>
    </dgm:pt>
    <dgm:pt modelId="{3F7CDB9A-F532-4D2C-A31F-DEFB11BD2927}" type="sibTrans" cxnId="{8E50C85D-B996-4881-9E10-CF63D15A59E8}">
      <dgm:prSet/>
      <dgm:spPr/>
      <dgm:t>
        <a:bodyPr/>
        <a:lstStyle/>
        <a:p>
          <a:endParaRPr lang="cs-CZ"/>
        </a:p>
      </dgm:t>
    </dgm:pt>
    <dgm:pt modelId="{289427D5-900B-49BD-A887-A4AC76A71B87}">
      <dgm:prSet/>
      <dgm:spPr/>
      <dgm:t>
        <a:bodyPr/>
        <a:lstStyle/>
        <a:p>
          <a:r>
            <a:rPr lang="cs-CZ" dirty="0" smtClean="0"/>
            <a:t> Je exekutivním činitelem ve svěřených oblastech.</a:t>
          </a:r>
        </a:p>
      </dgm:t>
    </dgm:pt>
    <dgm:pt modelId="{7944D663-9791-441C-B895-DB6625952D20}" type="parTrans" cxnId="{0A969AB0-4228-4ED4-AF3D-2726496AA0D1}">
      <dgm:prSet/>
      <dgm:spPr/>
      <dgm:t>
        <a:bodyPr/>
        <a:lstStyle/>
        <a:p>
          <a:endParaRPr lang="cs-CZ"/>
        </a:p>
      </dgm:t>
    </dgm:pt>
    <dgm:pt modelId="{BD2A9DFC-C429-4F71-BCD4-C04161EAAF8A}" type="sibTrans" cxnId="{0A969AB0-4228-4ED4-AF3D-2726496AA0D1}">
      <dgm:prSet/>
      <dgm:spPr/>
      <dgm:t>
        <a:bodyPr/>
        <a:lstStyle/>
        <a:p>
          <a:endParaRPr lang="cs-CZ"/>
        </a:p>
      </dgm:t>
    </dgm:pt>
    <dgm:pt modelId="{599807E5-AF38-4972-A23F-F86759CE8433}">
      <dgm:prSet/>
      <dgm:spPr/>
      <dgm:t>
        <a:bodyPr/>
        <a:lstStyle/>
        <a:p>
          <a:r>
            <a:rPr lang="cs-CZ" dirty="0" smtClean="0"/>
            <a:t> Je garantem volné–hospodářské soutěže.</a:t>
          </a:r>
        </a:p>
      </dgm:t>
    </dgm:pt>
    <dgm:pt modelId="{2D0FECD2-169E-4932-B33A-034A65C6F607}" type="parTrans" cxnId="{27670D69-7753-4F22-B34C-BE019F92FFDA}">
      <dgm:prSet/>
      <dgm:spPr/>
      <dgm:t>
        <a:bodyPr/>
        <a:lstStyle/>
        <a:p>
          <a:endParaRPr lang="cs-CZ"/>
        </a:p>
      </dgm:t>
    </dgm:pt>
    <dgm:pt modelId="{44A74E3F-9D7D-4A17-913D-5FE661ECAD7F}" type="sibTrans" cxnId="{27670D69-7753-4F22-B34C-BE019F92FFDA}">
      <dgm:prSet/>
      <dgm:spPr/>
      <dgm:t>
        <a:bodyPr/>
        <a:lstStyle/>
        <a:p>
          <a:endParaRPr lang="cs-CZ"/>
        </a:p>
      </dgm:t>
    </dgm:pt>
    <dgm:pt modelId="{DBB4F363-89A5-44B8-BFB5-EAD3955680C6}">
      <dgm:prSet phldrT="[Text]"/>
      <dgm:spPr/>
      <dgm:t>
        <a:bodyPr/>
        <a:lstStyle/>
        <a:p>
          <a:r>
            <a:rPr lang="cs-CZ" dirty="0" smtClean="0"/>
            <a:t>Je motorem Společenství.</a:t>
          </a:r>
          <a:endParaRPr lang="cs-CZ" dirty="0"/>
        </a:p>
      </dgm:t>
    </dgm:pt>
    <dgm:pt modelId="{1459DF0C-1917-4442-8838-5F0369529532}" type="parTrans" cxnId="{81882245-9A3A-4FFE-ABBF-116DEB73DF5E}">
      <dgm:prSet/>
      <dgm:spPr/>
      <dgm:t>
        <a:bodyPr/>
        <a:lstStyle/>
        <a:p>
          <a:endParaRPr lang="cs-CZ"/>
        </a:p>
      </dgm:t>
    </dgm:pt>
    <dgm:pt modelId="{2A74884E-EFFA-4956-9284-7BD70C755139}" type="sibTrans" cxnId="{81882245-9A3A-4FFE-ABBF-116DEB73DF5E}">
      <dgm:prSet/>
      <dgm:spPr/>
      <dgm:t>
        <a:bodyPr/>
        <a:lstStyle/>
        <a:p>
          <a:endParaRPr lang="cs-CZ"/>
        </a:p>
      </dgm:t>
    </dgm:pt>
    <dgm:pt modelId="{41094308-3BFC-412F-862D-6CAE793B9CF2}" type="pres">
      <dgm:prSet presAssocID="{C6B01896-01C0-46FD-9F96-208AE08D68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C4262AB-6423-49CB-BAFD-0D95552DEA04}" type="pres">
      <dgm:prSet presAssocID="{DBB4F363-89A5-44B8-BFB5-EAD3955680C6}" presName="parentLin" presStyleCnt="0"/>
      <dgm:spPr/>
      <dgm:t>
        <a:bodyPr/>
        <a:lstStyle/>
        <a:p>
          <a:endParaRPr lang="cs-CZ"/>
        </a:p>
      </dgm:t>
    </dgm:pt>
    <dgm:pt modelId="{DC06F177-02CF-4C60-88D9-4C1C93A2082E}" type="pres">
      <dgm:prSet presAssocID="{DBB4F363-89A5-44B8-BFB5-EAD3955680C6}" presName="parentLeftMargin" presStyleLbl="node1" presStyleIdx="0" presStyleCnt="5"/>
      <dgm:spPr/>
      <dgm:t>
        <a:bodyPr/>
        <a:lstStyle/>
        <a:p>
          <a:endParaRPr lang="cs-CZ"/>
        </a:p>
      </dgm:t>
    </dgm:pt>
    <dgm:pt modelId="{D7671089-BE6A-4362-A05B-5CB2483E173E}" type="pres">
      <dgm:prSet presAssocID="{DBB4F363-89A5-44B8-BFB5-EAD3955680C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37B6979-C592-47F1-A418-9CD3EE321C37}" type="pres">
      <dgm:prSet presAssocID="{DBB4F363-89A5-44B8-BFB5-EAD3955680C6}" presName="negativeSpace" presStyleCnt="0"/>
      <dgm:spPr/>
      <dgm:t>
        <a:bodyPr/>
        <a:lstStyle/>
        <a:p>
          <a:endParaRPr lang="cs-CZ"/>
        </a:p>
      </dgm:t>
    </dgm:pt>
    <dgm:pt modelId="{7742BF2F-3660-4F14-8908-4D2EEBAAD29A}" type="pres">
      <dgm:prSet presAssocID="{DBB4F363-89A5-44B8-BFB5-EAD3955680C6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D631E85-26DC-44FF-BD86-EE947833AA3D}" type="pres">
      <dgm:prSet presAssocID="{2A74884E-EFFA-4956-9284-7BD70C755139}" presName="spaceBetweenRectangles" presStyleCnt="0"/>
      <dgm:spPr/>
      <dgm:t>
        <a:bodyPr/>
        <a:lstStyle/>
        <a:p>
          <a:endParaRPr lang="cs-CZ"/>
        </a:p>
      </dgm:t>
    </dgm:pt>
    <dgm:pt modelId="{9BD020A3-35B6-4F4C-8C38-73567D85EED6}" type="pres">
      <dgm:prSet presAssocID="{3453F762-663D-4BFB-BB5D-B1A738F65C89}" presName="parentLin" presStyleCnt="0"/>
      <dgm:spPr/>
      <dgm:t>
        <a:bodyPr/>
        <a:lstStyle/>
        <a:p>
          <a:endParaRPr lang="cs-CZ"/>
        </a:p>
      </dgm:t>
    </dgm:pt>
    <dgm:pt modelId="{2F31329C-6927-4BE9-AB78-92D9F838C0AE}" type="pres">
      <dgm:prSet presAssocID="{3453F762-663D-4BFB-BB5D-B1A738F65C89}" presName="parentLeftMargin" presStyleLbl="node1" presStyleIdx="0" presStyleCnt="5"/>
      <dgm:spPr/>
      <dgm:t>
        <a:bodyPr/>
        <a:lstStyle/>
        <a:p>
          <a:endParaRPr lang="cs-CZ"/>
        </a:p>
      </dgm:t>
    </dgm:pt>
    <dgm:pt modelId="{E12681E0-5FE2-4F8F-B29B-FDC0D52A3478}" type="pres">
      <dgm:prSet presAssocID="{3453F762-663D-4BFB-BB5D-B1A738F65C8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1283E3-53C6-41C4-85AF-A01F4871C43B}" type="pres">
      <dgm:prSet presAssocID="{3453F762-663D-4BFB-BB5D-B1A738F65C89}" presName="negativeSpace" presStyleCnt="0"/>
      <dgm:spPr/>
      <dgm:t>
        <a:bodyPr/>
        <a:lstStyle/>
        <a:p>
          <a:endParaRPr lang="cs-CZ"/>
        </a:p>
      </dgm:t>
    </dgm:pt>
    <dgm:pt modelId="{4F0A531A-82B7-4A4D-9512-82B7224F0E92}" type="pres">
      <dgm:prSet presAssocID="{3453F762-663D-4BFB-BB5D-B1A738F65C89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7BBC0D-16EA-40B0-B38F-B528F97BDCDC}" type="pres">
      <dgm:prSet presAssocID="{2812CAB0-0FEA-4546-B658-5C58195D7F86}" presName="spaceBetweenRectangles" presStyleCnt="0"/>
      <dgm:spPr/>
      <dgm:t>
        <a:bodyPr/>
        <a:lstStyle/>
        <a:p>
          <a:endParaRPr lang="cs-CZ"/>
        </a:p>
      </dgm:t>
    </dgm:pt>
    <dgm:pt modelId="{D4368505-4FBD-45F2-8BE4-812328F7759A}" type="pres">
      <dgm:prSet presAssocID="{B5462C2F-9850-4BFD-AF67-7674677541BF}" presName="parentLin" presStyleCnt="0"/>
      <dgm:spPr/>
      <dgm:t>
        <a:bodyPr/>
        <a:lstStyle/>
        <a:p>
          <a:endParaRPr lang="cs-CZ"/>
        </a:p>
      </dgm:t>
    </dgm:pt>
    <dgm:pt modelId="{A1AF5C81-50D6-4260-BB55-433AD09212F5}" type="pres">
      <dgm:prSet presAssocID="{B5462C2F-9850-4BFD-AF67-7674677541BF}" presName="parentLeftMargin" presStyleLbl="node1" presStyleIdx="1" presStyleCnt="5"/>
      <dgm:spPr/>
      <dgm:t>
        <a:bodyPr/>
        <a:lstStyle/>
        <a:p>
          <a:endParaRPr lang="cs-CZ"/>
        </a:p>
      </dgm:t>
    </dgm:pt>
    <dgm:pt modelId="{7883ADDF-1D5A-4FB7-932F-0CDEEFD58D57}" type="pres">
      <dgm:prSet presAssocID="{B5462C2F-9850-4BFD-AF67-7674677541B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EED154-BEB7-4EFC-B7D2-EFF0502520EF}" type="pres">
      <dgm:prSet presAssocID="{B5462C2F-9850-4BFD-AF67-7674677541BF}" presName="negativeSpace" presStyleCnt="0"/>
      <dgm:spPr/>
      <dgm:t>
        <a:bodyPr/>
        <a:lstStyle/>
        <a:p>
          <a:endParaRPr lang="cs-CZ"/>
        </a:p>
      </dgm:t>
    </dgm:pt>
    <dgm:pt modelId="{55E23476-9156-4E28-98B1-7D4BFD3EE86F}" type="pres">
      <dgm:prSet presAssocID="{B5462C2F-9850-4BFD-AF67-7674677541BF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437DB58-4CF7-4778-8780-B5804FE962D9}" type="pres">
      <dgm:prSet presAssocID="{3F7CDB9A-F532-4D2C-A31F-DEFB11BD2927}" presName="spaceBetweenRectangles" presStyleCnt="0"/>
      <dgm:spPr/>
      <dgm:t>
        <a:bodyPr/>
        <a:lstStyle/>
        <a:p>
          <a:endParaRPr lang="cs-CZ"/>
        </a:p>
      </dgm:t>
    </dgm:pt>
    <dgm:pt modelId="{EFE953B0-0944-4F05-A2A4-660EC724065D}" type="pres">
      <dgm:prSet presAssocID="{289427D5-900B-49BD-A887-A4AC76A71B87}" presName="parentLin" presStyleCnt="0"/>
      <dgm:spPr/>
      <dgm:t>
        <a:bodyPr/>
        <a:lstStyle/>
        <a:p>
          <a:endParaRPr lang="cs-CZ"/>
        </a:p>
      </dgm:t>
    </dgm:pt>
    <dgm:pt modelId="{3539112E-D671-4AD2-ACC8-DB9E99681AF3}" type="pres">
      <dgm:prSet presAssocID="{289427D5-900B-49BD-A887-A4AC76A71B87}" presName="parentLeftMargin" presStyleLbl="node1" presStyleIdx="2" presStyleCnt="5"/>
      <dgm:spPr/>
      <dgm:t>
        <a:bodyPr/>
        <a:lstStyle/>
        <a:p>
          <a:endParaRPr lang="cs-CZ"/>
        </a:p>
      </dgm:t>
    </dgm:pt>
    <dgm:pt modelId="{91560117-4429-449C-B029-E95B7B81743B}" type="pres">
      <dgm:prSet presAssocID="{289427D5-900B-49BD-A887-A4AC76A71B8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F27D53C-246B-483B-B58C-6C56FDF7366C}" type="pres">
      <dgm:prSet presAssocID="{289427D5-900B-49BD-A887-A4AC76A71B87}" presName="negativeSpace" presStyleCnt="0"/>
      <dgm:spPr/>
      <dgm:t>
        <a:bodyPr/>
        <a:lstStyle/>
        <a:p>
          <a:endParaRPr lang="cs-CZ"/>
        </a:p>
      </dgm:t>
    </dgm:pt>
    <dgm:pt modelId="{43206D35-28FE-446F-93D4-3CEBF00010A3}" type="pres">
      <dgm:prSet presAssocID="{289427D5-900B-49BD-A887-A4AC76A71B87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2B1E5A-AD77-4300-9F49-D6700215EA0F}" type="pres">
      <dgm:prSet presAssocID="{BD2A9DFC-C429-4F71-BCD4-C04161EAAF8A}" presName="spaceBetweenRectangles" presStyleCnt="0"/>
      <dgm:spPr/>
      <dgm:t>
        <a:bodyPr/>
        <a:lstStyle/>
        <a:p>
          <a:endParaRPr lang="cs-CZ"/>
        </a:p>
      </dgm:t>
    </dgm:pt>
    <dgm:pt modelId="{F301A219-7727-404C-A8D1-310D9E29EB27}" type="pres">
      <dgm:prSet presAssocID="{599807E5-AF38-4972-A23F-F86759CE8433}" presName="parentLin" presStyleCnt="0"/>
      <dgm:spPr/>
      <dgm:t>
        <a:bodyPr/>
        <a:lstStyle/>
        <a:p>
          <a:endParaRPr lang="cs-CZ"/>
        </a:p>
      </dgm:t>
    </dgm:pt>
    <dgm:pt modelId="{3677D1E2-A20F-4C27-A791-73B2B0E2B8C2}" type="pres">
      <dgm:prSet presAssocID="{599807E5-AF38-4972-A23F-F86759CE8433}" presName="parentLeftMargin" presStyleLbl="node1" presStyleIdx="3" presStyleCnt="5"/>
      <dgm:spPr/>
      <dgm:t>
        <a:bodyPr/>
        <a:lstStyle/>
        <a:p>
          <a:endParaRPr lang="cs-CZ"/>
        </a:p>
      </dgm:t>
    </dgm:pt>
    <dgm:pt modelId="{8DB5DC1D-5408-46C8-8854-5A4A14FD8DF3}" type="pres">
      <dgm:prSet presAssocID="{599807E5-AF38-4972-A23F-F86759CE843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0D1527-8C3B-42E9-A85C-244901B60659}" type="pres">
      <dgm:prSet presAssocID="{599807E5-AF38-4972-A23F-F86759CE8433}" presName="negativeSpace" presStyleCnt="0"/>
      <dgm:spPr/>
      <dgm:t>
        <a:bodyPr/>
        <a:lstStyle/>
        <a:p>
          <a:endParaRPr lang="cs-CZ"/>
        </a:p>
      </dgm:t>
    </dgm:pt>
    <dgm:pt modelId="{F62E617A-5C87-40EB-9605-AAFB46D0D23E}" type="pres">
      <dgm:prSet presAssocID="{599807E5-AF38-4972-A23F-F86759CE843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535BF5E-9097-4D4C-88DF-29E754196454}" type="presOf" srcId="{DBB4F363-89A5-44B8-BFB5-EAD3955680C6}" destId="{D7671089-BE6A-4362-A05B-5CB2483E173E}" srcOrd="1" destOrd="0" presId="urn:microsoft.com/office/officeart/2005/8/layout/list1"/>
    <dgm:cxn modelId="{BA49F4A1-AFBB-441B-A690-FD574F24E0F2}" type="presOf" srcId="{599807E5-AF38-4972-A23F-F86759CE8433}" destId="{3677D1E2-A20F-4C27-A791-73B2B0E2B8C2}" srcOrd="0" destOrd="0" presId="urn:microsoft.com/office/officeart/2005/8/layout/list1"/>
    <dgm:cxn modelId="{186AA66B-8FE1-481F-97E1-A3219B2948F7}" type="presOf" srcId="{289427D5-900B-49BD-A887-A4AC76A71B87}" destId="{91560117-4429-449C-B029-E95B7B81743B}" srcOrd="1" destOrd="0" presId="urn:microsoft.com/office/officeart/2005/8/layout/list1"/>
    <dgm:cxn modelId="{0A969AB0-4228-4ED4-AF3D-2726496AA0D1}" srcId="{C6B01896-01C0-46FD-9F96-208AE08D6890}" destId="{289427D5-900B-49BD-A887-A4AC76A71B87}" srcOrd="3" destOrd="0" parTransId="{7944D663-9791-441C-B895-DB6625952D20}" sibTransId="{BD2A9DFC-C429-4F71-BCD4-C04161EAAF8A}"/>
    <dgm:cxn modelId="{3FB6D3ED-E107-4945-B31E-BBFF84FD7765}" type="presOf" srcId="{3453F762-663D-4BFB-BB5D-B1A738F65C89}" destId="{E12681E0-5FE2-4F8F-B29B-FDC0D52A3478}" srcOrd="1" destOrd="0" presId="urn:microsoft.com/office/officeart/2005/8/layout/list1"/>
    <dgm:cxn modelId="{9B71BAB0-E460-4396-8430-36577F3ABB93}" type="presOf" srcId="{599807E5-AF38-4972-A23F-F86759CE8433}" destId="{8DB5DC1D-5408-46C8-8854-5A4A14FD8DF3}" srcOrd="1" destOrd="0" presId="urn:microsoft.com/office/officeart/2005/8/layout/list1"/>
    <dgm:cxn modelId="{46004A6E-DA32-4282-9C4A-3031BEC4E129}" type="presOf" srcId="{3453F762-663D-4BFB-BB5D-B1A738F65C89}" destId="{2F31329C-6927-4BE9-AB78-92D9F838C0AE}" srcOrd="0" destOrd="0" presId="urn:microsoft.com/office/officeart/2005/8/layout/list1"/>
    <dgm:cxn modelId="{70923538-4127-4043-972D-374CF070916E}" srcId="{C6B01896-01C0-46FD-9F96-208AE08D6890}" destId="{3453F762-663D-4BFB-BB5D-B1A738F65C89}" srcOrd="1" destOrd="0" parTransId="{A8B646ED-A55B-431E-AA33-035849D24FBC}" sibTransId="{2812CAB0-0FEA-4546-B658-5C58195D7F86}"/>
    <dgm:cxn modelId="{27670D69-7753-4F22-B34C-BE019F92FFDA}" srcId="{C6B01896-01C0-46FD-9F96-208AE08D6890}" destId="{599807E5-AF38-4972-A23F-F86759CE8433}" srcOrd="4" destOrd="0" parTransId="{2D0FECD2-169E-4932-B33A-034A65C6F607}" sibTransId="{44A74E3F-9D7D-4A17-913D-5FE661ECAD7F}"/>
    <dgm:cxn modelId="{7173BFC7-F119-4A90-9808-79B6B8541A3A}" type="presOf" srcId="{B5462C2F-9850-4BFD-AF67-7674677541BF}" destId="{7883ADDF-1D5A-4FB7-932F-0CDEEFD58D57}" srcOrd="1" destOrd="0" presId="urn:microsoft.com/office/officeart/2005/8/layout/list1"/>
    <dgm:cxn modelId="{81882245-9A3A-4FFE-ABBF-116DEB73DF5E}" srcId="{C6B01896-01C0-46FD-9F96-208AE08D6890}" destId="{DBB4F363-89A5-44B8-BFB5-EAD3955680C6}" srcOrd="0" destOrd="0" parTransId="{1459DF0C-1917-4442-8838-5F0369529532}" sibTransId="{2A74884E-EFFA-4956-9284-7BD70C755139}"/>
    <dgm:cxn modelId="{7FF3C521-9B27-4E65-AD66-B47F7FC60740}" type="presOf" srcId="{289427D5-900B-49BD-A887-A4AC76A71B87}" destId="{3539112E-D671-4AD2-ACC8-DB9E99681AF3}" srcOrd="0" destOrd="0" presId="urn:microsoft.com/office/officeart/2005/8/layout/list1"/>
    <dgm:cxn modelId="{8E50C85D-B996-4881-9E10-CF63D15A59E8}" srcId="{C6B01896-01C0-46FD-9F96-208AE08D6890}" destId="{B5462C2F-9850-4BFD-AF67-7674677541BF}" srcOrd="2" destOrd="0" parTransId="{FE1CC02C-31A8-422F-A728-C9D0B1D0DB3F}" sibTransId="{3F7CDB9A-F532-4D2C-A31F-DEFB11BD2927}"/>
    <dgm:cxn modelId="{4A4FDD58-127C-4C06-8DF4-105EA43CDE67}" type="presOf" srcId="{B5462C2F-9850-4BFD-AF67-7674677541BF}" destId="{A1AF5C81-50D6-4260-BB55-433AD09212F5}" srcOrd="0" destOrd="0" presId="urn:microsoft.com/office/officeart/2005/8/layout/list1"/>
    <dgm:cxn modelId="{0F23CC2A-0A17-4894-BBF6-287D2716655F}" type="presOf" srcId="{C6B01896-01C0-46FD-9F96-208AE08D6890}" destId="{41094308-3BFC-412F-862D-6CAE793B9CF2}" srcOrd="0" destOrd="0" presId="urn:microsoft.com/office/officeart/2005/8/layout/list1"/>
    <dgm:cxn modelId="{9E15851F-B7F2-4212-A45E-9B6D773441AA}" type="presOf" srcId="{DBB4F363-89A5-44B8-BFB5-EAD3955680C6}" destId="{DC06F177-02CF-4C60-88D9-4C1C93A2082E}" srcOrd="0" destOrd="0" presId="urn:microsoft.com/office/officeart/2005/8/layout/list1"/>
    <dgm:cxn modelId="{7560B8B2-6940-45DD-998F-45A592254D17}" type="presParOf" srcId="{41094308-3BFC-412F-862D-6CAE793B9CF2}" destId="{BC4262AB-6423-49CB-BAFD-0D95552DEA04}" srcOrd="0" destOrd="0" presId="urn:microsoft.com/office/officeart/2005/8/layout/list1"/>
    <dgm:cxn modelId="{523CA9EC-4E2F-4B41-AD52-CAC23A03AA9B}" type="presParOf" srcId="{BC4262AB-6423-49CB-BAFD-0D95552DEA04}" destId="{DC06F177-02CF-4C60-88D9-4C1C93A2082E}" srcOrd="0" destOrd="0" presId="urn:microsoft.com/office/officeart/2005/8/layout/list1"/>
    <dgm:cxn modelId="{B9F590DB-FE60-4EB0-8ECA-0C5003B18371}" type="presParOf" srcId="{BC4262AB-6423-49CB-BAFD-0D95552DEA04}" destId="{D7671089-BE6A-4362-A05B-5CB2483E173E}" srcOrd="1" destOrd="0" presId="urn:microsoft.com/office/officeart/2005/8/layout/list1"/>
    <dgm:cxn modelId="{EA506FCC-74FD-4976-BBF2-695A81F97602}" type="presParOf" srcId="{41094308-3BFC-412F-862D-6CAE793B9CF2}" destId="{437B6979-C592-47F1-A418-9CD3EE321C37}" srcOrd="1" destOrd="0" presId="urn:microsoft.com/office/officeart/2005/8/layout/list1"/>
    <dgm:cxn modelId="{81C7D0CC-FC2A-4549-8813-443E78250E97}" type="presParOf" srcId="{41094308-3BFC-412F-862D-6CAE793B9CF2}" destId="{7742BF2F-3660-4F14-8908-4D2EEBAAD29A}" srcOrd="2" destOrd="0" presId="urn:microsoft.com/office/officeart/2005/8/layout/list1"/>
    <dgm:cxn modelId="{52818E92-0ED1-4095-910F-D84F47782EA9}" type="presParOf" srcId="{41094308-3BFC-412F-862D-6CAE793B9CF2}" destId="{FD631E85-26DC-44FF-BD86-EE947833AA3D}" srcOrd="3" destOrd="0" presId="urn:microsoft.com/office/officeart/2005/8/layout/list1"/>
    <dgm:cxn modelId="{29DC5414-94B3-4529-BF3F-10B938712283}" type="presParOf" srcId="{41094308-3BFC-412F-862D-6CAE793B9CF2}" destId="{9BD020A3-35B6-4F4C-8C38-73567D85EED6}" srcOrd="4" destOrd="0" presId="urn:microsoft.com/office/officeart/2005/8/layout/list1"/>
    <dgm:cxn modelId="{295EDC35-D377-4162-A5FB-B2E419827A31}" type="presParOf" srcId="{9BD020A3-35B6-4F4C-8C38-73567D85EED6}" destId="{2F31329C-6927-4BE9-AB78-92D9F838C0AE}" srcOrd="0" destOrd="0" presId="urn:microsoft.com/office/officeart/2005/8/layout/list1"/>
    <dgm:cxn modelId="{3E143E20-50FD-4DE3-9639-4C60203EE465}" type="presParOf" srcId="{9BD020A3-35B6-4F4C-8C38-73567D85EED6}" destId="{E12681E0-5FE2-4F8F-B29B-FDC0D52A3478}" srcOrd="1" destOrd="0" presId="urn:microsoft.com/office/officeart/2005/8/layout/list1"/>
    <dgm:cxn modelId="{129322B8-ED12-41C6-A98A-A81B236FE522}" type="presParOf" srcId="{41094308-3BFC-412F-862D-6CAE793B9CF2}" destId="{7A1283E3-53C6-41C4-85AF-A01F4871C43B}" srcOrd="5" destOrd="0" presId="urn:microsoft.com/office/officeart/2005/8/layout/list1"/>
    <dgm:cxn modelId="{78DADF7E-6CF0-4F3D-9753-718D101A68FF}" type="presParOf" srcId="{41094308-3BFC-412F-862D-6CAE793B9CF2}" destId="{4F0A531A-82B7-4A4D-9512-82B7224F0E92}" srcOrd="6" destOrd="0" presId="urn:microsoft.com/office/officeart/2005/8/layout/list1"/>
    <dgm:cxn modelId="{1CED14B3-D86B-44B4-BA8C-3A3B308AA48D}" type="presParOf" srcId="{41094308-3BFC-412F-862D-6CAE793B9CF2}" destId="{3D7BBC0D-16EA-40B0-B38F-B528F97BDCDC}" srcOrd="7" destOrd="0" presId="urn:microsoft.com/office/officeart/2005/8/layout/list1"/>
    <dgm:cxn modelId="{B82C2174-ACD2-40FD-B559-9B963FD83294}" type="presParOf" srcId="{41094308-3BFC-412F-862D-6CAE793B9CF2}" destId="{D4368505-4FBD-45F2-8BE4-812328F7759A}" srcOrd="8" destOrd="0" presId="urn:microsoft.com/office/officeart/2005/8/layout/list1"/>
    <dgm:cxn modelId="{E52C611F-4BA3-4EF4-AF14-C91568B5584E}" type="presParOf" srcId="{D4368505-4FBD-45F2-8BE4-812328F7759A}" destId="{A1AF5C81-50D6-4260-BB55-433AD09212F5}" srcOrd="0" destOrd="0" presId="urn:microsoft.com/office/officeart/2005/8/layout/list1"/>
    <dgm:cxn modelId="{EDE00E21-95A7-44EF-A6B3-03113344A877}" type="presParOf" srcId="{D4368505-4FBD-45F2-8BE4-812328F7759A}" destId="{7883ADDF-1D5A-4FB7-932F-0CDEEFD58D57}" srcOrd="1" destOrd="0" presId="urn:microsoft.com/office/officeart/2005/8/layout/list1"/>
    <dgm:cxn modelId="{888186CE-89F8-47CE-ABBF-CE1127F8653C}" type="presParOf" srcId="{41094308-3BFC-412F-862D-6CAE793B9CF2}" destId="{16EED154-BEB7-4EFC-B7D2-EFF0502520EF}" srcOrd="9" destOrd="0" presId="urn:microsoft.com/office/officeart/2005/8/layout/list1"/>
    <dgm:cxn modelId="{0E12F9D6-258C-43F4-8169-D23524B07FAE}" type="presParOf" srcId="{41094308-3BFC-412F-862D-6CAE793B9CF2}" destId="{55E23476-9156-4E28-98B1-7D4BFD3EE86F}" srcOrd="10" destOrd="0" presId="urn:microsoft.com/office/officeart/2005/8/layout/list1"/>
    <dgm:cxn modelId="{C7B1AFBD-6F49-4E0B-8E4D-F7CC579C415C}" type="presParOf" srcId="{41094308-3BFC-412F-862D-6CAE793B9CF2}" destId="{9437DB58-4CF7-4778-8780-B5804FE962D9}" srcOrd="11" destOrd="0" presId="urn:microsoft.com/office/officeart/2005/8/layout/list1"/>
    <dgm:cxn modelId="{FBF9781A-DAAB-4D25-818B-67F297188097}" type="presParOf" srcId="{41094308-3BFC-412F-862D-6CAE793B9CF2}" destId="{EFE953B0-0944-4F05-A2A4-660EC724065D}" srcOrd="12" destOrd="0" presId="urn:microsoft.com/office/officeart/2005/8/layout/list1"/>
    <dgm:cxn modelId="{0E5D2EFE-F29F-4AC6-A80B-687D1D710C0E}" type="presParOf" srcId="{EFE953B0-0944-4F05-A2A4-660EC724065D}" destId="{3539112E-D671-4AD2-ACC8-DB9E99681AF3}" srcOrd="0" destOrd="0" presId="urn:microsoft.com/office/officeart/2005/8/layout/list1"/>
    <dgm:cxn modelId="{C674C462-3CB5-4450-AC1C-F26135EFDD11}" type="presParOf" srcId="{EFE953B0-0944-4F05-A2A4-660EC724065D}" destId="{91560117-4429-449C-B029-E95B7B81743B}" srcOrd="1" destOrd="0" presId="urn:microsoft.com/office/officeart/2005/8/layout/list1"/>
    <dgm:cxn modelId="{0FC0A64F-E610-41B0-B3FF-5B923536124F}" type="presParOf" srcId="{41094308-3BFC-412F-862D-6CAE793B9CF2}" destId="{1F27D53C-246B-483B-B58C-6C56FDF7366C}" srcOrd="13" destOrd="0" presId="urn:microsoft.com/office/officeart/2005/8/layout/list1"/>
    <dgm:cxn modelId="{9642958C-2BD5-4BAA-AF43-5F9DBDAA16C4}" type="presParOf" srcId="{41094308-3BFC-412F-862D-6CAE793B9CF2}" destId="{43206D35-28FE-446F-93D4-3CEBF00010A3}" srcOrd="14" destOrd="0" presId="urn:microsoft.com/office/officeart/2005/8/layout/list1"/>
    <dgm:cxn modelId="{A808870B-9DAD-44F5-B0A3-7BACF9E9874A}" type="presParOf" srcId="{41094308-3BFC-412F-862D-6CAE793B9CF2}" destId="{492B1E5A-AD77-4300-9F49-D6700215EA0F}" srcOrd="15" destOrd="0" presId="urn:microsoft.com/office/officeart/2005/8/layout/list1"/>
    <dgm:cxn modelId="{96822D8A-1C71-46BA-BF50-F874B411ED77}" type="presParOf" srcId="{41094308-3BFC-412F-862D-6CAE793B9CF2}" destId="{F301A219-7727-404C-A8D1-310D9E29EB27}" srcOrd="16" destOrd="0" presId="urn:microsoft.com/office/officeart/2005/8/layout/list1"/>
    <dgm:cxn modelId="{E84D7BE5-4960-4953-887D-4F9491FF0CE6}" type="presParOf" srcId="{F301A219-7727-404C-A8D1-310D9E29EB27}" destId="{3677D1E2-A20F-4C27-A791-73B2B0E2B8C2}" srcOrd="0" destOrd="0" presId="urn:microsoft.com/office/officeart/2005/8/layout/list1"/>
    <dgm:cxn modelId="{DA668EAB-0D7F-44CC-80AB-C0F7AD4F40E9}" type="presParOf" srcId="{F301A219-7727-404C-A8D1-310D9E29EB27}" destId="{8DB5DC1D-5408-46C8-8854-5A4A14FD8DF3}" srcOrd="1" destOrd="0" presId="urn:microsoft.com/office/officeart/2005/8/layout/list1"/>
    <dgm:cxn modelId="{3D892F5E-A104-4A56-8A29-6F9B73F4C432}" type="presParOf" srcId="{41094308-3BFC-412F-862D-6CAE793B9CF2}" destId="{E10D1527-8C3B-42E9-A85C-244901B60659}" srcOrd="17" destOrd="0" presId="urn:microsoft.com/office/officeart/2005/8/layout/list1"/>
    <dgm:cxn modelId="{99C28191-25C4-46B9-BBD3-2D664A633EA2}" type="presParOf" srcId="{41094308-3BFC-412F-862D-6CAE793B9CF2}" destId="{F62E617A-5C87-40EB-9605-AAFB46D0D23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460D2F-2DD8-49FD-9217-3E7E2359F533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</dgm:pt>
    <dgm:pt modelId="{992EDDE6-A0DC-457D-9C44-FD3C83E0CC43}">
      <dgm:prSet phldrT="[Text]" custT="1"/>
      <dgm:spPr/>
      <dgm:t>
        <a:bodyPr/>
        <a:lstStyle/>
        <a:p>
          <a:endParaRPr lang="cs-CZ" sz="2400" dirty="0" smtClean="0"/>
        </a:p>
        <a:p>
          <a:r>
            <a:rPr lang="cs-CZ" sz="2400" dirty="0" smtClean="0"/>
            <a:t>50 léta:  kontrola</a:t>
          </a:r>
          <a:endParaRPr lang="cs-CZ" sz="2400" dirty="0"/>
        </a:p>
      </dgm:t>
    </dgm:pt>
    <dgm:pt modelId="{13160520-D967-437A-9C25-9B15B9BD5115}" type="parTrans" cxnId="{FC37288D-D51F-4D84-8267-E11235FD2884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05317A7A-DD11-4C20-94F9-F433F81FB6AB}" type="sibTrans" cxnId="{FC37288D-D51F-4D84-8267-E11235FD2884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600040F8-F7EC-4254-AE20-61EDA1E6B0D1}">
      <dgm:prSet phldrT="[Text]" custT="1"/>
      <dgm:spPr/>
      <dgm:t>
        <a:bodyPr/>
        <a:lstStyle/>
        <a:p>
          <a:endParaRPr lang="cs-CZ" sz="2400" dirty="0" smtClean="0"/>
        </a:p>
        <a:p>
          <a:r>
            <a:rPr lang="cs-CZ" sz="2400" dirty="0" smtClean="0"/>
            <a:t>70 léta: Rozpočtové pravomoci</a:t>
          </a:r>
          <a:endParaRPr lang="cs-CZ" sz="2400" dirty="0"/>
        </a:p>
      </dgm:t>
    </dgm:pt>
    <dgm:pt modelId="{782AE280-209B-4160-B726-8F671604BD93}" type="parTrans" cxnId="{017835D0-2F8A-4EEA-88A9-148253651685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27C7723A-5611-4C07-A91F-5C6D1F071345}" type="sibTrans" cxnId="{017835D0-2F8A-4EEA-88A9-148253651685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8302EDFE-1BA8-4409-896A-E7475A92CE41}">
      <dgm:prSet phldrT="[Text]" custT="1"/>
      <dgm:spPr/>
      <dgm:t>
        <a:bodyPr/>
        <a:lstStyle/>
        <a:p>
          <a:endParaRPr lang="cs-CZ" sz="2400" dirty="0" smtClean="0"/>
        </a:p>
        <a:p>
          <a:r>
            <a:rPr lang="cs-CZ" sz="2400" dirty="0" smtClean="0"/>
            <a:t>80: léta: legislativní role</a:t>
          </a:r>
          <a:endParaRPr lang="cs-CZ" sz="2400" dirty="0"/>
        </a:p>
      </dgm:t>
    </dgm:pt>
    <dgm:pt modelId="{798492DB-BC35-48A3-8BF1-73B5ED65B4C3}" type="parTrans" cxnId="{8BB88E15-7A0A-492E-8B55-E7C1579DDE56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B4264011-30BF-4973-8A08-4B022D9C7333}" type="sibTrans" cxnId="{8BB88E15-7A0A-492E-8B55-E7C1579DDE56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C1FFC341-6760-4442-AC8C-655E603D895D}">
      <dgm:prSet phldrT="[Text]" custT="1"/>
      <dgm:spPr/>
      <dgm:t>
        <a:bodyPr/>
        <a:lstStyle/>
        <a:p>
          <a:endParaRPr lang="cs-CZ" sz="2400" dirty="0" smtClean="0"/>
        </a:p>
        <a:p>
          <a:r>
            <a:rPr lang="cs-CZ" sz="2400" dirty="0" smtClean="0"/>
            <a:t>přelom:  EP je volitel</a:t>
          </a:r>
          <a:endParaRPr lang="cs-CZ" sz="2400" dirty="0"/>
        </a:p>
      </dgm:t>
    </dgm:pt>
    <dgm:pt modelId="{1FF2F2CD-E06A-4584-ADD3-3CA62A05A556}" type="parTrans" cxnId="{18958961-DA1E-4D24-A792-D5AD5D0693C4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050FBB2E-83C8-4171-A3F5-F0387D2325C9}" type="sibTrans" cxnId="{18958961-DA1E-4D24-A792-D5AD5D0693C4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E297EEF4-076D-49B4-A98C-DCF19536CA19}">
      <dgm:prSet phldrT="[Text]" custT="1"/>
      <dgm:spPr/>
      <dgm:t>
        <a:bodyPr/>
        <a:lstStyle/>
        <a:p>
          <a:endParaRPr lang="cs-CZ" sz="2400" dirty="0" smtClean="0"/>
        </a:p>
        <a:p>
          <a:endParaRPr lang="cs-CZ" sz="2400" dirty="0" smtClean="0"/>
        </a:p>
        <a:p>
          <a:r>
            <a:rPr lang="cs-CZ" sz="2400" dirty="0" smtClean="0"/>
            <a:t>LS: politizace EK</a:t>
          </a:r>
          <a:endParaRPr lang="cs-CZ" sz="2400" dirty="0"/>
        </a:p>
      </dgm:t>
    </dgm:pt>
    <dgm:pt modelId="{F7A6D405-BF9A-4C01-8BB7-FDF92A6E3399}" type="parTrans" cxnId="{4D907162-3837-40C5-8449-62DD28BC9A26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A674D201-7202-4BB5-9CDA-D8D2745C7AED}" type="sibTrans" cxnId="{4D907162-3837-40C5-8449-62DD28BC9A26}">
      <dgm:prSet/>
      <dgm:spPr/>
      <dgm:t>
        <a:bodyPr/>
        <a:lstStyle/>
        <a:p>
          <a:endParaRPr lang="cs-CZ" sz="2800">
            <a:solidFill>
              <a:srgbClr val="FFC000"/>
            </a:solidFill>
          </a:endParaRPr>
        </a:p>
      </dgm:t>
    </dgm:pt>
    <dgm:pt modelId="{F19888C0-2B38-4B21-9C7B-38321B5EC7DF}" type="pres">
      <dgm:prSet presAssocID="{F2460D2F-2DD8-49FD-9217-3E7E2359F533}" presName="arrowDiagram" presStyleCnt="0">
        <dgm:presLayoutVars>
          <dgm:chMax val="5"/>
          <dgm:dir/>
          <dgm:resizeHandles val="exact"/>
        </dgm:presLayoutVars>
      </dgm:prSet>
      <dgm:spPr/>
    </dgm:pt>
    <dgm:pt modelId="{8D5A4B0C-6A1F-4B02-A051-D815313FE7AC}" type="pres">
      <dgm:prSet presAssocID="{F2460D2F-2DD8-49FD-9217-3E7E2359F533}" presName="arrow" presStyleLbl="bgShp" presStyleIdx="0" presStyleCnt="1" custLinFactNeighborX="-989" custLinFactNeighborY="1350"/>
      <dgm:spPr/>
    </dgm:pt>
    <dgm:pt modelId="{B1CDF9F3-214B-45D5-8DAD-3A4A6E0082EE}" type="pres">
      <dgm:prSet presAssocID="{F2460D2F-2DD8-49FD-9217-3E7E2359F533}" presName="arrowDiagram5" presStyleCnt="0"/>
      <dgm:spPr/>
    </dgm:pt>
    <dgm:pt modelId="{4533707A-8786-486F-B1DF-F118BEB23A9C}" type="pres">
      <dgm:prSet presAssocID="{992EDDE6-A0DC-457D-9C44-FD3C83E0CC43}" presName="bullet5a" presStyleLbl="node1" presStyleIdx="0" presStyleCnt="5"/>
      <dgm:spPr/>
    </dgm:pt>
    <dgm:pt modelId="{05AB7F14-46D4-4AE5-89AB-4CDC5E4D3362}" type="pres">
      <dgm:prSet presAssocID="{992EDDE6-A0DC-457D-9C44-FD3C83E0CC43}" presName="textBox5a" presStyleLbl="revTx" presStyleIdx="0" presStyleCnt="5" custScaleX="183548" custLinFactNeighborX="2148" custLinFactNeighborY="-1508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4E3048-38D6-44D3-B05D-3BE33CCCB8C1}" type="pres">
      <dgm:prSet presAssocID="{600040F8-F7EC-4254-AE20-61EDA1E6B0D1}" presName="bullet5b" presStyleLbl="node1" presStyleIdx="1" presStyleCnt="5"/>
      <dgm:spPr/>
    </dgm:pt>
    <dgm:pt modelId="{6194705C-B4A4-4D6F-9109-E82181CC6BD6}" type="pres">
      <dgm:prSet presAssocID="{600040F8-F7EC-4254-AE20-61EDA1E6B0D1}" presName="textBox5b" presStyleLbl="revTx" presStyleIdx="1" presStyleCnt="5" custScaleX="132771" custLinFactNeighborY="705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A86139-4D6B-40E5-855C-A7039B47EFC1}" type="pres">
      <dgm:prSet presAssocID="{8302EDFE-1BA8-4409-896A-E7475A92CE41}" presName="bullet5c" presStyleLbl="node1" presStyleIdx="2" presStyleCnt="5"/>
      <dgm:spPr/>
    </dgm:pt>
    <dgm:pt modelId="{0D73A7A9-CA2A-4E4D-9F16-0B740BF09CD2}" type="pres">
      <dgm:prSet presAssocID="{8302EDFE-1BA8-4409-896A-E7475A92CE41}" presName="textBox5c" presStyleLbl="revTx" presStyleIdx="2" presStyleCnt="5" custScaleX="122336" custLinFactNeighborX="-17093" custLinFactNeighborY="-112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985AD0-9182-4A17-8DC8-28E41A5C7D16}" type="pres">
      <dgm:prSet presAssocID="{C1FFC341-6760-4442-AC8C-655E603D895D}" presName="bullet5d" presStyleLbl="node1" presStyleIdx="3" presStyleCnt="5"/>
      <dgm:spPr/>
    </dgm:pt>
    <dgm:pt modelId="{102B6308-E603-4F7A-BE3E-BC063793C2E6}" type="pres">
      <dgm:prSet presAssocID="{C1FFC341-6760-4442-AC8C-655E603D895D}" presName="textBox5d" presStyleLbl="revTx" presStyleIdx="3" presStyleCnt="5" custScaleX="128729" custLinFactNeighborX="-19134" custLinFactNeighborY="3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57EA42-8E00-464E-BE43-D68320D361DC}" type="pres">
      <dgm:prSet presAssocID="{E297EEF4-076D-49B4-A98C-DCF19536CA19}" presName="bullet5e" presStyleLbl="node1" presStyleIdx="4" presStyleCnt="5"/>
      <dgm:spPr/>
    </dgm:pt>
    <dgm:pt modelId="{79F95B61-340E-4AC3-A921-B59E933DD389}" type="pres">
      <dgm:prSet presAssocID="{E297EEF4-076D-49B4-A98C-DCF19536CA19}" presName="textBox5e" presStyleLbl="revTx" presStyleIdx="4" presStyleCnt="5" custScaleX="128289" custLinFactNeighborX="-4446" custLinFactNeighborY="-86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5C742E2-7CFC-4C5A-A63C-A7BF2D2D46AF}" type="presOf" srcId="{992EDDE6-A0DC-457D-9C44-FD3C83E0CC43}" destId="{05AB7F14-46D4-4AE5-89AB-4CDC5E4D3362}" srcOrd="0" destOrd="0" presId="urn:microsoft.com/office/officeart/2005/8/layout/arrow2"/>
    <dgm:cxn modelId="{3665824C-94F6-4785-82CC-F78DC1BAE014}" type="presOf" srcId="{8302EDFE-1BA8-4409-896A-E7475A92CE41}" destId="{0D73A7A9-CA2A-4E4D-9F16-0B740BF09CD2}" srcOrd="0" destOrd="0" presId="urn:microsoft.com/office/officeart/2005/8/layout/arrow2"/>
    <dgm:cxn modelId="{4D907162-3837-40C5-8449-62DD28BC9A26}" srcId="{F2460D2F-2DD8-49FD-9217-3E7E2359F533}" destId="{E297EEF4-076D-49B4-A98C-DCF19536CA19}" srcOrd="4" destOrd="0" parTransId="{F7A6D405-BF9A-4C01-8BB7-FDF92A6E3399}" sibTransId="{A674D201-7202-4BB5-9CDA-D8D2745C7AED}"/>
    <dgm:cxn modelId="{8BB88E15-7A0A-492E-8B55-E7C1579DDE56}" srcId="{F2460D2F-2DD8-49FD-9217-3E7E2359F533}" destId="{8302EDFE-1BA8-4409-896A-E7475A92CE41}" srcOrd="2" destOrd="0" parTransId="{798492DB-BC35-48A3-8BF1-73B5ED65B4C3}" sibTransId="{B4264011-30BF-4973-8A08-4B022D9C7333}"/>
    <dgm:cxn modelId="{4B9A1628-5E00-4B85-9B12-D65EFBD2D08F}" type="presOf" srcId="{F2460D2F-2DD8-49FD-9217-3E7E2359F533}" destId="{F19888C0-2B38-4B21-9C7B-38321B5EC7DF}" srcOrd="0" destOrd="0" presId="urn:microsoft.com/office/officeart/2005/8/layout/arrow2"/>
    <dgm:cxn modelId="{18958961-DA1E-4D24-A792-D5AD5D0693C4}" srcId="{F2460D2F-2DD8-49FD-9217-3E7E2359F533}" destId="{C1FFC341-6760-4442-AC8C-655E603D895D}" srcOrd="3" destOrd="0" parTransId="{1FF2F2CD-E06A-4584-ADD3-3CA62A05A556}" sibTransId="{050FBB2E-83C8-4171-A3F5-F0387D2325C9}"/>
    <dgm:cxn modelId="{017835D0-2F8A-4EEA-88A9-148253651685}" srcId="{F2460D2F-2DD8-49FD-9217-3E7E2359F533}" destId="{600040F8-F7EC-4254-AE20-61EDA1E6B0D1}" srcOrd="1" destOrd="0" parTransId="{782AE280-209B-4160-B726-8F671604BD93}" sibTransId="{27C7723A-5611-4C07-A91F-5C6D1F071345}"/>
    <dgm:cxn modelId="{EDFFE7EC-720E-4B9F-A88C-7EE4DE8B7776}" type="presOf" srcId="{E297EEF4-076D-49B4-A98C-DCF19536CA19}" destId="{79F95B61-340E-4AC3-A921-B59E933DD389}" srcOrd="0" destOrd="0" presId="urn:microsoft.com/office/officeart/2005/8/layout/arrow2"/>
    <dgm:cxn modelId="{EC1266EF-5970-4BA8-B569-619C2095B1DB}" type="presOf" srcId="{C1FFC341-6760-4442-AC8C-655E603D895D}" destId="{102B6308-E603-4F7A-BE3E-BC063793C2E6}" srcOrd="0" destOrd="0" presId="urn:microsoft.com/office/officeart/2005/8/layout/arrow2"/>
    <dgm:cxn modelId="{FC37288D-D51F-4D84-8267-E11235FD2884}" srcId="{F2460D2F-2DD8-49FD-9217-3E7E2359F533}" destId="{992EDDE6-A0DC-457D-9C44-FD3C83E0CC43}" srcOrd="0" destOrd="0" parTransId="{13160520-D967-437A-9C25-9B15B9BD5115}" sibTransId="{05317A7A-DD11-4C20-94F9-F433F81FB6AB}"/>
    <dgm:cxn modelId="{0BE316D1-EA52-438F-881D-0B3ECA9457CB}" type="presOf" srcId="{600040F8-F7EC-4254-AE20-61EDA1E6B0D1}" destId="{6194705C-B4A4-4D6F-9109-E82181CC6BD6}" srcOrd="0" destOrd="0" presId="urn:microsoft.com/office/officeart/2005/8/layout/arrow2"/>
    <dgm:cxn modelId="{FB430872-04D6-49E3-99EE-31E5E22FE82B}" type="presParOf" srcId="{F19888C0-2B38-4B21-9C7B-38321B5EC7DF}" destId="{8D5A4B0C-6A1F-4B02-A051-D815313FE7AC}" srcOrd="0" destOrd="0" presId="urn:microsoft.com/office/officeart/2005/8/layout/arrow2"/>
    <dgm:cxn modelId="{637C484B-E236-424D-B8DA-68D3D9F81247}" type="presParOf" srcId="{F19888C0-2B38-4B21-9C7B-38321B5EC7DF}" destId="{B1CDF9F3-214B-45D5-8DAD-3A4A6E0082EE}" srcOrd="1" destOrd="0" presId="urn:microsoft.com/office/officeart/2005/8/layout/arrow2"/>
    <dgm:cxn modelId="{A2C25538-1BFB-4143-BF83-57007EC6DFC8}" type="presParOf" srcId="{B1CDF9F3-214B-45D5-8DAD-3A4A6E0082EE}" destId="{4533707A-8786-486F-B1DF-F118BEB23A9C}" srcOrd="0" destOrd="0" presId="urn:microsoft.com/office/officeart/2005/8/layout/arrow2"/>
    <dgm:cxn modelId="{9EEB5A98-8AA8-4123-B216-896FEF68B0EB}" type="presParOf" srcId="{B1CDF9F3-214B-45D5-8DAD-3A4A6E0082EE}" destId="{05AB7F14-46D4-4AE5-89AB-4CDC5E4D3362}" srcOrd="1" destOrd="0" presId="urn:microsoft.com/office/officeart/2005/8/layout/arrow2"/>
    <dgm:cxn modelId="{29FF9991-A4B4-4E05-BC0A-6F1673C69C0D}" type="presParOf" srcId="{B1CDF9F3-214B-45D5-8DAD-3A4A6E0082EE}" destId="{7A4E3048-38D6-44D3-B05D-3BE33CCCB8C1}" srcOrd="2" destOrd="0" presId="urn:microsoft.com/office/officeart/2005/8/layout/arrow2"/>
    <dgm:cxn modelId="{827BC8AB-F1BD-4B92-B902-8104BD4E0C3A}" type="presParOf" srcId="{B1CDF9F3-214B-45D5-8DAD-3A4A6E0082EE}" destId="{6194705C-B4A4-4D6F-9109-E82181CC6BD6}" srcOrd="3" destOrd="0" presId="urn:microsoft.com/office/officeart/2005/8/layout/arrow2"/>
    <dgm:cxn modelId="{253EF3A6-CD4E-4776-8E44-1F9844454075}" type="presParOf" srcId="{B1CDF9F3-214B-45D5-8DAD-3A4A6E0082EE}" destId="{5BA86139-4D6B-40E5-855C-A7039B47EFC1}" srcOrd="4" destOrd="0" presId="urn:microsoft.com/office/officeart/2005/8/layout/arrow2"/>
    <dgm:cxn modelId="{B6728BAC-ADC2-4DA4-A31A-1822A216E010}" type="presParOf" srcId="{B1CDF9F3-214B-45D5-8DAD-3A4A6E0082EE}" destId="{0D73A7A9-CA2A-4E4D-9F16-0B740BF09CD2}" srcOrd="5" destOrd="0" presId="urn:microsoft.com/office/officeart/2005/8/layout/arrow2"/>
    <dgm:cxn modelId="{D25C3993-F299-4E8F-9E23-AB0ECDFD4B90}" type="presParOf" srcId="{B1CDF9F3-214B-45D5-8DAD-3A4A6E0082EE}" destId="{46985AD0-9182-4A17-8DC8-28E41A5C7D16}" srcOrd="6" destOrd="0" presId="urn:microsoft.com/office/officeart/2005/8/layout/arrow2"/>
    <dgm:cxn modelId="{D9B58F41-B747-490A-909D-1BE26EDB69FF}" type="presParOf" srcId="{B1CDF9F3-214B-45D5-8DAD-3A4A6E0082EE}" destId="{102B6308-E603-4F7A-BE3E-BC063793C2E6}" srcOrd="7" destOrd="0" presId="urn:microsoft.com/office/officeart/2005/8/layout/arrow2"/>
    <dgm:cxn modelId="{2D0FBF5E-DA40-49B6-8261-7DCE38B9BB5A}" type="presParOf" srcId="{B1CDF9F3-214B-45D5-8DAD-3A4A6E0082EE}" destId="{1557EA42-8E00-464E-BE43-D68320D361DC}" srcOrd="8" destOrd="0" presId="urn:microsoft.com/office/officeart/2005/8/layout/arrow2"/>
    <dgm:cxn modelId="{FC06776B-0582-4B6D-8CCD-9C5B63964663}" type="presParOf" srcId="{B1CDF9F3-214B-45D5-8DAD-3A4A6E0082EE}" destId="{79F95B61-340E-4AC3-A921-B59E933DD38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58B124-4FC2-4E97-85A8-33F2D2518349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4F6D64D0-70F9-4A31-90A3-39497834DE5D}">
      <dgm:prSet phldrT="[Text]" custT="1"/>
      <dgm:spPr/>
      <dgm:t>
        <a:bodyPr/>
        <a:lstStyle/>
        <a:p>
          <a:r>
            <a:rPr lang="cs-CZ" sz="2000" smtClean="0"/>
            <a:t>Nižší účast než v národních volbách</a:t>
          </a:r>
          <a:endParaRPr lang="cs-CZ" sz="2000" dirty="0"/>
        </a:p>
      </dgm:t>
    </dgm:pt>
    <dgm:pt modelId="{BA6A54D5-A827-4DC2-811E-8FB1473FFF76}" type="parTrans" cxnId="{CAEFB9CA-DFF1-4195-9DD0-6BB31CA4E8C6}">
      <dgm:prSet/>
      <dgm:spPr/>
      <dgm:t>
        <a:bodyPr/>
        <a:lstStyle/>
        <a:p>
          <a:endParaRPr lang="cs-CZ" sz="2000"/>
        </a:p>
      </dgm:t>
    </dgm:pt>
    <dgm:pt modelId="{54A23F53-D008-4B0D-8F86-2A1A81537E58}" type="sibTrans" cxnId="{CAEFB9CA-DFF1-4195-9DD0-6BB31CA4E8C6}">
      <dgm:prSet/>
      <dgm:spPr/>
      <dgm:t>
        <a:bodyPr/>
        <a:lstStyle/>
        <a:p>
          <a:endParaRPr lang="cs-CZ" sz="2000"/>
        </a:p>
      </dgm:t>
    </dgm:pt>
    <dgm:pt modelId="{8BC75C33-CD45-4B7A-AA50-61EE4C2A915D}">
      <dgm:prSet custT="1"/>
      <dgm:spPr/>
      <dgm:t>
        <a:bodyPr/>
        <a:lstStyle/>
        <a:p>
          <a:r>
            <a:rPr lang="cs-CZ" sz="2000" dirty="0" smtClean="0"/>
            <a:t>Podpora menších/nových stran, než v národních volbách</a:t>
          </a:r>
          <a:endParaRPr lang="cs-CZ" sz="2000" dirty="0"/>
        </a:p>
      </dgm:t>
    </dgm:pt>
    <dgm:pt modelId="{6770F6EA-D9AD-45BF-B38E-6CDACAE8CCB6}" type="parTrans" cxnId="{FD9946BA-238B-44D8-B75D-67D7A3761036}">
      <dgm:prSet/>
      <dgm:spPr/>
      <dgm:t>
        <a:bodyPr/>
        <a:lstStyle/>
        <a:p>
          <a:endParaRPr lang="cs-CZ" sz="2000"/>
        </a:p>
      </dgm:t>
    </dgm:pt>
    <dgm:pt modelId="{C94BE322-971B-451B-817F-0CB37D51965F}" type="sibTrans" cxnId="{FD9946BA-238B-44D8-B75D-67D7A3761036}">
      <dgm:prSet/>
      <dgm:spPr/>
      <dgm:t>
        <a:bodyPr/>
        <a:lstStyle/>
        <a:p>
          <a:endParaRPr lang="cs-CZ" sz="2000"/>
        </a:p>
      </dgm:t>
    </dgm:pt>
    <dgm:pt modelId="{7DF9668F-FB47-488E-B77E-F9C53D5092B3}">
      <dgm:prSet custT="1"/>
      <dgm:spPr/>
      <dgm:t>
        <a:bodyPr/>
        <a:lstStyle/>
        <a:p>
          <a:r>
            <a:rPr lang="cs-CZ" sz="2000" dirty="0" smtClean="0"/>
            <a:t>Vládnoucím stranám se daří hůře než v národních volbách</a:t>
          </a:r>
          <a:endParaRPr lang="cs-CZ" sz="2000" dirty="0"/>
        </a:p>
      </dgm:t>
    </dgm:pt>
    <dgm:pt modelId="{E20A7AB1-09F3-4D17-BEC2-0727C0AA9E4C}" type="parTrans" cxnId="{9C852A98-8439-47F5-8589-40ADFE225F49}">
      <dgm:prSet/>
      <dgm:spPr/>
      <dgm:t>
        <a:bodyPr/>
        <a:lstStyle/>
        <a:p>
          <a:endParaRPr lang="cs-CZ" sz="2000"/>
        </a:p>
      </dgm:t>
    </dgm:pt>
    <dgm:pt modelId="{A4E4D237-D6BA-43C5-BA25-3B0FB0524D8D}" type="sibTrans" cxnId="{9C852A98-8439-47F5-8589-40ADFE225F49}">
      <dgm:prSet/>
      <dgm:spPr/>
      <dgm:t>
        <a:bodyPr/>
        <a:lstStyle/>
        <a:p>
          <a:endParaRPr lang="cs-CZ" sz="2000"/>
        </a:p>
      </dgm:t>
    </dgm:pt>
    <dgm:pt modelId="{B6C8F177-1357-4369-85A9-37E0ACDCE244}">
      <dgm:prSet custT="1"/>
      <dgm:spPr/>
      <dgm:t>
        <a:bodyPr/>
        <a:lstStyle/>
        <a:p>
          <a:r>
            <a:rPr lang="pl-PL" sz="2000" dirty="0" smtClean="0"/>
            <a:t>Podpora osobností na úkor stranických skupin</a:t>
          </a:r>
          <a:endParaRPr lang="cs-CZ" sz="2000" dirty="0"/>
        </a:p>
      </dgm:t>
    </dgm:pt>
    <dgm:pt modelId="{44556B82-1D15-4A13-AEB9-41459ED72767}" type="parTrans" cxnId="{141C1B0D-FC50-4D86-8B1F-22F62AA1D152}">
      <dgm:prSet/>
      <dgm:spPr/>
      <dgm:t>
        <a:bodyPr/>
        <a:lstStyle/>
        <a:p>
          <a:endParaRPr lang="cs-CZ" sz="2000"/>
        </a:p>
      </dgm:t>
    </dgm:pt>
    <dgm:pt modelId="{4B948D3A-01D6-4E09-8E60-81029BF6430F}" type="sibTrans" cxnId="{141C1B0D-FC50-4D86-8B1F-22F62AA1D152}">
      <dgm:prSet/>
      <dgm:spPr/>
      <dgm:t>
        <a:bodyPr/>
        <a:lstStyle/>
        <a:p>
          <a:endParaRPr lang="cs-CZ" sz="2000"/>
        </a:p>
      </dgm:t>
    </dgm:pt>
    <dgm:pt modelId="{E0A24064-D801-4CC0-9693-15508B4A2D7A}">
      <dgm:prSet custT="1"/>
      <dgm:spPr/>
      <dgm:t>
        <a:bodyPr/>
        <a:lstStyle/>
        <a:p>
          <a:r>
            <a:rPr lang="fr-FR" sz="2000" dirty="0" smtClean="0"/>
            <a:t>Dominance národních témat + ignorace médií</a:t>
          </a:r>
          <a:endParaRPr lang="cs-CZ" sz="2000" dirty="0"/>
        </a:p>
      </dgm:t>
    </dgm:pt>
    <dgm:pt modelId="{BCE7F2EC-4131-4ADC-A3DE-33EF4C7EEE66}" type="parTrans" cxnId="{F5CF7CDB-CC21-4B69-B4F2-6F9DBE76F0BC}">
      <dgm:prSet/>
      <dgm:spPr/>
      <dgm:t>
        <a:bodyPr/>
        <a:lstStyle/>
        <a:p>
          <a:endParaRPr lang="cs-CZ" sz="2000"/>
        </a:p>
      </dgm:t>
    </dgm:pt>
    <dgm:pt modelId="{3AD8522E-180D-4DF1-8A42-90BFD4EB2AE9}" type="sibTrans" cxnId="{F5CF7CDB-CC21-4B69-B4F2-6F9DBE76F0BC}">
      <dgm:prSet/>
      <dgm:spPr/>
      <dgm:t>
        <a:bodyPr/>
        <a:lstStyle/>
        <a:p>
          <a:endParaRPr lang="cs-CZ" sz="2000"/>
        </a:p>
      </dgm:t>
    </dgm:pt>
    <dgm:pt modelId="{9B83A1A7-33A4-4F4D-88C9-E5CD1B54A317}" type="pres">
      <dgm:prSet presAssocID="{E558B124-4FC2-4E97-85A8-33F2D25183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90D604D-4154-476F-A3AA-C46920C371E1}" type="pres">
      <dgm:prSet presAssocID="{E558B124-4FC2-4E97-85A8-33F2D2518349}" presName="fgShape" presStyleLbl="fgShp" presStyleIdx="0" presStyleCnt="1"/>
      <dgm:spPr/>
    </dgm:pt>
    <dgm:pt modelId="{7231CA44-EE52-4477-870B-3BF0D92638C2}" type="pres">
      <dgm:prSet presAssocID="{E558B124-4FC2-4E97-85A8-33F2D2518349}" presName="linComp" presStyleCnt="0"/>
      <dgm:spPr/>
    </dgm:pt>
    <dgm:pt modelId="{5D424C04-CDA3-418C-B745-3AEF57C0E055}" type="pres">
      <dgm:prSet presAssocID="{4F6D64D0-70F9-4A31-90A3-39497834DE5D}" presName="compNode" presStyleCnt="0"/>
      <dgm:spPr/>
    </dgm:pt>
    <dgm:pt modelId="{FA8FCB36-A4AC-4887-96EC-70E78B5F1791}" type="pres">
      <dgm:prSet presAssocID="{4F6D64D0-70F9-4A31-90A3-39497834DE5D}" presName="bkgdShape" presStyleLbl="node1" presStyleIdx="0" presStyleCnt="5" custLinFactNeighborX="1010" custLinFactNeighborY="71"/>
      <dgm:spPr/>
      <dgm:t>
        <a:bodyPr/>
        <a:lstStyle/>
        <a:p>
          <a:endParaRPr lang="cs-CZ"/>
        </a:p>
      </dgm:t>
    </dgm:pt>
    <dgm:pt modelId="{1EF185F6-0703-47EF-BB6A-56A9FF1D0AE0}" type="pres">
      <dgm:prSet presAssocID="{4F6D64D0-70F9-4A31-90A3-39497834DE5D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401A25B-87AE-4FC2-BE7B-F94BFC35DB9B}" type="pres">
      <dgm:prSet presAssocID="{4F6D64D0-70F9-4A31-90A3-39497834DE5D}" presName="invisiNode" presStyleLbl="node1" presStyleIdx="0" presStyleCnt="5"/>
      <dgm:spPr/>
    </dgm:pt>
    <dgm:pt modelId="{FBC07D36-3D77-4FC1-9542-6E0B09C05AF3}" type="pres">
      <dgm:prSet presAssocID="{4F6D64D0-70F9-4A31-90A3-39497834DE5D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33CAE034-454E-4364-BA9D-29A774A6E511}" type="pres">
      <dgm:prSet presAssocID="{54A23F53-D008-4B0D-8F86-2A1A81537E58}" presName="sibTrans" presStyleLbl="sibTrans2D1" presStyleIdx="0" presStyleCnt="0"/>
      <dgm:spPr/>
      <dgm:t>
        <a:bodyPr/>
        <a:lstStyle/>
        <a:p>
          <a:endParaRPr lang="cs-CZ"/>
        </a:p>
      </dgm:t>
    </dgm:pt>
    <dgm:pt modelId="{C712FC84-4C39-4309-B307-005A883DADE6}" type="pres">
      <dgm:prSet presAssocID="{8BC75C33-CD45-4B7A-AA50-61EE4C2A915D}" presName="compNode" presStyleCnt="0"/>
      <dgm:spPr/>
    </dgm:pt>
    <dgm:pt modelId="{3229353A-83A1-43B5-BDC8-DBEC942F700E}" type="pres">
      <dgm:prSet presAssocID="{8BC75C33-CD45-4B7A-AA50-61EE4C2A915D}" presName="bkgdShape" presStyleLbl="node1" presStyleIdx="1" presStyleCnt="5"/>
      <dgm:spPr/>
      <dgm:t>
        <a:bodyPr/>
        <a:lstStyle/>
        <a:p>
          <a:endParaRPr lang="cs-CZ"/>
        </a:p>
      </dgm:t>
    </dgm:pt>
    <dgm:pt modelId="{A0DC5C1F-DC10-4FC9-B307-4B3DDCAE989D}" type="pres">
      <dgm:prSet presAssocID="{8BC75C33-CD45-4B7A-AA50-61EE4C2A915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D9DD79-B5F1-4B37-983E-109369178664}" type="pres">
      <dgm:prSet presAssocID="{8BC75C33-CD45-4B7A-AA50-61EE4C2A915D}" presName="invisiNode" presStyleLbl="node1" presStyleIdx="1" presStyleCnt="5"/>
      <dgm:spPr/>
    </dgm:pt>
    <dgm:pt modelId="{1A17132E-904E-4897-8DE3-6A0ACBC91DFE}" type="pres">
      <dgm:prSet presAssocID="{8BC75C33-CD45-4B7A-AA50-61EE4C2A915D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C846327A-EE3F-47D3-B13F-54E8F215D886}" type="pres">
      <dgm:prSet presAssocID="{C94BE322-971B-451B-817F-0CB37D51965F}" presName="sibTrans" presStyleLbl="sibTrans2D1" presStyleIdx="0" presStyleCnt="0"/>
      <dgm:spPr/>
      <dgm:t>
        <a:bodyPr/>
        <a:lstStyle/>
        <a:p>
          <a:endParaRPr lang="cs-CZ"/>
        </a:p>
      </dgm:t>
    </dgm:pt>
    <dgm:pt modelId="{D40606D1-11C9-4756-90D7-F69F7C6319A7}" type="pres">
      <dgm:prSet presAssocID="{7DF9668F-FB47-488E-B77E-F9C53D5092B3}" presName="compNode" presStyleCnt="0"/>
      <dgm:spPr/>
    </dgm:pt>
    <dgm:pt modelId="{5F5A6495-BA3D-4064-987E-4B95CD61FF4D}" type="pres">
      <dgm:prSet presAssocID="{7DF9668F-FB47-488E-B77E-F9C53D5092B3}" presName="bkgdShape" presStyleLbl="node1" presStyleIdx="2" presStyleCnt="5"/>
      <dgm:spPr/>
      <dgm:t>
        <a:bodyPr/>
        <a:lstStyle/>
        <a:p>
          <a:endParaRPr lang="cs-CZ"/>
        </a:p>
      </dgm:t>
    </dgm:pt>
    <dgm:pt modelId="{69E09C07-7FF6-4392-8BE6-3CA64C332A9A}" type="pres">
      <dgm:prSet presAssocID="{7DF9668F-FB47-488E-B77E-F9C53D5092B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B36817E-E2BA-4C7A-8EFC-F7B361919B2C}" type="pres">
      <dgm:prSet presAssocID="{7DF9668F-FB47-488E-B77E-F9C53D5092B3}" presName="invisiNode" presStyleLbl="node1" presStyleIdx="2" presStyleCnt="5"/>
      <dgm:spPr/>
    </dgm:pt>
    <dgm:pt modelId="{A705FA1F-8205-4CA0-B4AD-71B2CCC43AC3}" type="pres">
      <dgm:prSet presAssocID="{7DF9668F-FB47-488E-B77E-F9C53D5092B3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AE534144-B038-45E8-A18A-5B0A3F53D204}" type="pres">
      <dgm:prSet presAssocID="{A4E4D237-D6BA-43C5-BA25-3B0FB0524D8D}" presName="sibTrans" presStyleLbl="sibTrans2D1" presStyleIdx="0" presStyleCnt="0"/>
      <dgm:spPr/>
      <dgm:t>
        <a:bodyPr/>
        <a:lstStyle/>
        <a:p>
          <a:endParaRPr lang="cs-CZ"/>
        </a:p>
      </dgm:t>
    </dgm:pt>
    <dgm:pt modelId="{236FE428-6D1E-4922-9A1F-B67D15E8F5FA}" type="pres">
      <dgm:prSet presAssocID="{B6C8F177-1357-4369-85A9-37E0ACDCE244}" presName="compNode" presStyleCnt="0"/>
      <dgm:spPr/>
    </dgm:pt>
    <dgm:pt modelId="{DE5ABCED-D4BD-456E-ADA6-43AAADD78BE0}" type="pres">
      <dgm:prSet presAssocID="{B6C8F177-1357-4369-85A9-37E0ACDCE244}" presName="bkgdShape" presStyleLbl="node1" presStyleIdx="3" presStyleCnt="5"/>
      <dgm:spPr/>
      <dgm:t>
        <a:bodyPr/>
        <a:lstStyle/>
        <a:p>
          <a:endParaRPr lang="cs-CZ"/>
        </a:p>
      </dgm:t>
    </dgm:pt>
    <dgm:pt modelId="{6F1071C7-A05C-4061-906C-A35F01908173}" type="pres">
      <dgm:prSet presAssocID="{B6C8F177-1357-4369-85A9-37E0ACDCE244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DC6DA4-381B-4201-99A3-0125A1022998}" type="pres">
      <dgm:prSet presAssocID="{B6C8F177-1357-4369-85A9-37E0ACDCE244}" presName="invisiNode" presStyleLbl="node1" presStyleIdx="3" presStyleCnt="5"/>
      <dgm:spPr/>
    </dgm:pt>
    <dgm:pt modelId="{4EF0F06C-3820-4C2E-AD7C-7658B8C3608B}" type="pres">
      <dgm:prSet presAssocID="{B6C8F177-1357-4369-85A9-37E0ACDCE244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6D883670-07A3-4BB8-8F7C-FFEF81285C19}" type="pres">
      <dgm:prSet presAssocID="{4B948D3A-01D6-4E09-8E60-81029BF6430F}" presName="sibTrans" presStyleLbl="sibTrans2D1" presStyleIdx="0" presStyleCnt="0"/>
      <dgm:spPr/>
      <dgm:t>
        <a:bodyPr/>
        <a:lstStyle/>
        <a:p>
          <a:endParaRPr lang="cs-CZ"/>
        </a:p>
      </dgm:t>
    </dgm:pt>
    <dgm:pt modelId="{ABE71036-DBDB-4899-908A-31C2A508E52C}" type="pres">
      <dgm:prSet presAssocID="{E0A24064-D801-4CC0-9693-15508B4A2D7A}" presName="compNode" presStyleCnt="0"/>
      <dgm:spPr/>
    </dgm:pt>
    <dgm:pt modelId="{ABEAB885-4347-46ED-B356-5893C2940744}" type="pres">
      <dgm:prSet presAssocID="{E0A24064-D801-4CC0-9693-15508B4A2D7A}" presName="bkgdShape" presStyleLbl="node1" presStyleIdx="4" presStyleCnt="5"/>
      <dgm:spPr/>
      <dgm:t>
        <a:bodyPr/>
        <a:lstStyle/>
        <a:p>
          <a:endParaRPr lang="cs-CZ"/>
        </a:p>
      </dgm:t>
    </dgm:pt>
    <dgm:pt modelId="{1A795770-04F2-4B6F-AE89-917DF4171DC9}" type="pres">
      <dgm:prSet presAssocID="{E0A24064-D801-4CC0-9693-15508B4A2D7A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ECE160-6698-49AC-90C2-91204833ADCE}" type="pres">
      <dgm:prSet presAssocID="{E0A24064-D801-4CC0-9693-15508B4A2D7A}" presName="invisiNode" presStyleLbl="node1" presStyleIdx="4" presStyleCnt="5"/>
      <dgm:spPr/>
    </dgm:pt>
    <dgm:pt modelId="{2DFDF213-F32F-4C16-AFFB-C24D217E270D}" type="pres">
      <dgm:prSet presAssocID="{E0A24064-D801-4CC0-9693-15508B4A2D7A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</dgm:ptLst>
  <dgm:cxnLst>
    <dgm:cxn modelId="{D3FBF077-EC9B-4468-B50A-CE722BCFECF2}" type="presOf" srcId="{4F6D64D0-70F9-4A31-90A3-39497834DE5D}" destId="{1EF185F6-0703-47EF-BB6A-56A9FF1D0AE0}" srcOrd="1" destOrd="0" presId="urn:microsoft.com/office/officeart/2005/8/layout/hList7"/>
    <dgm:cxn modelId="{CAEFB9CA-DFF1-4195-9DD0-6BB31CA4E8C6}" srcId="{E558B124-4FC2-4E97-85A8-33F2D2518349}" destId="{4F6D64D0-70F9-4A31-90A3-39497834DE5D}" srcOrd="0" destOrd="0" parTransId="{BA6A54D5-A827-4DC2-811E-8FB1473FFF76}" sibTransId="{54A23F53-D008-4B0D-8F86-2A1A81537E58}"/>
    <dgm:cxn modelId="{B57251A5-1E59-4F47-BAD8-5F38DBB35E09}" type="presOf" srcId="{8BC75C33-CD45-4B7A-AA50-61EE4C2A915D}" destId="{3229353A-83A1-43B5-BDC8-DBEC942F700E}" srcOrd="0" destOrd="0" presId="urn:microsoft.com/office/officeart/2005/8/layout/hList7"/>
    <dgm:cxn modelId="{141C1B0D-FC50-4D86-8B1F-22F62AA1D152}" srcId="{E558B124-4FC2-4E97-85A8-33F2D2518349}" destId="{B6C8F177-1357-4369-85A9-37E0ACDCE244}" srcOrd="3" destOrd="0" parTransId="{44556B82-1D15-4A13-AEB9-41459ED72767}" sibTransId="{4B948D3A-01D6-4E09-8E60-81029BF6430F}"/>
    <dgm:cxn modelId="{F05AC395-C53C-4D3B-BA72-5E82AB9D01C8}" type="presOf" srcId="{7DF9668F-FB47-488E-B77E-F9C53D5092B3}" destId="{69E09C07-7FF6-4392-8BE6-3CA64C332A9A}" srcOrd="1" destOrd="0" presId="urn:microsoft.com/office/officeart/2005/8/layout/hList7"/>
    <dgm:cxn modelId="{F5CF7CDB-CC21-4B69-B4F2-6F9DBE76F0BC}" srcId="{E558B124-4FC2-4E97-85A8-33F2D2518349}" destId="{E0A24064-D801-4CC0-9693-15508B4A2D7A}" srcOrd="4" destOrd="0" parTransId="{BCE7F2EC-4131-4ADC-A3DE-33EF4C7EEE66}" sibTransId="{3AD8522E-180D-4DF1-8A42-90BFD4EB2AE9}"/>
    <dgm:cxn modelId="{FD9946BA-238B-44D8-B75D-67D7A3761036}" srcId="{E558B124-4FC2-4E97-85A8-33F2D2518349}" destId="{8BC75C33-CD45-4B7A-AA50-61EE4C2A915D}" srcOrd="1" destOrd="0" parTransId="{6770F6EA-D9AD-45BF-B38E-6CDACAE8CCB6}" sibTransId="{C94BE322-971B-451B-817F-0CB37D51965F}"/>
    <dgm:cxn modelId="{8436D050-EC9C-44BB-9E95-923AF1082598}" type="presOf" srcId="{4B948D3A-01D6-4E09-8E60-81029BF6430F}" destId="{6D883670-07A3-4BB8-8F7C-FFEF81285C19}" srcOrd="0" destOrd="0" presId="urn:microsoft.com/office/officeart/2005/8/layout/hList7"/>
    <dgm:cxn modelId="{2C338D42-847C-4EE5-A891-79D235C37186}" type="presOf" srcId="{7DF9668F-FB47-488E-B77E-F9C53D5092B3}" destId="{5F5A6495-BA3D-4064-987E-4B95CD61FF4D}" srcOrd="0" destOrd="0" presId="urn:microsoft.com/office/officeart/2005/8/layout/hList7"/>
    <dgm:cxn modelId="{1BBC8F41-16E0-4DB3-AFA4-589EBBBB8D00}" type="presOf" srcId="{C94BE322-971B-451B-817F-0CB37D51965F}" destId="{C846327A-EE3F-47D3-B13F-54E8F215D886}" srcOrd="0" destOrd="0" presId="urn:microsoft.com/office/officeart/2005/8/layout/hList7"/>
    <dgm:cxn modelId="{651863DA-9FC8-4924-8B16-F246A6B0C4EB}" type="presOf" srcId="{E0A24064-D801-4CC0-9693-15508B4A2D7A}" destId="{ABEAB885-4347-46ED-B356-5893C2940744}" srcOrd="0" destOrd="0" presId="urn:microsoft.com/office/officeart/2005/8/layout/hList7"/>
    <dgm:cxn modelId="{672A8BB1-8A7F-409F-BD40-76C40330C3F0}" type="presOf" srcId="{4F6D64D0-70F9-4A31-90A3-39497834DE5D}" destId="{FA8FCB36-A4AC-4887-96EC-70E78B5F1791}" srcOrd="0" destOrd="0" presId="urn:microsoft.com/office/officeart/2005/8/layout/hList7"/>
    <dgm:cxn modelId="{9C852A98-8439-47F5-8589-40ADFE225F49}" srcId="{E558B124-4FC2-4E97-85A8-33F2D2518349}" destId="{7DF9668F-FB47-488E-B77E-F9C53D5092B3}" srcOrd="2" destOrd="0" parTransId="{E20A7AB1-09F3-4D17-BEC2-0727C0AA9E4C}" sibTransId="{A4E4D237-D6BA-43C5-BA25-3B0FB0524D8D}"/>
    <dgm:cxn modelId="{4357055E-8AA9-41B5-B14D-1F62F66E8566}" type="presOf" srcId="{A4E4D237-D6BA-43C5-BA25-3B0FB0524D8D}" destId="{AE534144-B038-45E8-A18A-5B0A3F53D204}" srcOrd="0" destOrd="0" presId="urn:microsoft.com/office/officeart/2005/8/layout/hList7"/>
    <dgm:cxn modelId="{C110752B-D492-406B-AEB3-202F7297A754}" type="presOf" srcId="{E558B124-4FC2-4E97-85A8-33F2D2518349}" destId="{9B83A1A7-33A4-4F4D-88C9-E5CD1B54A317}" srcOrd="0" destOrd="0" presId="urn:microsoft.com/office/officeart/2005/8/layout/hList7"/>
    <dgm:cxn modelId="{F33CD345-9AEB-4D84-A1CB-C3B29F7AD64D}" type="presOf" srcId="{B6C8F177-1357-4369-85A9-37E0ACDCE244}" destId="{6F1071C7-A05C-4061-906C-A35F01908173}" srcOrd="1" destOrd="0" presId="urn:microsoft.com/office/officeart/2005/8/layout/hList7"/>
    <dgm:cxn modelId="{81460991-C44D-4428-A0B3-8AEB3C3CAEE9}" type="presOf" srcId="{8BC75C33-CD45-4B7A-AA50-61EE4C2A915D}" destId="{A0DC5C1F-DC10-4FC9-B307-4B3DDCAE989D}" srcOrd="1" destOrd="0" presId="urn:microsoft.com/office/officeart/2005/8/layout/hList7"/>
    <dgm:cxn modelId="{1E398BC3-BB25-49AD-8A53-BC938F7535CC}" type="presOf" srcId="{B6C8F177-1357-4369-85A9-37E0ACDCE244}" destId="{DE5ABCED-D4BD-456E-ADA6-43AAADD78BE0}" srcOrd="0" destOrd="0" presId="urn:microsoft.com/office/officeart/2005/8/layout/hList7"/>
    <dgm:cxn modelId="{97ACFAC9-4F0A-4D39-BBDA-B26907831CF3}" type="presOf" srcId="{54A23F53-D008-4B0D-8F86-2A1A81537E58}" destId="{33CAE034-454E-4364-BA9D-29A774A6E511}" srcOrd="0" destOrd="0" presId="urn:microsoft.com/office/officeart/2005/8/layout/hList7"/>
    <dgm:cxn modelId="{EFAAED8F-B1FE-46D8-91C0-FC8146C7D96F}" type="presOf" srcId="{E0A24064-D801-4CC0-9693-15508B4A2D7A}" destId="{1A795770-04F2-4B6F-AE89-917DF4171DC9}" srcOrd="1" destOrd="0" presId="urn:microsoft.com/office/officeart/2005/8/layout/hList7"/>
    <dgm:cxn modelId="{2E1AE652-2ACF-4C58-B79C-F441388C6242}" type="presParOf" srcId="{9B83A1A7-33A4-4F4D-88C9-E5CD1B54A317}" destId="{F90D604D-4154-476F-A3AA-C46920C371E1}" srcOrd="0" destOrd="0" presId="urn:microsoft.com/office/officeart/2005/8/layout/hList7"/>
    <dgm:cxn modelId="{0F4A8507-DA8D-4C72-9AF6-42EFAF338706}" type="presParOf" srcId="{9B83A1A7-33A4-4F4D-88C9-E5CD1B54A317}" destId="{7231CA44-EE52-4477-870B-3BF0D92638C2}" srcOrd="1" destOrd="0" presId="urn:microsoft.com/office/officeart/2005/8/layout/hList7"/>
    <dgm:cxn modelId="{3C2C66C2-5A71-4C24-BEA8-B4F44CCEAB06}" type="presParOf" srcId="{7231CA44-EE52-4477-870B-3BF0D92638C2}" destId="{5D424C04-CDA3-418C-B745-3AEF57C0E055}" srcOrd="0" destOrd="0" presId="urn:microsoft.com/office/officeart/2005/8/layout/hList7"/>
    <dgm:cxn modelId="{6F66C950-7321-4BF9-B23F-C3DC18B0FEF0}" type="presParOf" srcId="{5D424C04-CDA3-418C-B745-3AEF57C0E055}" destId="{FA8FCB36-A4AC-4887-96EC-70E78B5F1791}" srcOrd="0" destOrd="0" presId="urn:microsoft.com/office/officeart/2005/8/layout/hList7"/>
    <dgm:cxn modelId="{E956F470-9F5C-4958-8925-D80B20134BBC}" type="presParOf" srcId="{5D424C04-CDA3-418C-B745-3AEF57C0E055}" destId="{1EF185F6-0703-47EF-BB6A-56A9FF1D0AE0}" srcOrd="1" destOrd="0" presId="urn:microsoft.com/office/officeart/2005/8/layout/hList7"/>
    <dgm:cxn modelId="{47F1923F-A521-49A6-ACB4-686E55415D6C}" type="presParOf" srcId="{5D424C04-CDA3-418C-B745-3AEF57C0E055}" destId="{D401A25B-87AE-4FC2-BE7B-F94BFC35DB9B}" srcOrd="2" destOrd="0" presId="urn:microsoft.com/office/officeart/2005/8/layout/hList7"/>
    <dgm:cxn modelId="{60344657-D21D-4FD6-95A5-5E20EAB58B46}" type="presParOf" srcId="{5D424C04-CDA3-418C-B745-3AEF57C0E055}" destId="{FBC07D36-3D77-4FC1-9542-6E0B09C05AF3}" srcOrd="3" destOrd="0" presId="urn:microsoft.com/office/officeart/2005/8/layout/hList7"/>
    <dgm:cxn modelId="{86216F02-C04C-40BB-BC2D-30F6A1E0D826}" type="presParOf" srcId="{7231CA44-EE52-4477-870B-3BF0D92638C2}" destId="{33CAE034-454E-4364-BA9D-29A774A6E511}" srcOrd="1" destOrd="0" presId="urn:microsoft.com/office/officeart/2005/8/layout/hList7"/>
    <dgm:cxn modelId="{29629B32-E356-4CFA-994D-AF72AB204632}" type="presParOf" srcId="{7231CA44-EE52-4477-870B-3BF0D92638C2}" destId="{C712FC84-4C39-4309-B307-005A883DADE6}" srcOrd="2" destOrd="0" presId="urn:microsoft.com/office/officeart/2005/8/layout/hList7"/>
    <dgm:cxn modelId="{0DBCEF98-035B-4DDD-8C58-82A2D4170737}" type="presParOf" srcId="{C712FC84-4C39-4309-B307-005A883DADE6}" destId="{3229353A-83A1-43B5-BDC8-DBEC942F700E}" srcOrd="0" destOrd="0" presId="urn:microsoft.com/office/officeart/2005/8/layout/hList7"/>
    <dgm:cxn modelId="{6BBDB871-8348-4F00-8A13-F2C9C87549E5}" type="presParOf" srcId="{C712FC84-4C39-4309-B307-005A883DADE6}" destId="{A0DC5C1F-DC10-4FC9-B307-4B3DDCAE989D}" srcOrd="1" destOrd="0" presId="urn:microsoft.com/office/officeart/2005/8/layout/hList7"/>
    <dgm:cxn modelId="{6F85C3E3-1527-4B6A-973A-5AD36DE1FBBF}" type="presParOf" srcId="{C712FC84-4C39-4309-B307-005A883DADE6}" destId="{BFD9DD79-B5F1-4B37-983E-109369178664}" srcOrd="2" destOrd="0" presId="urn:microsoft.com/office/officeart/2005/8/layout/hList7"/>
    <dgm:cxn modelId="{5D1F9B98-0D43-4A95-8FA3-88AEF2C224D9}" type="presParOf" srcId="{C712FC84-4C39-4309-B307-005A883DADE6}" destId="{1A17132E-904E-4897-8DE3-6A0ACBC91DFE}" srcOrd="3" destOrd="0" presId="urn:microsoft.com/office/officeart/2005/8/layout/hList7"/>
    <dgm:cxn modelId="{C0894CE1-DDB4-4A85-B265-7013C3D0DC63}" type="presParOf" srcId="{7231CA44-EE52-4477-870B-3BF0D92638C2}" destId="{C846327A-EE3F-47D3-B13F-54E8F215D886}" srcOrd="3" destOrd="0" presId="urn:microsoft.com/office/officeart/2005/8/layout/hList7"/>
    <dgm:cxn modelId="{76F52F95-E581-4358-B586-37721A2A10C7}" type="presParOf" srcId="{7231CA44-EE52-4477-870B-3BF0D92638C2}" destId="{D40606D1-11C9-4756-90D7-F69F7C6319A7}" srcOrd="4" destOrd="0" presId="urn:microsoft.com/office/officeart/2005/8/layout/hList7"/>
    <dgm:cxn modelId="{AAF086D7-EB76-4A69-8E0F-6CE27106E09B}" type="presParOf" srcId="{D40606D1-11C9-4756-90D7-F69F7C6319A7}" destId="{5F5A6495-BA3D-4064-987E-4B95CD61FF4D}" srcOrd="0" destOrd="0" presId="urn:microsoft.com/office/officeart/2005/8/layout/hList7"/>
    <dgm:cxn modelId="{E695B1D4-B13D-48C0-AFF7-674DD24B7D28}" type="presParOf" srcId="{D40606D1-11C9-4756-90D7-F69F7C6319A7}" destId="{69E09C07-7FF6-4392-8BE6-3CA64C332A9A}" srcOrd="1" destOrd="0" presId="urn:microsoft.com/office/officeart/2005/8/layout/hList7"/>
    <dgm:cxn modelId="{271CA8CF-7CB3-45CB-9218-79D168B6E2C5}" type="presParOf" srcId="{D40606D1-11C9-4756-90D7-F69F7C6319A7}" destId="{0B36817E-E2BA-4C7A-8EFC-F7B361919B2C}" srcOrd="2" destOrd="0" presId="urn:microsoft.com/office/officeart/2005/8/layout/hList7"/>
    <dgm:cxn modelId="{3943D94E-C4ED-4234-B38F-8D65C6326280}" type="presParOf" srcId="{D40606D1-11C9-4756-90D7-F69F7C6319A7}" destId="{A705FA1F-8205-4CA0-B4AD-71B2CCC43AC3}" srcOrd="3" destOrd="0" presId="urn:microsoft.com/office/officeart/2005/8/layout/hList7"/>
    <dgm:cxn modelId="{301BA02D-5851-493D-8524-7F2C9F32396C}" type="presParOf" srcId="{7231CA44-EE52-4477-870B-3BF0D92638C2}" destId="{AE534144-B038-45E8-A18A-5B0A3F53D204}" srcOrd="5" destOrd="0" presId="urn:microsoft.com/office/officeart/2005/8/layout/hList7"/>
    <dgm:cxn modelId="{28E24C1A-B0B5-4C4A-B6F6-EEAEB339BD84}" type="presParOf" srcId="{7231CA44-EE52-4477-870B-3BF0D92638C2}" destId="{236FE428-6D1E-4922-9A1F-B67D15E8F5FA}" srcOrd="6" destOrd="0" presId="urn:microsoft.com/office/officeart/2005/8/layout/hList7"/>
    <dgm:cxn modelId="{F2CC2350-D34F-47DB-A31C-1AF65C8150B5}" type="presParOf" srcId="{236FE428-6D1E-4922-9A1F-B67D15E8F5FA}" destId="{DE5ABCED-D4BD-456E-ADA6-43AAADD78BE0}" srcOrd="0" destOrd="0" presId="urn:microsoft.com/office/officeart/2005/8/layout/hList7"/>
    <dgm:cxn modelId="{E8C34E0B-4BEF-4DFD-A484-812C3A46D144}" type="presParOf" srcId="{236FE428-6D1E-4922-9A1F-B67D15E8F5FA}" destId="{6F1071C7-A05C-4061-906C-A35F01908173}" srcOrd="1" destOrd="0" presId="urn:microsoft.com/office/officeart/2005/8/layout/hList7"/>
    <dgm:cxn modelId="{16A2FDD5-B0C9-4F07-9F97-54A329E17E91}" type="presParOf" srcId="{236FE428-6D1E-4922-9A1F-B67D15E8F5FA}" destId="{C6DC6DA4-381B-4201-99A3-0125A1022998}" srcOrd="2" destOrd="0" presId="urn:microsoft.com/office/officeart/2005/8/layout/hList7"/>
    <dgm:cxn modelId="{BF1742EF-55C0-4081-B7B5-7770BB7B6255}" type="presParOf" srcId="{236FE428-6D1E-4922-9A1F-B67D15E8F5FA}" destId="{4EF0F06C-3820-4C2E-AD7C-7658B8C3608B}" srcOrd="3" destOrd="0" presId="urn:microsoft.com/office/officeart/2005/8/layout/hList7"/>
    <dgm:cxn modelId="{F227C82A-9A13-4310-B473-0745704D2745}" type="presParOf" srcId="{7231CA44-EE52-4477-870B-3BF0D92638C2}" destId="{6D883670-07A3-4BB8-8F7C-FFEF81285C19}" srcOrd="7" destOrd="0" presId="urn:microsoft.com/office/officeart/2005/8/layout/hList7"/>
    <dgm:cxn modelId="{923A9482-F74B-4A22-B8B4-7F89D6A0A139}" type="presParOf" srcId="{7231CA44-EE52-4477-870B-3BF0D92638C2}" destId="{ABE71036-DBDB-4899-908A-31C2A508E52C}" srcOrd="8" destOrd="0" presId="urn:microsoft.com/office/officeart/2005/8/layout/hList7"/>
    <dgm:cxn modelId="{D6AD6540-3C10-44EE-BE00-C3D0794F8981}" type="presParOf" srcId="{ABE71036-DBDB-4899-908A-31C2A508E52C}" destId="{ABEAB885-4347-46ED-B356-5893C2940744}" srcOrd="0" destOrd="0" presId="urn:microsoft.com/office/officeart/2005/8/layout/hList7"/>
    <dgm:cxn modelId="{10CFFB9D-FE8D-4006-BC2F-3312904D59B8}" type="presParOf" srcId="{ABE71036-DBDB-4899-908A-31C2A508E52C}" destId="{1A795770-04F2-4B6F-AE89-917DF4171DC9}" srcOrd="1" destOrd="0" presId="urn:microsoft.com/office/officeart/2005/8/layout/hList7"/>
    <dgm:cxn modelId="{A989DFF9-8CCF-44E7-824D-F31F8FA08748}" type="presParOf" srcId="{ABE71036-DBDB-4899-908A-31C2A508E52C}" destId="{46ECE160-6698-49AC-90C2-91204833ADCE}" srcOrd="2" destOrd="0" presId="urn:microsoft.com/office/officeart/2005/8/layout/hList7"/>
    <dgm:cxn modelId="{1C570761-BAFC-4A19-8951-9B08AE940076}" type="presParOf" srcId="{ABE71036-DBDB-4899-908A-31C2A508E52C}" destId="{2DFDF213-F32F-4C16-AFFB-C24D217E270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FD520F-56FB-4B76-8C3E-2E5EDBFEAFEE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7CF24037-24C3-479E-8C42-E48E4884955F}">
      <dgm:prSet phldrT="[Text]"/>
      <dgm:spPr/>
      <dgm:t>
        <a:bodyPr/>
        <a:lstStyle/>
        <a:p>
          <a:r>
            <a:rPr lang="cs-CZ" altLang="cs-CZ" dirty="0">
              <a:latin typeface="Verdana" panose="020B0604030504040204" pitchFamily="34" charset="0"/>
            </a:rPr>
            <a:t>Volba předsedy</a:t>
          </a:r>
          <a:endParaRPr lang="cs-CZ" dirty="0"/>
        </a:p>
      </dgm:t>
    </dgm:pt>
    <dgm:pt modelId="{BD2133F7-0ECB-4141-9527-AD997AE969D7}" type="parTrans" cxnId="{67659B70-1FB6-44A5-A27B-59F9B7B18B08}">
      <dgm:prSet/>
      <dgm:spPr/>
      <dgm:t>
        <a:bodyPr/>
        <a:lstStyle/>
        <a:p>
          <a:endParaRPr lang="cs-CZ"/>
        </a:p>
      </dgm:t>
    </dgm:pt>
    <dgm:pt modelId="{7393EB8E-AAD7-4075-B76C-2521CFDF1665}" type="sibTrans" cxnId="{67659B70-1FB6-44A5-A27B-59F9B7B18B08}">
      <dgm:prSet/>
      <dgm:spPr/>
      <dgm:t>
        <a:bodyPr/>
        <a:lstStyle/>
        <a:p>
          <a:endParaRPr lang="cs-CZ"/>
        </a:p>
      </dgm:t>
    </dgm:pt>
    <dgm:pt modelId="{19D8FF1A-5EB7-4F70-99B3-008D54FB2D3B}">
      <dgm:prSet phldrT="[Text]"/>
      <dgm:spPr/>
      <dgm:t>
        <a:bodyPr/>
        <a:lstStyle/>
        <a:p>
          <a:r>
            <a:rPr lang="cs-CZ" altLang="cs-CZ" dirty="0">
              <a:latin typeface="Verdana" panose="020B0604030504040204" pitchFamily="34" charset="0"/>
            </a:rPr>
            <a:t>Volba </a:t>
          </a:r>
          <a:r>
            <a:rPr lang="cs-CZ" altLang="cs-CZ" dirty="0" smtClean="0">
              <a:latin typeface="Verdana" panose="020B0604030504040204" pitchFamily="34" charset="0"/>
            </a:rPr>
            <a:t>kolegia EK</a:t>
          </a:r>
          <a:endParaRPr lang="cs-CZ" dirty="0"/>
        </a:p>
      </dgm:t>
    </dgm:pt>
    <dgm:pt modelId="{8B0F960C-2B3A-4E71-BC40-D4F828FC40AC}" type="parTrans" cxnId="{25D4A823-27FE-4C00-8576-D2AED06131FB}">
      <dgm:prSet/>
      <dgm:spPr/>
      <dgm:t>
        <a:bodyPr/>
        <a:lstStyle/>
        <a:p>
          <a:endParaRPr lang="cs-CZ"/>
        </a:p>
      </dgm:t>
    </dgm:pt>
    <dgm:pt modelId="{AA7EBB7F-F489-4EC9-9CD3-E44CF1ED04CA}" type="sibTrans" cxnId="{25D4A823-27FE-4C00-8576-D2AED06131FB}">
      <dgm:prSet/>
      <dgm:spPr/>
      <dgm:t>
        <a:bodyPr/>
        <a:lstStyle/>
        <a:p>
          <a:endParaRPr lang="cs-CZ"/>
        </a:p>
      </dgm:t>
    </dgm:pt>
    <dgm:pt modelId="{FACF65A3-D945-474E-9F0E-C6E0C5C80A16}" type="pres">
      <dgm:prSet presAssocID="{5BFD520F-56FB-4B76-8C3E-2E5EDBFEAFE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B373E61F-619F-4B14-854B-D1614475A6FD}" type="pres">
      <dgm:prSet presAssocID="{7CF24037-24C3-479E-8C42-E48E4884955F}" presName="composite" presStyleCnt="0"/>
      <dgm:spPr/>
      <dgm:t>
        <a:bodyPr/>
        <a:lstStyle/>
        <a:p>
          <a:endParaRPr lang="cs-CZ"/>
        </a:p>
      </dgm:t>
    </dgm:pt>
    <dgm:pt modelId="{48E0C71F-3CFD-469D-AEFD-CE6F0F0BF48E}" type="pres">
      <dgm:prSet presAssocID="{7CF24037-24C3-479E-8C42-E48E4884955F}" presName="LShape" presStyleLbl="alignNode1" presStyleIdx="0" presStyleCnt="3"/>
      <dgm:spPr/>
      <dgm:t>
        <a:bodyPr/>
        <a:lstStyle/>
        <a:p>
          <a:endParaRPr lang="cs-CZ"/>
        </a:p>
      </dgm:t>
    </dgm:pt>
    <dgm:pt modelId="{BF14FFDB-7CFC-4915-88A7-5094D8BED82F}" type="pres">
      <dgm:prSet presAssocID="{7CF24037-24C3-479E-8C42-E48E4884955F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3FE8BD-ED49-42A3-87F2-4C9EB361236B}" type="pres">
      <dgm:prSet presAssocID="{7CF24037-24C3-479E-8C42-E48E4884955F}" presName="Triangle" presStyleLbl="alignNode1" presStyleIdx="1" presStyleCnt="3"/>
      <dgm:spPr/>
      <dgm:t>
        <a:bodyPr/>
        <a:lstStyle/>
        <a:p>
          <a:endParaRPr lang="cs-CZ"/>
        </a:p>
      </dgm:t>
    </dgm:pt>
    <dgm:pt modelId="{D1A083D7-D75D-4993-BB0D-B4C5E6670ABD}" type="pres">
      <dgm:prSet presAssocID="{7393EB8E-AAD7-4075-B76C-2521CFDF1665}" presName="sibTrans" presStyleCnt="0"/>
      <dgm:spPr/>
      <dgm:t>
        <a:bodyPr/>
        <a:lstStyle/>
        <a:p>
          <a:endParaRPr lang="cs-CZ"/>
        </a:p>
      </dgm:t>
    </dgm:pt>
    <dgm:pt modelId="{79AA32AF-033C-4304-9C25-3357A3DBF05A}" type="pres">
      <dgm:prSet presAssocID="{7393EB8E-AAD7-4075-B76C-2521CFDF1665}" presName="space" presStyleCnt="0"/>
      <dgm:spPr/>
      <dgm:t>
        <a:bodyPr/>
        <a:lstStyle/>
        <a:p>
          <a:endParaRPr lang="cs-CZ"/>
        </a:p>
      </dgm:t>
    </dgm:pt>
    <dgm:pt modelId="{1FB565CC-D84B-4EF8-8196-34FDCCC28470}" type="pres">
      <dgm:prSet presAssocID="{19D8FF1A-5EB7-4F70-99B3-008D54FB2D3B}" presName="composite" presStyleCnt="0"/>
      <dgm:spPr/>
      <dgm:t>
        <a:bodyPr/>
        <a:lstStyle/>
        <a:p>
          <a:endParaRPr lang="cs-CZ"/>
        </a:p>
      </dgm:t>
    </dgm:pt>
    <dgm:pt modelId="{94409B72-29E4-44A3-946D-A3F724EF25ED}" type="pres">
      <dgm:prSet presAssocID="{19D8FF1A-5EB7-4F70-99B3-008D54FB2D3B}" presName="LShape" presStyleLbl="alignNode1" presStyleIdx="2" presStyleCnt="3"/>
      <dgm:spPr/>
      <dgm:t>
        <a:bodyPr/>
        <a:lstStyle/>
        <a:p>
          <a:endParaRPr lang="cs-CZ"/>
        </a:p>
      </dgm:t>
    </dgm:pt>
    <dgm:pt modelId="{D774595D-BBB6-4FBE-9D30-1E25BCEFBE07}" type="pres">
      <dgm:prSet presAssocID="{19D8FF1A-5EB7-4F70-99B3-008D54FB2D3B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79CA41E-DA92-4FA4-ACEC-67470A294673}" type="presOf" srcId="{19D8FF1A-5EB7-4F70-99B3-008D54FB2D3B}" destId="{D774595D-BBB6-4FBE-9D30-1E25BCEFBE07}" srcOrd="0" destOrd="0" presId="urn:microsoft.com/office/officeart/2009/3/layout/StepUpProcess"/>
    <dgm:cxn modelId="{51AB6C6D-85F1-448A-A6A0-1D74490DC640}" type="presOf" srcId="{7CF24037-24C3-479E-8C42-E48E4884955F}" destId="{BF14FFDB-7CFC-4915-88A7-5094D8BED82F}" srcOrd="0" destOrd="0" presId="urn:microsoft.com/office/officeart/2009/3/layout/StepUpProcess"/>
    <dgm:cxn modelId="{5C53065D-A6E4-41AC-ABCD-192FFE6B57AE}" type="presOf" srcId="{5BFD520F-56FB-4B76-8C3E-2E5EDBFEAFEE}" destId="{FACF65A3-D945-474E-9F0E-C6E0C5C80A16}" srcOrd="0" destOrd="0" presId="urn:microsoft.com/office/officeart/2009/3/layout/StepUpProcess"/>
    <dgm:cxn modelId="{67659B70-1FB6-44A5-A27B-59F9B7B18B08}" srcId="{5BFD520F-56FB-4B76-8C3E-2E5EDBFEAFEE}" destId="{7CF24037-24C3-479E-8C42-E48E4884955F}" srcOrd="0" destOrd="0" parTransId="{BD2133F7-0ECB-4141-9527-AD997AE969D7}" sibTransId="{7393EB8E-AAD7-4075-B76C-2521CFDF1665}"/>
    <dgm:cxn modelId="{25D4A823-27FE-4C00-8576-D2AED06131FB}" srcId="{5BFD520F-56FB-4B76-8C3E-2E5EDBFEAFEE}" destId="{19D8FF1A-5EB7-4F70-99B3-008D54FB2D3B}" srcOrd="1" destOrd="0" parTransId="{8B0F960C-2B3A-4E71-BC40-D4F828FC40AC}" sibTransId="{AA7EBB7F-F489-4EC9-9CD3-E44CF1ED04CA}"/>
    <dgm:cxn modelId="{38F5C3E6-F430-4692-BEE5-F699464A8D88}" type="presParOf" srcId="{FACF65A3-D945-474E-9F0E-C6E0C5C80A16}" destId="{B373E61F-619F-4B14-854B-D1614475A6FD}" srcOrd="0" destOrd="0" presId="urn:microsoft.com/office/officeart/2009/3/layout/StepUpProcess"/>
    <dgm:cxn modelId="{3907E5B5-0C6B-411A-AA42-F9A5113A9DCC}" type="presParOf" srcId="{B373E61F-619F-4B14-854B-D1614475A6FD}" destId="{48E0C71F-3CFD-469D-AEFD-CE6F0F0BF48E}" srcOrd="0" destOrd="0" presId="urn:microsoft.com/office/officeart/2009/3/layout/StepUpProcess"/>
    <dgm:cxn modelId="{9A249A76-0549-40FD-B62A-C0177CC53C8C}" type="presParOf" srcId="{B373E61F-619F-4B14-854B-D1614475A6FD}" destId="{BF14FFDB-7CFC-4915-88A7-5094D8BED82F}" srcOrd="1" destOrd="0" presId="urn:microsoft.com/office/officeart/2009/3/layout/StepUpProcess"/>
    <dgm:cxn modelId="{65CF6EC6-761F-4B17-B0D1-FFC3CD48D8E1}" type="presParOf" srcId="{B373E61F-619F-4B14-854B-D1614475A6FD}" destId="{0E3FE8BD-ED49-42A3-87F2-4C9EB361236B}" srcOrd="2" destOrd="0" presId="urn:microsoft.com/office/officeart/2009/3/layout/StepUpProcess"/>
    <dgm:cxn modelId="{0EDDC346-CE93-482E-B542-B97C68BB8686}" type="presParOf" srcId="{FACF65A3-D945-474E-9F0E-C6E0C5C80A16}" destId="{D1A083D7-D75D-4993-BB0D-B4C5E6670ABD}" srcOrd="1" destOrd="0" presId="urn:microsoft.com/office/officeart/2009/3/layout/StepUpProcess"/>
    <dgm:cxn modelId="{F2591C7D-7F2E-43ED-9660-79084338857A}" type="presParOf" srcId="{D1A083D7-D75D-4993-BB0D-B4C5E6670ABD}" destId="{79AA32AF-033C-4304-9C25-3357A3DBF05A}" srcOrd="0" destOrd="0" presId="urn:microsoft.com/office/officeart/2009/3/layout/StepUpProcess"/>
    <dgm:cxn modelId="{EA33B994-3BF7-4D2A-A6F8-8E4B00E1F1A9}" type="presParOf" srcId="{FACF65A3-D945-474E-9F0E-C6E0C5C80A16}" destId="{1FB565CC-D84B-4EF8-8196-34FDCCC28470}" srcOrd="2" destOrd="0" presId="urn:microsoft.com/office/officeart/2009/3/layout/StepUpProcess"/>
    <dgm:cxn modelId="{1B59B1B6-C20B-4E0A-B0AE-B01946FDC49D}" type="presParOf" srcId="{1FB565CC-D84B-4EF8-8196-34FDCCC28470}" destId="{94409B72-29E4-44A3-946D-A3F724EF25ED}" srcOrd="0" destOrd="0" presId="urn:microsoft.com/office/officeart/2009/3/layout/StepUpProcess"/>
    <dgm:cxn modelId="{BBD27391-B22C-497C-BCD7-340D1688AC2E}" type="presParOf" srcId="{1FB565CC-D84B-4EF8-8196-34FDCCC28470}" destId="{D774595D-BBB6-4FBE-9D30-1E25BCEFBE0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A2672F-0013-44E5-B666-75EC0923A8EC}" type="doc">
      <dgm:prSet loTypeId="urn:microsoft.com/office/officeart/2005/8/layout/hProcess7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DB18E926-83C7-4543-B072-9FABF268C574}">
      <dgm:prSet phldrT="[Text]"/>
      <dgm:spPr/>
      <dgm:t>
        <a:bodyPr/>
        <a:lstStyle/>
        <a:p>
          <a:r>
            <a:rPr lang="cs-CZ" dirty="0" smtClean="0"/>
            <a:t>Amsterodam</a:t>
          </a:r>
          <a:endParaRPr lang="cs-CZ" dirty="0"/>
        </a:p>
      </dgm:t>
    </dgm:pt>
    <dgm:pt modelId="{38AA7236-D988-4127-9F9A-1C6EB237557F}" type="parTrans" cxnId="{33670A4B-1358-4AFF-92F4-E85242176DA8}">
      <dgm:prSet/>
      <dgm:spPr/>
      <dgm:t>
        <a:bodyPr/>
        <a:lstStyle/>
        <a:p>
          <a:endParaRPr lang="cs-CZ"/>
        </a:p>
      </dgm:t>
    </dgm:pt>
    <dgm:pt modelId="{F2D102EA-A669-40D9-B2E5-E777CEAB846B}" type="sibTrans" cxnId="{33670A4B-1358-4AFF-92F4-E85242176DA8}">
      <dgm:prSet/>
      <dgm:spPr/>
      <dgm:t>
        <a:bodyPr/>
        <a:lstStyle/>
        <a:p>
          <a:endParaRPr lang="cs-CZ"/>
        </a:p>
      </dgm:t>
    </dgm:pt>
    <dgm:pt modelId="{127B216D-933D-4810-B408-081526B6C743}">
      <dgm:prSet/>
      <dgm:spPr/>
      <dgm:t>
        <a:bodyPr/>
        <a:lstStyle/>
        <a:p>
          <a:r>
            <a:rPr lang="cs-CZ" dirty="0" smtClean="0"/>
            <a:t>Nice</a:t>
          </a:r>
          <a:endParaRPr lang="cs-CZ" dirty="0"/>
        </a:p>
      </dgm:t>
    </dgm:pt>
    <dgm:pt modelId="{D3C0DE82-EF1B-4251-B1F9-C2C685CB16AF}" type="parTrans" cxnId="{40C247E9-BD63-402E-9045-0B2B193A39A1}">
      <dgm:prSet/>
      <dgm:spPr/>
      <dgm:t>
        <a:bodyPr/>
        <a:lstStyle/>
        <a:p>
          <a:endParaRPr lang="cs-CZ"/>
        </a:p>
      </dgm:t>
    </dgm:pt>
    <dgm:pt modelId="{3ADF28D7-B34D-4392-8C1C-D1162CB1343B}" type="sibTrans" cxnId="{40C247E9-BD63-402E-9045-0B2B193A39A1}">
      <dgm:prSet/>
      <dgm:spPr/>
      <dgm:t>
        <a:bodyPr/>
        <a:lstStyle/>
        <a:p>
          <a:endParaRPr lang="cs-CZ"/>
        </a:p>
      </dgm:t>
    </dgm:pt>
    <dgm:pt modelId="{AFF495E3-8A57-403E-B1C4-A42C2079E514}">
      <dgm:prSet phldrT="[Text]"/>
      <dgm:spPr/>
      <dgm:t>
        <a:bodyPr/>
        <a:lstStyle/>
        <a:p>
          <a:r>
            <a:rPr lang="cs-CZ" dirty="0" smtClean="0"/>
            <a:t>předseda má organizační a reprezentativní funkci. Např. musí souhlasit s kandidaturou komisařů. Poprvé zmínka o  „politickém vedení“ předsedy. </a:t>
          </a:r>
          <a:endParaRPr lang="cs-CZ" dirty="0"/>
        </a:p>
      </dgm:t>
    </dgm:pt>
    <dgm:pt modelId="{1FB05FF9-3B4A-46AE-9476-6573F9F6380C}" type="parTrans" cxnId="{C2CC25EF-8FB9-44BB-9F0F-0BA65E2690FD}">
      <dgm:prSet/>
      <dgm:spPr/>
      <dgm:t>
        <a:bodyPr/>
        <a:lstStyle/>
        <a:p>
          <a:endParaRPr lang="cs-CZ"/>
        </a:p>
      </dgm:t>
    </dgm:pt>
    <dgm:pt modelId="{015D6BA4-EB15-42A1-AD8C-E80DFCEB01EB}" type="sibTrans" cxnId="{C2CC25EF-8FB9-44BB-9F0F-0BA65E2690FD}">
      <dgm:prSet/>
      <dgm:spPr/>
      <dgm:t>
        <a:bodyPr/>
        <a:lstStyle/>
        <a:p>
          <a:endParaRPr lang="cs-CZ"/>
        </a:p>
      </dgm:t>
    </dgm:pt>
    <dgm:pt modelId="{CC0208C1-D653-48AF-A0CF-46A3E21413BE}">
      <dgm:prSet/>
      <dgm:spPr/>
      <dgm:t>
        <a:bodyPr/>
        <a:lstStyle/>
        <a:p>
          <a:r>
            <a:rPr lang="cs-CZ" dirty="0" smtClean="0"/>
            <a:t>posun k prezidiálnímu režimu: </a:t>
          </a:r>
        </a:p>
        <a:p>
          <a:r>
            <a:rPr lang="cs-CZ" dirty="0" smtClean="0"/>
            <a:t>efektivita – stylu práce, ale oslabení kolektivního rámce. Může žádat o resignaci, rozděluje portfolia, může je měnit. </a:t>
          </a:r>
          <a:endParaRPr lang="cs-CZ" dirty="0"/>
        </a:p>
      </dgm:t>
    </dgm:pt>
    <dgm:pt modelId="{C2028538-E37C-47E0-A33E-C79D8A70067A}" type="parTrans" cxnId="{2BDA2277-1E28-4238-9B7F-21B8D2C5BB08}">
      <dgm:prSet/>
      <dgm:spPr/>
      <dgm:t>
        <a:bodyPr/>
        <a:lstStyle/>
        <a:p>
          <a:endParaRPr lang="cs-CZ"/>
        </a:p>
      </dgm:t>
    </dgm:pt>
    <dgm:pt modelId="{95060603-A72F-4399-B3F8-B3BDCB8B7321}" type="sibTrans" cxnId="{2BDA2277-1E28-4238-9B7F-21B8D2C5BB08}">
      <dgm:prSet/>
      <dgm:spPr/>
      <dgm:t>
        <a:bodyPr/>
        <a:lstStyle/>
        <a:p>
          <a:endParaRPr lang="cs-CZ"/>
        </a:p>
      </dgm:t>
    </dgm:pt>
    <dgm:pt modelId="{2D92391B-E2DE-4F99-B1E5-0CE70BBB209E}">
      <dgm:prSet/>
      <dgm:spPr/>
      <dgm:t>
        <a:bodyPr/>
        <a:lstStyle/>
        <a:p>
          <a:r>
            <a:rPr lang="cs-CZ" dirty="0" smtClean="0"/>
            <a:t>prezidiální režim: posílení předsedy - komisaři vykonávají funkci pod vedením předsedy, nejsou autonomní (248 SFEU), odvolává a spravuje portfolia</a:t>
          </a:r>
          <a:endParaRPr lang="cs-CZ" dirty="0"/>
        </a:p>
      </dgm:t>
    </dgm:pt>
    <dgm:pt modelId="{74A293D6-52A4-4047-97A4-20B1F312F195}" type="parTrans" cxnId="{076E3C73-BBFE-443C-9EBE-3E97311D28E9}">
      <dgm:prSet/>
      <dgm:spPr/>
      <dgm:t>
        <a:bodyPr/>
        <a:lstStyle/>
        <a:p>
          <a:endParaRPr lang="cs-CZ"/>
        </a:p>
      </dgm:t>
    </dgm:pt>
    <dgm:pt modelId="{853AF1A2-8927-4456-AE0B-2B3D5D6BB503}" type="sibTrans" cxnId="{076E3C73-BBFE-443C-9EBE-3E97311D28E9}">
      <dgm:prSet/>
      <dgm:spPr/>
      <dgm:t>
        <a:bodyPr/>
        <a:lstStyle/>
        <a:p>
          <a:endParaRPr lang="cs-CZ"/>
        </a:p>
      </dgm:t>
    </dgm:pt>
    <dgm:pt modelId="{3D95F960-C3EF-436E-A45C-673B6A6AFE01}">
      <dgm:prSet/>
      <dgm:spPr/>
      <dgm:t>
        <a:bodyPr/>
        <a:lstStyle/>
        <a:p>
          <a:r>
            <a:rPr lang="cs-CZ" smtClean="0"/>
            <a:t>Lisabon</a:t>
          </a:r>
          <a:endParaRPr lang="cs-CZ" dirty="0"/>
        </a:p>
      </dgm:t>
    </dgm:pt>
    <dgm:pt modelId="{7819B365-F043-4FD0-8FD0-72EB4C5F239B}" type="parTrans" cxnId="{EF0991EB-0DFF-41D6-8249-69C0FEA222BB}">
      <dgm:prSet/>
      <dgm:spPr/>
      <dgm:t>
        <a:bodyPr/>
        <a:lstStyle/>
        <a:p>
          <a:endParaRPr lang="cs-CZ"/>
        </a:p>
      </dgm:t>
    </dgm:pt>
    <dgm:pt modelId="{0371281D-3E52-4A03-91E2-DE954573DC0D}" type="sibTrans" cxnId="{EF0991EB-0DFF-41D6-8249-69C0FEA222BB}">
      <dgm:prSet/>
      <dgm:spPr/>
      <dgm:t>
        <a:bodyPr/>
        <a:lstStyle/>
        <a:p>
          <a:endParaRPr lang="cs-CZ"/>
        </a:p>
      </dgm:t>
    </dgm:pt>
    <dgm:pt modelId="{873AF480-471C-4773-9618-1A8E3A517C54}" type="pres">
      <dgm:prSet presAssocID="{FAA2672F-0013-44E5-B666-75EC0923A8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53E1E6A-5541-4E04-B5DC-AB9DB9E228F9}" type="pres">
      <dgm:prSet presAssocID="{DB18E926-83C7-4543-B072-9FABF268C57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7AE35AF-3628-4736-B8E5-0F2E2D64A8BB}" type="pres">
      <dgm:prSet presAssocID="{DB18E926-83C7-4543-B072-9FABF268C574}" presName="bgRect" presStyleLbl="node1" presStyleIdx="0" presStyleCnt="3"/>
      <dgm:spPr/>
      <dgm:t>
        <a:bodyPr/>
        <a:lstStyle/>
        <a:p>
          <a:endParaRPr lang="cs-CZ"/>
        </a:p>
      </dgm:t>
    </dgm:pt>
    <dgm:pt modelId="{8D387464-50AF-4599-98DA-A39C566B08A5}" type="pres">
      <dgm:prSet presAssocID="{DB18E926-83C7-4543-B072-9FABF268C574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5F426F4-58CD-4A2B-9431-F0087A782558}" type="pres">
      <dgm:prSet presAssocID="{DB18E926-83C7-4543-B072-9FABF268C57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C06643-6B6E-439E-BD54-09EF41FB355E}" type="pres">
      <dgm:prSet presAssocID="{F2D102EA-A669-40D9-B2E5-E777CEAB846B}" presName="hSp" presStyleCnt="0"/>
      <dgm:spPr/>
      <dgm:t>
        <a:bodyPr/>
        <a:lstStyle/>
        <a:p>
          <a:endParaRPr lang="cs-CZ"/>
        </a:p>
      </dgm:t>
    </dgm:pt>
    <dgm:pt modelId="{E1294992-D5F4-4899-A7C4-E1DEFF6224F4}" type="pres">
      <dgm:prSet presAssocID="{F2D102EA-A669-40D9-B2E5-E777CEAB846B}" presName="vProcSp" presStyleCnt="0"/>
      <dgm:spPr/>
      <dgm:t>
        <a:bodyPr/>
        <a:lstStyle/>
        <a:p>
          <a:endParaRPr lang="cs-CZ"/>
        </a:p>
      </dgm:t>
    </dgm:pt>
    <dgm:pt modelId="{DD09FBC5-6801-4854-8D22-F2A75E89032A}" type="pres">
      <dgm:prSet presAssocID="{F2D102EA-A669-40D9-B2E5-E777CEAB846B}" presName="vSp1" presStyleCnt="0"/>
      <dgm:spPr/>
      <dgm:t>
        <a:bodyPr/>
        <a:lstStyle/>
        <a:p>
          <a:endParaRPr lang="cs-CZ"/>
        </a:p>
      </dgm:t>
    </dgm:pt>
    <dgm:pt modelId="{903091E5-677D-4E05-A849-A5DC6A9D312C}" type="pres">
      <dgm:prSet presAssocID="{F2D102EA-A669-40D9-B2E5-E777CEAB846B}" presName="simulatedConn" presStyleLbl="solidFgAcc1" presStyleIdx="0" presStyleCnt="2"/>
      <dgm:spPr/>
      <dgm:t>
        <a:bodyPr/>
        <a:lstStyle/>
        <a:p>
          <a:endParaRPr lang="cs-CZ"/>
        </a:p>
      </dgm:t>
    </dgm:pt>
    <dgm:pt modelId="{1305035A-52DE-45D0-9042-3BFE402C904B}" type="pres">
      <dgm:prSet presAssocID="{F2D102EA-A669-40D9-B2E5-E777CEAB846B}" presName="vSp2" presStyleCnt="0"/>
      <dgm:spPr/>
      <dgm:t>
        <a:bodyPr/>
        <a:lstStyle/>
        <a:p>
          <a:endParaRPr lang="cs-CZ"/>
        </a:p>
      </dgm:t>
    </dgm:pt>
    <dgm:pt modelId="{D7D29612-D060-4E85-BD60-DFB4F4DA5DF5}" type="pres">
      <dgm:prSet presAssocID="{F2D102EA-A669-40D9-B2E5-E777CEAB846B}" presName="sibTrans" presStyleCnt="0"/>
      <dgm:spPr/>
      <dgm:t>
        <a:bodyPr/>
        <a:lstStyle/>
        <a:p>
          <a:endParaRPr lang="cs-CZ"/>
        </a:p>
      </dgm:t>
    </dgm:pt>
    <dgm:pt modelId="{7E949D28-A334-4947-8087-9CB414ED33EE}" type="pres">
      <dgm:prSet presAssocID="{127B216D-933D-4810-B408-081526B6C743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50DCBBB-A0F2-42FB-BACA-BB64C7A62FC7}" type="pres">
      <dgm:prSet presAssocID="{127B216D-933D-4810-B408-081526B6C743}" presName="bgRect" presStyleLbl="node1" presStyleIdx="1" presStyleCnt="3"/>
      <dgm:spPr/>
      <dgm:t>
        <a:bodyPr/>
        <a:lstStyle/>
        <a:p>
          <a:endParaRPr lang="cs-CZ"/>
        </a:p>
      </dgm:t>
    </dgm:pt>
    <dgm:pt modelId="{FBB8B735-3281-4B3F-8A9D-F46896FFA129}" type="pres">
      <dgm:prSet presAssocID="{127B216D-933D-4810-B408-081526B6C743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1CAC03C-BCAA-4417-A46F-AD7782BBA01F}" type="pres">
      <dgm:prSet presAssocID="{127B216D-933D-4810-B408-081526B6C74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2BB2C82-9709-44F1-BC60-F6D283554E7B}" type="pres">
      <dgm:prSet presAssocID="{3ADF28D7-B34D-4392-8C1C-D1162CB1343B}" presName="hSp" presStyleCnt="0"/>
      <dgm:spPr/>
      <dgm:t>
        <a:bodyPr/>
        <a:lstStyle/>
        <a:p>
          <a:endParaRPr lang="cs-CZ"/>
        </a:p>
      </dgm:t>
    </dgm:pt>
    <dgm:pt modelId="{06C7AF58-28C9-432B-8DB7-121B66D7437F}" type="pres">
      <dgm:prSet presAssocID="{3ADF28D7-B34D-4392-8C1C-D1162CB1343B}" presName="vProcSp" presStyleCnt="0"/>
      <dgm:spPr/>
      <dgm:t>
        <a:bodyPr/>
        <a:lstStyle/>
        <a:p>
          <a:endParaRPr lang="cs-CZ"/>
        </a:p>
      </dgm:t>
    </dgm:pt>
    <dgm:pt modelId="{52202614-005A-4F00-B300-0F1D5D851BC8}" type="pres">
      <dgm:prSet presAssocID="{3ADF28D7-B34D-4392-8C1C-D1162CB1343B}" presName="vSp1" presStyleCnt="0"/>
      <dgm:spPr/>
      <dgm:t>
        <a:bodyPr/>
        <a:lstStyle/>
        <a:p>
          <a:endParaRPr lang="cs-CZ"/>
        </a:p>
      </dgm:t>
    </dgm:pt>
    <dgm:pt modelId="{DD1BF2B1-0135-4B5D-A55A-8EA73EA09699}" type="pres">
      <dgm:prSet presAssocID="{3ADF28D7-B34D-4392-8C1C-D1162CB1343B}" presName="simulatedConn" presStyleLbl="solidFgAcc1" presStyleIdx="1" presStyleCnt="2"/>
      <dgm:spPr/>
      <dgm:t>
        <a:bodyPr/>
        <a:lstStyle/>
        <a:p>
          <a:endParaRPr lang="cs-CZ"/>
        </a:p>
      </dgm:t>
    </dgm:pt>
    <dgm:pt modelId="{2573CF4B-33E8-41FF-A65B-453DC0CDC3EF}" type="pres">
      <dgm:prSet presAssocID="{3ADF28D7-B34D-4392-8C1C-D1162CB1343B}" presName="vSp2" presStyleCnt="0"/>
      <dgm:spPr/>
      <dgm:t>
        <a:bodyPr/>
        <a:lstStyle/>
        <a:p>
          <a:endParaRPr lang="cs-CZ"/>
        </a:p>
      </dgm:t>
    </dgm:pt>
    <dgm:pt modelId="{D7E66D05-8F83-4267-AE6E-C33EC9A00489}" type="pres">
      <dgm:prSet presAssocID="{3ADF28D7-B34D-4392-8C1C-D1162CB1343B}" presName="sibTrans" presStyleCnt="0"/>
      <dgm:spPr/>
      <dgm:t>
        <a:bodyPr/>
        <a:lstStyle/>
        <a:p>
          <a:endParaRPr lang="cs-CZ"/>
        </a:p>
      </dgm:t>
    </dgm:pt>
    <dgm:pt modelId="{770CDA89-43C7-4CE5-AAD1-83F20CA1B783}" type="pres">
      <dgm:prSet presAssocID="{3D95F960-C3EF-436E-A45C-673B6A6AFE01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DEDA5E5-7D38-4F1C-B85C-662B8ECDA005}" type="pres">
      <dgm:prSet presAssocID="{3D95F960-C3EF-436E-A45C-673B6A6AFE01}" presName="bgRect" presStyleLbl="node1" presStyleIdx="2" presStyleCnt="3"/>
      <dgm:spPr/>
      <dgm:t>
        <a:bodyPr/>
        <a:lstStyle/>
        <a:p>
          <a:endParaRPr lang="cs-CZ"/>
        </a:p>
      </dgm:t>
    </dgm:pt>
    <dgm:pt modelId="{8B19CDCD-B7C1-4540-885F-8722F4554F46}" type="pres">
      <dgm:prSet presAssocID="{3D95F960-C3EF-436E-A45C-673B6A6AFE01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624CB79-44AE-44B2-B4AD-B5B16C05AC7D}" type="pres">
      <dgm:prSet presAssocID="{3D95F960-C3EF-436E-A45C-673B6A6AFE0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F0991EB-0DFF-41D6-8249-69C0FEA222BB}" srcId="{FAA2672F-0013-44E5-B666-75EC0923A8EC}" destId="{3D95F960-C3EF-436E-A45C-673B6A6AFE01}" srcOrd="2" destOrd="0" parTransId="{7819B365-F043-4FD0-8FD0-72EB4C5F239B}" sibTransId="{0371281D-3E52-4A03-91E2-DE954573DC0D}"/>
    <dgm:cxn modelId="{9307F561-31D1-4145-8867-9F960913ABF2}" type="presOf" srcId="{2D92391B-E2DE-4F99-B1E5-0CE70BBB209E}" destId="{7624CB79-44AE-44B2-B4AD-B5B16C05AC7D}" srcOrd="0" destOrd="0" presId="urn:microsoft.com/office/officeart/2005/8/layout/hProcess7"/>
    <dgm:cxn modelId="{33D57A6D-2939-4384-A805-A06312D781BF}" type="presOf" srcId="{CC0208C1-D653-48AF-A0CF-46A3E21413BE}" destId="{31CAC03C-BCAA-4417-A46F-AD7782BBA01F}" srcOrd="0" destOrd="0" presId="urn:microsoft.com/office/officeart/2005/8/layout/hProcess7"/>
    <dgm:cxn modelId="{A7E06053-24F2-48C2-81E3-04E5CB82738E}" type="presOf" srcId="{FAA2672F-0013-44E5-B666-75EC0923A8EC}" destId="{873AF480-471C-4773-9618-1A8E3A517C54}" srcOrd="0" destOrd="0" presId="urn:microsoft.com/office/officeart/2005/8/layout/hProcess7"/>
    <dgm:cxn modelId="{40C247E9-BD63-402E-9045-0B2B193A39A1}" srcId="{FAA2672F-0013-44E5-B666-75EC0923A8EC}" destId="{127B216D-933D-4810-B408-081526B6C743}" srcOrd="1" destOrd="0" parTransId="{D3C0DE82-EF1B-4251-B1F9-C2C685CB16AF}" sibTransId="{3ADF28D7-B34D-4392-8C1C-D1162CB1343B}"/>
    <dgm:cxn modelId="{262D2C08-EFBE-48A2-BC71-F3420F7466BD}" type="presOf" srcId="{AFF495E3-8A57-403E-B1C4-A42C2079E514}" destId="{35F426F4-58CD-4A2B-9431-F0087A782558}" srcOrd="0" destOrd="0" presId="urn:microsoft.com/office/officeart/2005/8/layout/hProcess7"/>
    <dgm:cxn modelId="{DDDCA8A3-D027-4626-8EF8-8C1987B8C598}" type="presOf" srcId="{127B216D-933D-4810-B408-081526B6C743}" destId="{FBB8B735-3281-4B3F-8A9D-F46896FFA129}" srcOrd="1" destOrd="0" presId="urn:microsoft.com/office/officeart/2005/8/layout/hProcess7"/>
    <dgm:cxn modelId="{33670A4B-1358-4AFF-92F4-E85242176DA8}" srcId="{FAA2672F-0013-44E5-B666-75EC0923A8EC}" destId="{DB18E926-83C7-4543-B072-9FABF268C574}" srcOrd="0" destOrd="0" parTransId="{38AA7236-D988-4127-9F9A-1C6EB237557F}" sibTransId="{F2D102EA-A669-40D9-B2E5-E777CEAB846B}"/>
    <dgm:cxn modelId="{26B6CD03-F9C2-4948-B565-1CE7B49364BE}" type="presOf" srcId="{DB18E926-83C7-4543-B072-9FABF268C574}" destId="{D7AE35AF-3628-4736-B8E5-0F2E2D64A8BB}" srcOrd="0" destOrd="0" presId="urn:microsoft.com/office/officeart/2005/8/layout/hProcess7"/>
    <dgm:cxn modelId="{2BDA2277-1E28-4238-9B7F-21B8D2C5BB08}" srcId="{127B216D-933D-4810-B408-081526B6C743}" destId="{CC0208C1-D653-48AF-A0CF-46A3E21413BE}" srcOrd="0" destOrd="0" parTransId="{C2028538-E37C-47E0-A33E-C79D8A70067A}" sibTransId="{95060603-A72F-4399-B3F8-B3BDCB8B7321}"/>
    <dgm:cxn modelId="{BEBCEEEA-02DC-410E-AE88-304B1180D018}" type="presOf" srcId="{127B216D-933D-4810-B408-081526B6C743}" destId="{850DCBBB-A0F2-42FB-BACA-BB64C7A62FC7}" srcOrd="0" destOrd="0" presId="urn:microsoft.com/office/officeart/2005/8/layout/hProcess7"/>
    <dgm:cxn modelId="{5C28D249-54C7-452F-B926-800AA81D3709}" type="presOf" srcId="{3D95F960-C3EF-436E-A45C-673B6A6AFE01}" destId="{DDEDA5E5-7D38-4F1C-B85C-662B8ECDA005}" srcOrd="0" destOrd="0" presId="urn:microsoft.com/office/officeart/2005/8/layout/hProcess7"/>
    <dgm:cxn modelId="{C2CC25EF-8FB9-44BB-9F0F-0BA65E2690FD}" srcId="{DB18E926-83C7-4543-B072-9FABF268C574}" destId="{AFF495E3-8A57-403E-B1C4-A42C2079E514}" srcOrd="0" destOrd="0" parTransId="{1FB05FF9-3B4A-46AE-9476-6573F9F6380C}" sibTransId="{015D6BA4-EB15-42A1-AD8C-E80DFCEB01EB}"/>
    <dgm:cxn modelId="{A716271B-2E1F-42F0-9580-CD24D1F75529}" type="presOf" srcId="{3D95F960-C3EF-436E-A45C-673B6A6AFE01}" destId="{8B19CDCD-B7C1-4540-885F-8722F4554F46}" srcOrd="1" destOrd="0" presId="urn:microsoft.com/office/officeart/2005/8/layout/hProcess7"/>
    <dgm:cxn modelId="{076E3C73-BBFE-443C-9EBE-3E97311D28E9}" srcId="{3D95F960-C3EF-436E-A45C-673B6A6AFE01}" destId="{2D92391B-E2DE-4F99-B1E5-0CE70BBB209E}" srcOrd="0" destOrd="0" parTransId="{74A293D6-52A4-4047-97A4-20B1F312F195}" sibTransId="{853AF1A2-8927-4456-AE0B-2B3D5D6BB503}"/>
    <dgm:cxn modelId="{ADD4E4FD-89EB-4D54-9AD4-F04C510DC686}" type="presOf" srcId="{DB18E926-83C7-4543-B072-9FABF268C574}" destId="{8D387464-50AF-4599-98DA-A39C566B08A5}" srcOrd="1" destOrd="0" presId="urn:microsoft.com/office/officeart/2005/8/layout/hProcess7"/>
    <dgm:cxn modelId="{30F646E6-D82A-4EEC-A157-45B22784A640}" type="presParOf" srcId="{873AF480-471C-4773-9618-1A8E3A517C54}" destId="{D53E1E6A-5541-4E04-B5DC-AB9DB9E228F9}" srcOrd="0" destOrd="0" presId="urn:microsoft.com/office/officeart/2005/8/layout/hProcess7"/>
    <dgm:cxn modelId="{81A220E5-620F-4413-8B34-E2D06F255F55}" type="presParOf" srcId="{D53E1E6A-5541-4E04-B5DC-AB9DB9E228F9}" destId="{D7AE35AF-3628-4736-B8E5-0F2E2D64A8BB}" srcOrd="0" destOrd="0" presId="urn:microsoft.com/office/officeart/2005/8/layout/hProcess7"/>
    <dgm:cxn modelId="{203E35A6-CB5C-49F9-AA4E-D3F9531F4067}" type="presParOf" srcId="{D53E1E6A-5541-4E04-B5DC-AB9DB9E228F9}" destId="{8D387464-50AF-4599-98DA-A39C566B08A5}" srcOrd="1" destOrd="0" presId="urn:microsoft.com/office/officeart/2005/8/layout/hProcess7"/>
    <dgm:cxn modelId="{55D6378B-C560-428B-BFA5-CB45E2568386}" type="presParOf" srcId="{D53E1E6A-5541-4E04-B5DC-AB9DB9E228F9}" destId="{35F426F4-58CD-4A2B-9431-F0087A782558}" srcOrd="2" destOrd="0" presId="urn:microsoft.com/office/officeart/2005/8/layout/hProcess7"/>
    <dgm:cxn modelId="{0026909F-9278-4D3A-8FC1-4823CE0B4ADD}" type="presParOf" srcId="{873AF480-471C-4773-9618-1A8E3A517C54}" destId="{50C06643-6B6E-439E-BD54-09EF41FB355E}" srcOrd="1" destOrd="0" presId="urn:microsoft.com/office/officeart/2005/8/layout/hProcess7"/>
    <dgm:cxn modelId="{67A836F9-3723-4F6A-90FD-7A0F9DA2FCC5}" type="presParOf" srcId="{873AF480-471C-4773-9618-1A8E3A517C54}" destId="{E1294992-D5F4-4899-A7C4-E1DEFF6224F4}" srcOrd="2" destOrd="0" presId="urn:microsoft.com/office/officeart/2005/8/layout/hProcess7"/>
    <dgm:cxn modelId="{8545271C-DE29-4CA8-9F1E-153417D5EFC0}" type="presParOf" srcId="{E1294992-D5F4-4899-A7C4-E1DEFF6224F4}" destId="{DD09FBC5-6801-4854-8D22-F2A75E89032A}" srcOrd="0" destOrd="0" presId="urn:microsoft.com/office/officeart/2005/8/layout/hProcess7"/>
    <dgm:cxn modelId="{B750373E-9770-4812-BBCA-1D927ABB800B}" type="presParOf" srcId="{E1294992-D5F4-4899-A7C4-E1DEFF6224F4}" destId="{903091E5-677D-4E05-A849-A5DC6A9D312C}" srcOrd="1" destOrd="0" presId="urn:microsoft.com/office/officeart/2005/8/layout/hProcess7"/>
    <dgm:cxn modelId="{4731755D-FEED-4564-9B0C-123A60701D05}" type="presParOf" srcId="{E1294992-D5F4-4899-A7C4-E1DEFF6224F4}" destId="{1305035A-52DE-45D0-9042-3BFE402C904B}" srcOrd="2" destOrd="0" presId="urn:microsoft.com/office/officeart/2005/8/layout/hProcess7"/>
    <dgm:cxn modelId="{B805346A-AC72-4884-8868-9AD8F431972C}" type="presParOf" srcId="{873AF480-471C-4773-9618-1A8E3A517C54}" destId="{D7D29612-D060-4E85-BD60-DFB4F4DA5DF5}" srcOrd="3" destOrd="0" presId="urn:microsoft.com/office/officeart/2005/8/layout/hProcess7"/>
    <dgm:cxn modelId="{7F329025-04F2-4D4D-9298-51FFAC28D2A7}" type="presParOf" srcId="{873AF480-471C-4773-9618-1A8E3A517C54}" destId="{7E949D28-A334-4947-8087-9CB414ED33EE}" srcOrd="4" destOrd="0" presId="urn:microsoft.com/office/officeart/2005/8/layout/hProcess7"/>
    <dgm:cxn modelId="{74BC435F-A140-4ED3-A0BA-9F6746A5F962}" type="presParOf" srcId="{7E949D28-A334-4947-8087-9CB414ED33EE}" destId="{850DCBBB-A0F2-42FB-BACA-BB64C7A62FC7}" srcOrd="0" destOrd="0" presId="urn:microsoft.com/office/officeart/2005/8/layout/hProcess7"/>
    <dgm:cxn modelId="{5E9F3F42-A41C-4E90-A954-7F0073425AD3}" type="presParOf" srcId="{7E949D28-A334-4947-8087-9CB414ED33EE}" destId="{FBB8B735-3281-4B3F-8A9D-F46896FFA129}" srcOrd="1" destOrd="0" presId="urn:microsoft.com/office/officeart/2005/8/layout/hProcess7"/>
    <dgm:cxn modelId="{CC327DBB-54E8-49B2-91A9-DD2E4C6523BA}" type="presParOf" srcId="{7E949D28-A334-4947-8087-9CB414ED33EE}" destId="{31CAC03C-BCAA-4417-A46F-AD7782BBA01F}" srcOrd="2" destOrd="0" presId="urn:microsoft.com/office/officeart/2005/8/layout/hProcess7"/>
    <dgm:cxn modelId="{E410FF14-2140-4637-BD0E-83AD732CBDC2}" type="presParOf" srcId="{873AF480-471C-4773-9618-1A8E3A517C54}" destId="{B2BB2C82-9709-44F1-BC60-F6D283554E7B}" srcOrd="5" destOrd="0" presId="urn:microsoft.com/office/officeart/2005/8/layout/hProcess7"/>
    <dgm:cxn modelId="{E8FE874B-3C86-4752-B46E-42D201386C96}" type="presParOf" srcId="{873AF480-471C-4773-9618-1A8E3A517C54}" destId="{06C7AF58-28C9-432B-8DB7-121B66D7437F}" srcOrd="6" destOrd="0" presId="urn:microsoft.com/office/officeart/2005/8/layout/hProcess7"/>
    <dgm:cxn modelId="{A27B471F-358F-4A89-8116-35360D7359B7}" type="presParOf" srcId="{06C7AF58-28C9-432B-8DB7-121B66D7437F}" destId="{52202614-005A-4F00-B300-0F1D5D851BC8}" srcOrd="0" destOrd="0" presId="urn:microsoft.com/office/officeart/2005/8/layout/hProcess7"/>
    <dgm:cxn modelId="{8EF03D92-9699-4CC1-8010-1F9F2060B33B}" type="presParOf" srcId="{06C7AF58-28C9-432B-8DB7-121B66D7437F}" destId="{DD1BF2B1-0135-4B5D-A55A-8EA73EA09699}" srcOrd="1" destOrd="0" presId="urn:microsoft.com/office/officeart/2005/8/layout/hProcess7"/>
    <dgm:cxn modelId="{C651371C-930E-47F9-8EBD-389F7F0613E0}" type="presParOf" srcId="{06C7AF58-28C9-432B-8DB7-121B66D7437F}" destId="{2573CF4B-33E8-41FF-A65B-453DC0CDC3EF}" srcOrd="2" destOrd="0" presId="urn:microsoft.com/office/officeart/2005/8/layout/hProcess7"/>
    <dgm:cxn modelId="{2F990592-BB98-424F-AC0D-B38FC12B322F}" type="presParOf" srcId="{873AF480-471C-4773-9618-1A8E3A517C54}" destId="{D7E66D05-8F83-4267-AE6E-C33EC9A00489}" srcOrd="7" destOrd="0" presId="urn:microsoft.com/office/officeart/2005/8/layout/hProcess7"/>
    <dgm:cxn modelId="{A65BFE0E-360B-4F95-9CDD-DEC7319A1A8A}" type="presParOf" srcId="{873AF480-471C-4773-9618-1A8E3A517C54}" destId="{770CDA89-43C7-4CE5-AAD1-83F20CA1B783}" srcOrd="8" destOrd="0" presId="urn:microsoft.com/office/officeart/2005/8/layout/hProcess7"/>
    <dgm:cxn modelId="{DC8D38B2-5ADE-4002-8E59-428ED5A30916}" type="presParOf" srcId="{770CDA89-43C7-4CE5-AAD1-83F20CA1B783}" destId="{DDEDA5E5-7D38-4F1C-B85C-662B8ECDA005}" srcOrd="0" destOrd="0" presId="urn:microsoft.com/office/officeart/2005/8/layout/hProcess7"/>
    <dgm:cxn modelId="{B3C9873C-B250-4BF9-8E47-AD2EF02B6287}" type="presParOf" srcId="{770CDA89-43C7-4CE5-AAD1-83F20CA1B783}" destId="{8B19CDCD-B7C1-4540-885F-8722F4554F46}" srcOrd="1" destOrd="0" presId="urn:microsoft.com/office/officeart/2005/8/layout/hProcess7"/>
    <dgm:cxn modelId="{AFC65174-59A4-4E3C-8219-365DFDAA20E7}" type="presParOf" srcId="{770CDA89-43C7-4CE5-AAD1-83F20CA1B783}" destId="{7624CB79-44AE-44B2-B4AD-B5B16C05AC7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38A342-5D58-40A4-AECA-CD4E9A08D214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9E18E293-9B36-4B07-B90C-AEBB170E5888}">
      <dgm:prSet phldrT="[Text]" custT="1"/>
      <dgm:spPr/>
      <dgm:t>
        <a:bodyPr/>
        <a:lstStyle/>
        <a:p>
          <a:r>
            <a:rPr lang="cs-CZ" sz="3600" dirty="0" smtClean="0"/>
            <a:t>Dotazy</a:t>
          </a:r>
          <a:endParaRPr lang="cs-CZ" sz="3600" dirty="0"/>
        </a:p>
      </dgm:t>
    </dgm:pt>
    <dgm:pt modelId="{C9A52F57-300B-4E8A-A13E-025703C016B2}" type="parTrans" cxnId="{F1BDA439-50E7-45B4-A540-D429C9DBD123}">
      <dgm:prSet/>
      <dgm:spPr/>
      <dgm:t>
        <a:bodyPr/>
        <a:lstStyle/>
        <a:p>
          <a:endParaRPr lang="cs-CZ" sz="6000"/>
        </a:p>
      </dgm:t>
    </dgm:pt>
    <dgm:pt modelId="{91C5C501-48C8-4033-86DA-B355517C46F4}" type="sibTrans" cxnId="{F1BDA439-50E7-45B4-A540-D429C9DBD123}">
      <dgm:prSet custT="1"/>
      <dgm:spPr/>
      <dgm:t>
        <a:bodyPr/>
        <a:lstStyle/>
        <a:p>
          <a:endParaRPr lang="cs-CZ" sz="6000"/>
        </a:p>
      </dgm:t>
    </dgm:pt>
    <dgm:pt modelId="{B61D60B0-7E37-46B8-8838-F1605A5D88CC}">
      <dgm:prSet custT="1"/>
      <dgm:spPr/>
      <dgm:t>
        <a:bodyPr/>
        <a:lstStyle/>
        <a:p>
          <a:r>
            <a:rPr lang="cs-CZ" sz="2800" dirty="0"/>
            <a:t>Grilování</a:t>
          </a:r>
          <a:r>
            <a:rPr lang="cs-CZ" sz="2400" dirty="0"/>
            <a:t> </a:t>
          </a:r>
        </a:p>
      </dgm:t>
    </dgm:pt>
    <dgm:pt modelId="{6E22933E-C751-4A7C-A81F-57148AB711C0}" type="parTrans" cxnId="{CAF26577-3826-4B33-92CE-54BEEE422F93}">
      <dgm:prSet/>
      <dgm:spPr/>
      <dgm:t>
        <a:bodyPr/>
        <a:lstStyle/>
        <a:p>
          <a:endParaRPr lang="cs-CZ" sz="6000"/>
        </a:p>
      </dgm:t>
    </dgm:pt>
    <dgm:pt modelId="{AC8BCBD6-71BA-4AB3-B400-0A8E87B970C8}" type="sibTrans" cxnId="{CAF26577-3826-4B33-92CE-54BEEE422F93}">
      <dgm:prSet custT="1"/>
      <dgm:spPr/>
      <dgm:t>
        <a:bodyPr/>
        <a:lstStyle/>
        <a:p>
          <a:endParaRPr lang="cs-CZ" sz="6000"/>
        </a:p>
      </dgm:t>
    </dgm:pt>
    <dgm:pt modelId="{6E96423C-FF91-49DE-A186-1C707478D9A0}">
      <dgm:prSet custT="1"/>
      <dgm:spPr/>
      <dgm:t>
        <a:bodyPr/>
        <a:lstStyle/>
        <a:p>
          <a:r>
            <a:rPr lang="cs-CZ" sz="1600" dirty="0" smtClean="0"/>
            <a:t>Hodnocení </a:t>
          </a:r>
          <a:r>
            <a:rPr lang="cs-CZ" sz="1600" dirty="0"/>
            <a:t>kandidáta výbory EP. </a:t>
          </a:r>
          <a:r>
            <a:rPr lang="cs-CZ" sz="1600" dirty="0" smtClean="0"/>
            <a:t> Předseda EP a Konference předsedů vyhodnotí podklady. Výsledkem </a:t>
          </a:r>
          <a:r>
            <a:rPr lang="cs-CZ" sz="1600" b="1" dirty="0" smtClean="0"/>
            <a:t>ANO/NE</a:t>
          </a:r>
          <a:endParaRPr lang="cs-CZ" sz="1600" dirty="0"/>
        </a:p>
      </dgm:t>
    </dgm:pt>
    <dgm:pt modelId="{9CD2317B-8DBF-4BA3-B2FF-B18625644F50}" type="parTrans" cxnId="{D18C65E8-ABC5-4052-AF0F-B7D2E329BCB6}">
      <dgm:prSet/>
      <dgm:spPr/>
      <dgm:t>
        <a:bodyPr/>
        <a:lstStyle/>
        <a:p>
          <a:endParaRPr lang="cs-CZ" sz="6000"/>
        </a:p>
      </dgm:t>
    </dgm:pt>
    <dgm:pt modelId="{68676997-32A6-4F3F-937F-1FBABF6CE204}" type="sibTrans" cxnId="{D18C65E8-ABC5-4052-AF0F-B7D2E329BCB6}">
      <dgm:prSet/>
      <dgm:spPr/>
      <dgm:t>
        <a:bodyPr/>
        <a:lstStyle/>
        <a:p>
          <a:endParaRPr lang="cs-CZ" sz="6000"/>
        </a:p>
      </dgm:t>
    </dgm:pt>
    <dgm:pt modelId="{5BEE4E78-3B87-4A4E-86CB-0B5281C6FD78}">
      <dgm:prSet custT="1"/>
      <dgm:spPr/>
      <dgm:t>
        <a:bodyPr/>
        <a:lstStyle/>
        <a:p>
          <a:r>
            <a:rPr lang="cs-CZ" sz="2800" dirty="0" smtClean="0"/>
            <a:t>Prezentace</a:t>
          </a:r>
          <a:endParaRPr lang="cs-CZ" sz="2800" dirty="0"/>
        </a:p>
      </dgm:t>
    </dgm:pt>
    <dgm:pt modelId="{A185D7DE-7B6F-4B43-8031-05596070A1CE}" type="parTrans" cxnId="{55EE359B-9478-499B-9919-BCDB5E8A926F}">
      <dgm:prSet/>
      <dgm:spPr/>
      <dgm:t>
        <a:bodyPr/>
        <a:lstStyle/>
        <a:p>
          <a:endParaRPr lang="cs-CZ" sz="6000"/>
        </a:p>
      </dgm:t>
    </dgm:pt>
    <dgm:pt modelId="{283E3A03-BD4D-4481-9591-880D81FB5D25}" type="sibTrans" cxnId="{55EE359B-9478-499B-9919-BCDB5E8A926F}">
      <dgm:prSet custT="1"/>
      <dgm:spPr/>
      <dgm:t>
        <a:bodyPr/>
        <a:lstStyle/>
        <a:p>
          <a:endParaRPr lang="cs-CZ" sz="6000"/>
        </a:p>
      </dgm:t>
    </dgm:pt>
    <dgm:pt modelId="{C261195E-0EB4-43E1-8847-804DC2B4C61E}">
      <dgm:prSet custT="1"/>
      <dgm:spPr/>
      <dgm:t>
        <a:bodyPr/>
        <a:lstStyle/>
        <a:p>
          <a:r>
            <a:rPr lang="cs-CZ" sz="3200" dirty="0"/>
            <a:t>Volba</a:t>
          </a:r>
          <a:endParaRPr lang="cs-CZ" sz="3600" dirty="0"/>
        </a:p>
      </dgm:t>
    </dgm:pt>
    <dgm:pt modelId="{C06E4105-BFE9-462F-A672-F0339912EFC3}" type="parTrans" cxnId="{E8491740-F9E7-4C85-86B4-BEB795DCDBDA}">
      <dgm:prSet/>
      <dgm:spPr/>
      <dgm:t>
        <a:bodyPr/>
        <a:lstStyle/>
        <a:p>
          <a:endParaRPr lang="cs-CZ" sz="6000"/>
        </a:p>
      </dgm:t>
    </dgm:pt>
    <dgm:pt modelId="{F16A0DA5-2B69-4294-8E8A-DBFDA09BD333}" type="sibTrans" cxnId="{E8491740-F9E7-4C85-86B4-BEB795DCDBDA}">
      <dgm:prSet custT="1"/>
      <dgm:spPr/>
      <dgm:t>
        <a:bodyPr/>
        <a:lstStyle/>
        <a:p>
          <a:endParaRPr lang="cs-CZ" sz="6000"/>
        </a:p>
      </dgm:t>
    </dgm:pt>
    <dgm:pt modelId="{D297B5D4-C677-4E7E-8F24-D1C6EABD648D}">
      <dgm:prSet custT="1"/>
      <dgm:spPr/>
      <dgm:t>
        <a:bodyPr/>
        <a:lstStyle/>
        <a:p>
          <a:r>
            <a:rPr lang="cs-CZ" sz="2800" dirty="0"/>
            <a:t>Instalace</a:t>
          </a:r>
          <a:endParaRPr lang="cs-CZ" sz="2400" dirty="0"/>
        </a:p>
      </dgm:t>
    </dgm:pt>
    <dgm:pt modelId="{824E950A-5836-44FF-8D89-F3EAB9C13529}" type="parTrans" cxnId="{68EA3C45-B41F-4845-8E37-76350CE38FBE}">
      <dgm:prSet/>
      <dgm:spPr/>
      <dgm:t>
        <a:bodyPr/>
        <a:lstStyle/>
        <a:p>
          <a:endParaRPr lang="cs-CZ" sz="6000"/>
        </a:p>
      </dgm:t>
    </dgm:pt>
    <dgm:pt modelId="{56DCDD82-3944-46F0-8315-0BF85A8269F6}" type="sibTrans" cxnId="{68EA3C45-B41F-4845-8E37-76350CE38FBE}">
      <dgm:prSet/>
      <dgm:spPr/>
      <dgm:t>
        <a:bodyPr/>
        <a:lstStyle/>
        <a:p>
          <a:endParaRPr lang="cs-CZ" sz="6000"/>
        </a:p>
      </dgm:t>
    </dgm:pt>
    <dgm:pt modelId="{1FD17A3D-0485-4BD9-9A85-9C5B18F479EF}">
      <dgm:prSet phldrT="[Text]" custT="1"/>
      <dgm:spPr/>
      <dgm:t>
        <a:bodyPr/>
        <a:lstStyle/>
        <a:p>
          <a:r>
            <a:rPr lang="cs-CZ" sz="1600" dirty="0" smtClean="0"/>
            <a:t>EP sleduje </a:t>
          </a:r>
          <a:r>
            <a:rPr lang="cs-CZ" sz="1600" dirty="0"/>
            <a:t>CV a prohlášení o finančních </a:t>
          </a:r>
          <a:r>
            <a:rPr lang="cs-CZ" sz="1600" dirty="0" smtClean="0"/>
            <a:t>zájmech, dotazník jako podklad pro ústní  </a:t>
          </a:r>
          <a:r>
            <a:rPr lang="cs-CZ" sz="1600" dirty="0"/>
            <a:t>část </a:t>
          </a:r>
          <a:r>
            <a:rPr lang="cs-CZ" sz="1600" dirty="0" smtClean="0"/>
            <a:t>(slyšení). </a:t>
          </a:r>
          <a:endParaRPr lang="cs-CZ" sz="1600" dirty="0"/>
        </a:p>
      </dgm:t>
    </dgm:pt>
    <dgm:pt modelId="{02B78184-60E2-4415-8354-B1BE1CFB3040}" type="parTrans" cxnId="{3EB10770-A470-42B5-B542-FA02CBBD0553}">
      <dgm:prSet/>
      <dgm:spPr/>
      <dgm:t>
        <a:bodyPr/>
        <a:lstStyle/>
        <a:p>
          <a:endParaRPr lang="cs-CZ" sz="6000"/>
        </a:p>
      </dgm:t>
    </dgm:pt>
    <dgm:pt modelId="{673F27C4-5741-45B8-9CE9-2E0BD626F202}" type="sibTrans" cxnId="{3EB10770-A470-42B5-B542-FA02CBBD0553}">
      <dgm:prSet/>
      <dgm:spPr/>
      <dgm:t>
        <a:bodyPr/>
        <a:lstStyle/>
        <a:p>
          <a:endParaRPr lang="cs-CZ" sz="6000"/>
        </a:p>
      </dgm:t>
    </dgm:pt>
    <dgm:pt modelId="{5DC52B41-2D3E-4CFD-9E52-2FC0A430E582}">
      <dgm:prSet custT="1"/>
      <dgm:spPr/>
      <dgm:t>
        <a:bodyPr/>
        <a:lstStyle/>
        <a:p>
          <a:r>
            <a:rPr lang="cs-CZ" sz="1600" dirty="0"/>
            <a:t>Po rozpravě EP volí EK. Nadpoloviční většinou a Rada QMV. </a:t>
          </a:r>
        </a:p>
      </dgm:t>
    </dgm:pt>
    <dgm:pt modelId="{2C5EF131-368E-4FAC-A38C-D59791EC6DB9}" type="parTrans" cxnId="{C9398BC0-4216-4083-98C5-62DEFACA0F7A}">
      <dgm:prSet/>
      <dgm:spPr/>
      <dgm:t>
        <a:bodyPr/>
        <a:lstStyle/>
        <a:p>
          <a:endParaRPr lang="cs-CZ" sz="6000"/>
        </a:p>
      </dgm:t>
    </dgm:pt>
    <dgm:pt modelId="{E73AAED4-C282-4652-9CAB-3C390EA15379}" type="sibTrans" cxnId="{C9398BC0-4216-4083-98C5-62DEFACA0F7A}">
      <dgm:prSet/>
      <dgm:spPr/>
      <dgm:t>
        <a:bodyPr/>
        <a:lstStyle/>
        <a:p>
          <a:endParaRPr lang="cs-CZ" sz="6000"/>
        </a:p>
      </dgm:t>
    </dgm:pt>
    <dgm:pt modelId="{C4AF4155-8E85-44D1-A835-342B7B8CEF62}">
      <dgm:prSet custT="1"/>
      <dgm:spPr/>
      <dgm:t>
        <a:bodyPr/>
        <a:lstStyle/>
        <a:p>
          <a:r>
            <a:rPr lang="cs-CZ" sz="1600" dirty="0"/>
            <a:t>Předseda a EK je uveden do úřadu. </a:t>
          </a:r>
        </a:p>
      </dgm:t>
    </dgm:pt>
    <dgm:pt modelId="{E26EED32-833C-4EF2-804F-5A43D59F014D}" type="parTrans" cxnId="{7353ECC2-0209-49CC-8395-67330F24E93B}">
      <dgm:prSet/>
      <dgm:spPr/>
      <dgm:t>
        <a:bodyPr/>
        <a:lstStyle/>
        <a:p>
          <a:endParaRPr lang="cs-CZ" sz="6000"/>
        </a:p>
      </dgm:t>
    </dgm:pt>
    <dgm:pt modelId="{1C9B3696-D9A8-4282-8444-AB725F0033B1}" type="sibTrans" cxnId="{7353ECC2-0209-49CC-8395-67330F24E93B}">
      <dgm:prSet/>
      <dgm:spPr/>
      <dgm:t>
        <a:bodyPr/>
        <a:lstStyle/>
        <a:p>
          <a:endParaRPr lang="cs-CZ" sz="6000"/>
        </a:p>
      </dgm:t>
    </dgm:pt>
    <dgm:pt modelId="{855F1FD9-13A7-4952-916D-8FC42A9D09E0}">
      <dgm:prSet custT="1"/>
      <dgm:spPr/>
      <dgm:t>
        <a:bodyPr/>
        <a:lstStyle/>
        <a:p>
          <a:r>
            <a:rPr lang="cs-CZ" sz="1600" dirty="0"/>
            <a:t>Předseda představí program.</a:t>
          </a:r>
          <a:endParaRPr lang="cs-CZ" sz="2000" dirty="0"/>
        </a:p>
      </dgm:t>
    </dgm:pt>
    <dgm:pt modelId="{D5AC8490-3CCA-4349-8FFB-093B3C340FCB}" type="parTrans" cxnId="{49C88569-4D43-4E76-A9AC-C522B58C4B71}">
      <dgm:prSet/>
      <dgm:spPr/>
      <dgm:t>
        <a:bodyPr/>
        <a:lstStyle/>
        <a:p>
          <a:endParaRPr lang="cs-CZ" sz="3600"/>
        </a:p>
      </dgm:t>
    </dgm:pt>
    <dgm:pt modelId="{49474221-3053-4F19-83B2-6C3ACB3F1585}" type="sibTrans" cxnId="{49C88569-4D43-4E76-A9AC-C522B58C4B71}">
      <dgm:prSet/>
      <dgm:spPr/>
      <dgm:t>
        <a:bodyPr/>
        <a:lstStyle/>
        <a:p>
          <a:endParaRPr lang="cs-CZ" sz="3600"/>
        </a:p>
      </dgm:t>
    </dgm:pt>
    <dgm:pt modelId="{CF52281C-0428-43BB-8330-6ED56E99C327}">
      <dgm:prSet custT="1"/>
      <dgm:spPr/>
      <dgm:t>
        <a:bodyPr/>
        <a:lstStyle/>
        <a:p>
          <a:r>
            <a:rPr lang="cs-CZ" sz="1600"/>
            <a:t>EK </a:t>
          </a:r>
          <a:r>
            <a:rPr lang="cs-CZ" sz="1600" dirty="0"/>
            <a:t>na plénu EP a Radě EU, případně vymění kandidáty. </a:t>
          </a:r>
          <a:endParaRPr lang="cs-CZ" sz="2000" dirty="0"/>
        </a:p>
      </dgm:t>
    </dgm:pt>
    <dgm:pt modelId="{FB54FA03-535B-4B18-96CA-3A84A6250B8F}" type="parTrans" cxnId="{4BA7B295-3592-4435-B003-4934D1BD7D4D}">
      <dgm:prSet/>
      <dgm:spPr/>
      <dgm:t>
        <a:bodyPr/>
        <a:lstStyle/>
        <a:p>
          <a:endParaRPr lang="cs-CZ" sz="3600"/>
        </a:p>
      </dgm:t>
    </dgm:pt>
    <dgm:pt modelId="{EDE70A2E-3DF5-4EDF-9D41-E7530C04A14A}" type="sibTrans" cxnId="{4BA7B295-3592-4435-B003-4934D1BD7D4D}">
      <dgm:prSet/>
      <dgm:spPr/>
      <dgm:t>
        <a:bodyPr/>
        <a:lstStyle/>
        <a:p>
          <a:endParaRPr lang="cs-CZ" sz="3600"/>
        </a:p>
      </dgm:t>
    </dgm:pt>
    <dgm:pt modelId="{253AE013-C13F-4EDD-B36E-C57C922520A9}">
      <dgm:prSet custT="1"/>
      <dgm:spPr/>
      <dgm:t>
        <a:bodyPr/>
        <a:lstStyle/>
        <a:p>
          <a:r>
            <a:rPr lang="cs-CZ" sz="1600" dirty="0"/>
            <a:t>Odcházející komise spravuje portfolia do tohoto momentu.</a:t>
          </a:r>
        </a:p>
      </dgm:t>
    </dgm:pt>
    <dgm:pt modelId="{D6FE5483-BE0D-4381-B752-34D3A2E851DF}" type="parTrans" cxnId="{9F127AF3-B422-49D2-AD8F-D5903E4A80B4}">
      <dgm:prSet/>
      <dgm:spPr/>
      <dgm:t>
        <a:bodyPr/>
        <a:lstStyle/>
        <a:p>
          <a:endParaRPr lang="cs-CZ" sz="3600"/>
        </a:p>
      </dgm:t>
    </dgm:pt>
    <dgm:pt modelId="{B753214D-95C0-4403-9147-026985863C67}" type="sibTrans" cxnId="{9F127AF3-B422-49D2-AD8F-D5903E4A80B4}">
      <dgm:prSet/>
      <dgm:spPr/>
      <dgm:t>
        <a:bodyPr/>
        <a:lstStyle/>
        <a:p>
          <a:endParaRPr lang="cs-CZ" sz="3600"/>
        </a:p>
      </dgm:t>
    </dgm:pt>
    <dgm:pt modelId="{E933A56B-3A85-4C99-BA7F-DEC7222BAAB2}">
      <dgm:prSet custT="1"/>
      <dgm:spPr/>
      <dgm:t>
        <a:bodyPr/>
        <a:lstStyle/>
        <a:p>
          <a:r>
            <a:rPr lang="cs-CZ" sz="1600" dirty="0"/>
            <a:t>Volí jako celek.</a:t>
          </a:r>
        </a:p>
      </dgm:t>
    </dgm:pt>
    <dgm:pt modelId="{3DF629D1-23DF-4122-B439-4E4F25E3BB50}" type="parTrans" cxnId="{BD5AF7F5-8296-4584-8524-E770A2C631B3}">
      <dgm:prSet/>
      <dgm:spPr/>
      <dgm:t>
        <a:bodyPr/>
        <a:lstStyle/>
        <a:p>
          <a:endParaRPr lang="cs-CZ" sz="3600"/>
        </a:p>
      </dgm:t>
    </dgm:pt>
    <dgm:pt modelId="{9320A110-E0A2-4A49-985D-35417DE23968}" type="sibTrans" cxnId="{BD5AF7F5-8296-4584-8524-E770A2C631B3}">
      <dgm:prSet/>
      <dgm:spPr/>
      <dgm:t>
        <a:bodyPr/>
        <a:lstStyle/>
        <a:p>
          <a:endParaRPr lang="cs-CZ" sz="3600"/>
        </a:p>
      </dgm:t>
    </dgm:pt>
    <dgm:pt modelId="{9537051D-A3D2-4643-B235-F9D414EB1F01}">
      <dgm:prSet custT="1"/>
      <dgm:spPr/>
      <dgm:t>
        <a:bodyPr/>
        <a:lstStyle/>
        <a:p>
          <a:r>
            <a:rPr lang="cs-CZ" sz="1600" b="1" dirty="0"/>
            <a:t>ANO/NE </a:t>
          </a:r>
        </a:p>
      </dgm:t>
    </dgm:pt>
    <dgm:pt modelId="{46133FFF-1632-4450-9BAB-F5980F239990}" type="parTrans" cxnId="{6A66E652-200D-4BAF-B07A-4293949C561C}">
      <dgm:prSet/>
      <dgm:spPr/>
      <dgm:t>
        <a:bodyPr/>
        <a:lstStyle/>
        <a:p>
          <a:endParaRPr lang="cs-CZ" sz="2800"/>
        </a:p>
      </dgm:t>
    </dgm:pt>
    <dgm:pt modelId="{8AE03616-1D6C-44C6-893D-A26BB7AF48C8}" type="sibTrans" cxnId="{6A66E652-200D-4BAF-B07A-4293949C561C}">
      <dgm:prSet/>
      <dgm:spPr/>
      <dgm:t>
        <a:bodyPr/>
        <a:lstStyle/>
        <a:p>
          <a:endParaRPr lang="cs-CZ" sz="2800"/>
        </a:p>
      </dgm:t>
    </dgm:pt>
    <dgm:pt modelId="{C53C3D6E-DF4E-4F90-A39A-6F6D0DB9EC8C}" type="pres">
      <dgm:prSet presAssocID="{2838A342-5D58-40A4-AECA-CD4E9A08D21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26D1B5FE-A29A-464E-8590-125FBDB1D181}" type="pres">
      <dgm:prSet presAssocID="{9E18E293-9B36-4B07-B90C-AEBB170E5888}" presName="composite" presStyleCnt="0"/>
      <dgm:spPr/>
      <dgm:t>
        <a:bodyPr/>
        <a:lstStyle/>
        <a:p>
          <a:endParaRPr lang="cs-CZ"/>
        </a:p>
      </dgm:t>
    </dgm:pt>
    <dgm:pt modelId="{AD2D918C-3638-4ACB-BDF0-A7E8F1FF8B66}" type="pres">
      <dgm:prSet presAssocID="{9E18E293-9B36-4B07-B90C-AEBB170E5888}" presName="LShape" presStyleLbl="alignNode1" presStyleIdx="0" presStyleCnt="9"/>
      <dgm:spPr/>
      <dgm:t>
        <a:bodyPr/>
        <a:lstStyle/>
        <a:p>
          <a:endParaRPr lang="cs-CZ"/>
        </a:p>
      </dgm:t>
    </dgm:pt>
    <dgm:pt modelId="{57302608-D50F-45AB-A4EF-102B64B9C203}" type="pres">
      <dgm:prSet presAssocID="{9E18E293-9B36-4B07-B90C-AEBB170E5888}" presName="ParentText" presStyleLbl="revTx" presStyleIdx="0" presStyleCnt="5" custScaleX="1133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3B08ED-B7A7-4CB4-9ADC-F274145D8536}" type="pres">
      <dgm:prSet presAssocID="{9E18E293-9B36-4B07-B90C-AEBB170E5888}" presName="Triangle" presStyleLbl="alignNode1" presStyleIdx="1" presStyleCnt="9"/>
      <dgm:spPr/>
      <dgm:t>
        <a:bodyPr/>
        <a:lstStyle/>
        <a:p>
          <a:endParaRPr lang="cs-CZ"/>
        </a:p>
      </dgm:t>
    </dgm:pt>
    <dgm:pt modelId="{51D7CD46-6131-4FB1-8147-7D31CAF2DE8F}" type="pres">
      <dgm:prSet presAssocID="{91C5C501-48C8-4033-86DA-B355517C46F4}" presName="sibTrans" presStyleCnt="0"/>
      <dgm:spPr/>
      <dgm:t>
        <a:bodyPr/>
        <a:lstStyle/>
        <a:p>
          <a:endParaRPr lang="cs-CZ"/>
        </a:p>
      </dgm:t>
    </dgm:pt>
    <dgm:pt modelId="{77724597-31E0-4931-9CE9-4F62786A1548}" type="pres">
      <dgm:prSet presAssocID="{91C5C501-48C8-4033-86DA-B355517C46F4}" presName="space" presStyleCnt="0"/>
      <dgm:spPr/>
      <dgm:t>
        <a:bodyPr/>
        <a:lstStyle/>
        <a:p>
          <a:endParaRPr lang="cs-CZ"/>
        </a:p>
      </dgm:t>
    </dgm:pt>
    <dgm:pt modelId="{3E0CAE26-3E8A-4566-96B9-20A108768DB5}" type="pres">
      <dgm:prSet presAssocID="{B61D60B0-7E37-46B8-8838-F1605A5D88CC}" presName="composite" presStyleCnt="0"/>
      <dgm:spPr/>
      <dgm:t>
        <a:bodyPr/>
        <a:lstStyle/>
        <a:p>
          <a:endParaRPr lang="cs-CZ"/>
        </a:p>
      </dgm:t>
    </dgm:pt>
    <dgm:pt modelId="{4C3A69F9-4472-4134-8541-DE8E58514869}" type="pres">
      <dgm:prSet presAssocID="{B61D60B0-7E37-46B8-8838-F1605A5D88CC}" presName="LShape" presStyleLbl="alignNode1" presStyleIdx="2" presStyleCnt="9"/>
      <dgm:spPr/>
      <dgm:t>
        <a:bodyPr/>
        <a:lstStyle/>
        <a:p>
          <a:endParaRPr lang="cs-CZ"/>
        </a:p>
      </dgm:t>
    </dgm:pt>
    <dgm:pt modelId="{EC24AA33-7109-47B9-ACC3-9ABC09729641}" type="pres">
      <dgm:prSet presAssocID="{B61D60B0-7E37-46B8-8838-F1605A5D88CC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286ACE-ADC7-40A2-A58B-7AE76B54E7CC}" type="pres">
      <dgm:prSet presAssocID="{B61D60B0-7E37-46B8-8838-F1605A5D88CC}" presName="Triangle" presStyleLbl="alignNode1" presStyleIdx="3" presStyleCnt="9"/>
      <dgm:spPr/>
      <dgm:t>
        <a:bodyPr/>
        <a:lstStyle/>
        <a:p>
          <a:endParaRPr lang="cs-CZ"/>
        </a:p>
      </dgm:t>
    </dgm:pt>
    <dgm:pt modelId="{E4E60E3A-D3DF-46CC-A443-93DED8BC814E}" type="pres">
      <dgm:prSet presAssocID="{AC8BCBD6-71BA-4AB3-B400-0A8E87B970C8}" presName="sibTrans" presStyleCnt="0"/>
      <dgm:spPr/>
      <dgm:t>
        <a:bodyPr/>
        <a:lstStyle/>
        <a:p>
          <a:endParaRPr lang="cs-CZ"/>
        </a:p>
      </dgm:t>
    </dgm:pt>
    <dgm:pt modelId="{F1FCE6B6-C26B-46C5-B040-3C2302EA7F09}" type="pres">
      <dgm:prSet presAssocID="{AC8BCBD6-71BA-4AB3-B400-0A8E87B970C8}" presName="space" presStyleCnt="0"/>
      <dgm:spPr/>
      <dgm:t>
        <a:bodyPr/>
        <a:lstStyle/>
        <a:p>
          <a:endParaRPr lang="cs-CZ"/>
        </a:p>
      </dgm:t>
    </dgm:pt>
    <dgm:pt modelId="{126C9142-0F0E-44CC-9C96-39E2A47C9D81}" type="pres">
      <dgm:prSet presAssocID="{5BEE4E78-3B87-4A4E-86CB-0B5281C6FD78}" presName="composite" presStyleCnt="0"/>
      <dgm:spPr/>
      <dgm:t>
        <a:bodyPr/>
        <a:lstStyle/>
        <a:p>
          <a:endParaRPr lang="cs-CZ"/>
        </a:p>
      </dgm:t>
    </dgm:pt>
    <dgm:pt modelId="{92ADDCF5-BF52-4E12-A913-1B87AC258BE0}" type="pres">
      <dgm:prSet presAssocID="{5BEE4E78-3B87-4A4E-86CB-0B5281C6FD78}" presName="LShape" presStyleLbl="alignNode1" presStyleIdx="4" presStyleCnt="9"/>
      <dgm:spPr/>
      <dgm:t>
        <a:bodyPr/>
        <a:lstStyle/>
        <a:p>
          <a:endParaRPr lang="cs-CZ"/>
        </a:p>
      </dgm:t>
    </dgm:pt>
    <dgm:pt modelId="{CC6CB3BE-129B-4455-AF78-77FF0A410CA5}" type="pres">
      <dgm:prSet presAssocID="{5BEE4E78-3B87-4A4E-86CB-0B5281C6FD78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7952BD-EB6E-49C8-8349-DE7D6B76B93A}" type="pres">
      <dgm:prSet presAssocID="{5BEE4E78-3B87-4A4E-86CB-0B5281C6FD78}" presName="Triangle" presStyleLbl="alignNode1" presStyleIdx="5" presStyleCnt="9"/>
      <dgm:spPr/>
      <dgm:t>
        <a:bodyPr/>
        <a:lstStyle/>
        <a:p>
          <a:endParaRPr lang="cs-CZ"/>
        </a:p>
      </dgm:t>
    </dgm:pt>
    <dgm:pt modelId="{92E0D544-BBD6-4A5D-8356-17F4F260FD80}" type="pres">
      <dgm:prSet presAssocID="{283E3A03-BD4D-4481-9591-880D81FB5D25}" presName="sibTrans" presStyleCnt="0"/>
      <dgm:spPr/>
      <dgm:t>
        <a:bodyPr/>
        <a:lstStyle/>
        <a:p>
          <a:endParaRPr lang="cs-CZ"/>
        </a:p>
      </dgm:t>
    </dgm:pt>
    <dgm:pt modelId="{65C354B4-2AEC-476A-A64C-FBE19C7A982A}" type="pres">
      <dgm:prSet presAssocID="{283E3A03-BD4D-4481-9591-880D81FB5D25}" presName="space" presStyleCnt="0"/>
      <dgm:spPr/>
      <dgm:t>
        <a:bodyPr/>
        <a:lstStyle/>
        <a:p>
          <a:endParaRPr lang="cs-CZ"/>
        </a:p>
      </dgm:t>
    </dgm:pt>
    <dgm:pt modelId="{61A2459A-82F0-448F-B89E-D7C056117F30}" type="pres">
      <dgm:prSet presAssocID="{C261195E-0EB4-43E1-8847-804DC2B4C61E}" presName="composite" presStyleCnt="0"/>
      <dgm:spPr/>
      <dgm:t>
        <a:bodyPr/>
        <a:lstStyle/>
        <a:p>
          <a:endParaRPr lang="cs-CZ"/>
        </a:p>
      </dgm:t>
    </dgm:pt>
    <dgm:pt modelId="{B1C29804-3F4F-4E12-AB00-D89DE9F71DBA}" type="pres">
      <dgm:prSet presAssocID="{C261195E-0EB4-43E1-8847-804DC2B4C61E}" presName="LShape" presStyleLbl="alignNode1" presStyleIdx="6" presStyleCnt="9"/>
      <dgm:spPr/>
      <dgm:t>
        <a:bodyPr/>
        <a:lstStyle/>
        <a:p>
          <a:endParaRPr lang="cs-CZ"/>
        </a:p>
      </dgm:t>
    </dgm:pt>
    <dgm:pt modelId="{82A62F36-9155-4FF9-BEC2-4B06A50F962D}" type="pres">
      <dgm:prSet presAssocID="{C261195E-0EB4-43E1-8847-804DC2B4C61E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FCE6B2-2B00-444C-A1DC-A709B1111881}" type="pres">
      <dgm:prSet presAssocID="{C261195E-0EB4-43E1-8847-804DC2B4C61E}" presName="Triangle" presStyleLbl="alignNode1" presStyleIdx="7" presStyleCnt="9"/>
      <dgm:spPr/>
      <dgm:t>
        <a:bodyPr/>
        <a:lstStyle/>
        <a:p>
          <a:endParaRPr lang="cs-CZ"/>
        </a:p>
      </dgm:t>
    </dgm:pt>
    <dgm:pt modelId="{B6D6F108-367E-460F-A747-B5820A27BAD9}" type="pres">
      <dgm:prSet presAssocID="{F16A0DA5-2B69-4294-8E8A-DBFDA09BD333}" presName="sibTrans" presStyleCnt="0"/>
      <dgm:spPr/>
      <dgm:t>
        <a:bodyPr/>
        <a:lstStyle/>
        <a:p>
          <a:endParaRPr lang="cs-CZ"/>
        </a:p>
      </dgm:t>
    </dgm:pt>
    <dgm:pt modelId="{0F3C366F-50AB-404C-B06B-7128EE3D3F56}" type="pres">
      <dgm:prSet presAssocID="{F16A0DA5-2B69-4294-8E8A-DBFDA09BD333}" presName="space" presStyleCnt="0"/>
      <dgm:spPr/>
      <dgm:t>
        <a:bodyPr/>
        <a:lstStyle/>
        <a:p>
          <a:endParaRPr lang="cs-CZ"/>
        </a:p>
      </dgm:t>
    </dgm:pt>
    <dgm:pt modelId="{9505502B-7556-4997-BEFB-F9DA988D838A}" type="pres">
      <dgm:prSet presAssocID="{D297B5D4-C677-4E7E-8F24-D1C6EABD648D}" presName="composite" presStyleCnt="0"/>
      <dgm:spPr/>
      <dgm:t>
        <a:bodyPr/>
        <a:lstStyle/>
        <a:p>
          <a:endParaRPr lang="cs-CZ"/>
        </a:p>
      </dgm:t>
    </dgm:pt>
    <dgm:pt modelId="{F220FD10-C62C-438B-AD03-8402C2CA3D12}" type="pres">
      <dgm:prSet presAssocID="{D297B5D4-C677-4E7E-8F24-D1C6EABD648D}" presName="LShape" presStyleLbl="alignNode1" presStyleIdx="8" presStyleCnt="9"/>
      <dgm:spPr/>
      <dgm:t>
        <a:bodyPr/>
        <a:lstStyle/>
        <a:p>
          <a:endParaRPr lang="cs-CZ"/>
        </a:p>
      </dgm:t>
    </dgm:pt>
    <dgm:pt modelId="{7BB449D4-91E0-4062-89EE-119A433992F5}" type="pres">
      <dgm:prSet presAssocID="{D297B5D4-C677-4E7E-8F24-D1C6EABD648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3BC5BCC-A29F-4310-9053-74D75B5A94AC}" type="presOf" srcId="{855F1FD9-13A7-4952-916D-8FC42A9D09E0}" destId="{CC6CB3BE-129B-4455-AF78-77FF0A410CA5}" srcOrd="0" destOrd="1" presId="urn:microsoft.com/office/officeart/2009/3/layout/StepUpProcess"/>
    <dgm:cxn modelId="{8BAC17A9-1B99-4701-A97C-28B8D77EF4E9}" type="presOf" srcId="{CF52281C-0428-43BB-8330-6ED56E99C327}" destId="{CC6CB3BE-129B-4455-AF78-77FF0A410CA5}" srcOrd="0" destOrd="2" presId="urn:microsoft.com/office/officeart/2009/3/layout/StepUpProcess"/>
    <dgm:cxn modelId="{09E8AD96-AF2F-4EA6-A679-095D83F9758F}" type="presOf" srcId="{B61D60B0-7E37-46B8-8838-F1605A5D88CC}" destId="{EC24AA33-7109-47B9-ACC3-9ABC09729641}" srcOrd="0" destOrd="0" presId="urn:microsoft.com/office/officeart/2009/3/layout/StepUpProcess"/>
    <dgm:cxn modelId="{63EEC6C2-E27D-4BF1-BFA2-05FFCDBEF543}" type="presOf" srcId="{D297B5D4-C677-4E7E-8F24-D1C6EABD648D}" destId="{7BB449D4-91E0-4062-89EE-119A433992F5}" srcOrd="0" destOrd="0" presId="urn:microsoft.com/office/officeart/2009/3/layout/StepUpProcess"/>
    <dgm:cxn modelId="{F1BDA439-50E7-45B4-A540-D429C9DBD123}" srcId="{2838A342-5D58-40A4-AECA-CD4E9A08D214}" destId="{9E18E293-9B36-4B07-B90C-AEBB170E5888}" srcOrd="0" destOrd="0" parTransId="{C9A52F57-300B-4E8A-A13E-025703C016B2}" sibTransId="{91C5C501-48C8-4033-86DA-B355517C46F4}"/>
    <dgm:cxn modelId="{7353ECC2-0209-49CC-8395-67330F24E93B}" srcId="{D297B5D4-C677-4E7E-8F24-D1C6EABD648D}" destId="{C4AF4155-8E85-44D1-A835-342B7B8CEF62}" srcOrd="0" destOrd="0" parTransId="{E26EED32-833C-4EF2-804F-5A43D59F014D}" sibTransId="{1C9B3696-D9A8-4282-8444-AB725F0033B1}"/>
    <dgm:cxn modelId="{14FF18D1-2B92-42C6-8956-9BF5582C8BAD}" type="presOf" srcId="{5DC52B41-2D3E-4CFD-9E52-2FC0A430E582}" destId="{82A62F36-9155-4FF9-BEC2-4B06A50F962D}" srcOrd="0" destOrd="1" presId="urn:microsoft.com/office/officeart/2009/3/layout/StepUpProcess"/>
    <dgm:cxn modelId="{68EA3C45-B41F-4845-8E37-76350CE38FBE}" srcId="{2838A342-5D58-40A4-AECA-CD4E9A08D214}" destId="{D297B5D4-C677-4E7E-8F24-D1C6EABD648D}" srcOrd="4" destOrd="0" parTransId="{824E950A-5836-44FF-8D89-F3EAB9C13529}" sibTransId="{56DCDD82-3944-46F0-8315-0BF85A8269F6}"/>
    <dgm:cxn modelId="{4447F4A5-E0DA-45BF-AF92-0091DF4A163A}" type="presOf" srcId="{1FD17A3D-0485-4BD9-9A85-9C5B18F479EF}" destId="{57302608-D50F-45AB-A4EF-102B64B9C203}" srcOrd="0" destOrd="1" presId="urn:microsoft.com/office/officeart/2009/3/layout/StepUpProcess"/>
    <dgm:cxn modelId="{55EE359B-9478-499B-9919-BCDB5E8A926F}" srcId="{2838A342-5D58-40A4-AECA-CD4E9A08D214}" destId="{5BEE4E78-3B87-4A4E-86CB-0B5281C6FD78}" srcOrd="2" destOrd="0" parTransId="{A185D7DE-7B6F-4B43-8031-05596070A1CE}" sibTransId="{283E3A03-BD4D-4481-9591-880D81FB5D25}"/>
    <dgm:cxn modelId="{1E3442A5-F63F-4B8A-BEF4-EBF8C877F8E9}" type="presOf" srcId="{E933A56B-3A85-4C99-BA7F-DEC7222BAAB2}" destId="{82A62F36-9155-4FF9-BEC2-4B06A50F962D}" srcOrd="0" destOrd="2" presId="urn:microsoft.com/office/officeart/2009/3/layout/StepUpProcess"/>
    <dgm:cxn modelId="{BD5AF7F5-8296-4584-8524-E770A2C631B3}" srcId="{C261195E-0EB4-43E1-8847-804DC2B4C61E}" destId="{E933A56B-3A85-4C99-BA7F-DEC7222BAAB2}" srcOrd="1" destOrd="0" parTransId="{3DF629D1-23DF-4122-B439-4E4F25E3BB50}" sibTransId="{9320A110-E0A2-4A49-985D-35417DE23968}"/>
    <dgm:cxn modelId="{49C88569-4D43-4E76-A9AC-C522B58C4B71}" srcId="{5BEE4E78-3B87-4A4E-86CB-0B5281C6FD78}" destId="{855F1FD9-13A7-4952-916D-8FC42A9D09E0}" srcOrd="0" destOrd="0" parTransId="{D5AC8490-3CCA-4349-8FFB-093B3C340FCB}" sibTransId="{49474221-3053-4F19-83B2-6C3ACB3F1585}"/>
    <dgm:cxn modelId="{A5C17E21-64B5-4842-AAB2-9B4E689D9FF5}" type="presOf" srcId="{6E96423C-FF91-49DE-A186-1C707478D9A0}" destId="{EC24AA33-7109-47B9-ACC3-9ABC09729641}" srcOrd="0" destOrd="1" presId="urn:microsoft.com/office/officeart/2009/3/layout/StepUpProcess"/>
    <dgm:cxn modelId="{9F127AF3-B422-49D2-AD8F-D5903E4A80B4}" srcId="{D297B5D4-C677-4E7E-8F24-D1C6EABD648D}" destId="{253AE013-C13F-4EDD-B36E-C57C922520A9}" srcOrd="1" destOrd="0" parTransId="{D6FE5483-BE0D-4381-B752-34D3A2E851DF}" sibTransId="{B753214D-95C0-4403-9147-026985863C67}"/>
    <dgm:cxn modelId="{4BA7B295-3592-4435-B003-4934D1BD7D4D}" srcId="{5BEE4E78-3B87-4A4E-86CB-0B5281C6FD78}" destId="{CF52281C-0428-43BB-8330-6ED56E99C327}" srcOrd="1" destOrd="0" parTransId="{FB54FA03-535B-4B18-96CA-3A84A6250B8F}" sibTransId="{EDE70A2E-3DF5-4EDF-9D41-E7530C04A14A}"/>
    <dgm:cxn modelId="{13F1884C-74E4-4A18-A932-F0B8EB1F19C0}" type="presOf" srcId="{253AE013-C13F-4EDD-B36E-C57C922520A9}" destId="{7BB449D4-91E0-4062-89EE-119A433992F5}" srcOrd="0" destOrd="2" presId="urn:microsoft.com/office/officeart/2009/3/layout/StepUpProcess"/>
    <dgm:cxn modelId="{6A66E652-200D-4BAF-B07A-4293949C561C}" srcId="{C261195E-0EB4-43E1-8847-804DC2B4C61E}" destId="{9537051D-A3D2-4643-B235-F9D414EB1F01}" srcOrd="2" destOrd="0" parTransId="{46133FFF-1632-4450-9BAB-F5980F239990}" sibTransId="{8AE03616-1D6C-44C6-893D-A26BB7AF48C8}"/>
    <dgm:cxn modelId="{020876F6-7E6A-4431-978A-976642E695D4}" type="presOf" srcId="{5BEE4E78-3B87-4A4E-86CB-0B5281C6FD78}" destId="{CC6CB3BE-129B-4455-AF78-77FF0A410CA5}" srcOrd="0" destOrd="0" presId="urn:microsoft.com/office/officeart/2009/3/layout/StepUpProcess"/>
    <dgm:cxn modelId="{D8F1985B-95E4-4959-8CD3-9533CCE79BFD}" type="presOf" srcId="{2838A342-5D58-40A4-AECA-CD4E9A08D214}" destId="{C53C3D6E-DF4E-4F90-A39A-6F6D0DB9EC8C}" srcOrd="0" destOrd="0" presId="urn:microsoft.com/office/officeart/2009/3/layout/StepUpProcess"/>
    <dgm:cxn modelId="{C9398BC0-4216-4083-98C5-62DEFACA0F7A}" srcId="{C261195E-0EB4-43E1-8847-804DC2B4C61E}" destId="{5DC52B41-2D3E-4CFD-9E52-2FC0A430E582}" srcOrd="0" destOrd="0" parTransId="{2C5EF131-368E-4FAC-A38C-D59791EC6DB9}" sibTransId="{E73AAED4-C282-4652-9CAB-3C390EA15379}"/>
    <dgm:cxn modelId="{2F3D3A20-3D2F-4B42-9937-DEBD3D43A205}" type="presOf" srcId="{C4AF4155-8E85-44D1-A835-342B7B8CEF62}" destId="{7BB449D4-91E0-4062-89EE-119A433992F5}" srcOrd="0" destOrd="1" presId="urn:microsoft.com/office/officeart/2009/3/layout/StepUpProcess"/>
    <dgm:cxn modelId="{A103E0D9-2410-4A5B-B977-08F95F756752}" type="presOf" srcId="{C261195E-0EB4-43E1-8847-804DC2B4C61E}" destId="{82A62F36-9155-4FF9-BEC2-4B06A50F962D}" srcOrd="0" destOrd="0" presId="urn:microsoft.com/office/officeart/2009/3/layout/StepUpProcess"/>
    <dgm:cxn modelId="{E8491740-F9E7-4C85-86B4-BEB795DCDBDA}" srcId="{2838A342-5D58-40A4-AECA-CD4E9A08D214}" destId="{C261195E-0EB4-43E1-8847-804DC2B4C61E}" srcOrd="3" destOrd="0" parTransId="{C06E4105-BFE9-462F-A672-F0339912EFC3}" sibTransId="{F16A0DA5-2B69-4294-8E8A-DBFDA09BD333}"/>
    <dgm:cxn modelId="{CAF26577-3826-4B33-92CE-54BEEE422F93}" srcId="{2838A342-5D58-40A4-AECA-CD4E9A08D214}" destId="{B61D60B0-7E37-46B8-8838-F1605A5D88CC}" srcOrd="1" destOrd="0" parTransId="{6E22933E-C751-4A7C-A81F-57148AB711C0}" sibTransId="{AC8BCBD6-71BA-4AB3-B400-0A8E87B970C8}"/>
    <dgm:cxn modelId="{02A5A707-1C8A-43D0-8430-0DBA99486AEF}" type="presOf" srcId="{9537051D-A3D2-4643-B235-F9D414EB1F01}" destId="{82A62F36-9155-4FF9-BEC2-4B06A50F962D}" srcOrd="0" destOrd="3" presId="urn:microsoft.com/office/officeart/2009/3/layout/StepUpProcess"/>
    <dgm:cxn modelId="{D18C65E8-ABC5-4052-AF0F-B7D2E329BCB6}" srcId="{B61D60B0-7E37-46B8-8838-F1605A5D88CC}" destId="{6E96423C-FF91-49DE-A186-1C707478D9A0}" srcOrd="0" destOrd="0" parTransId="{9CD2317B-8DBF-4BA3-B2FF-B18625644F50}" sibTransId="{68676997-32A6-4F3F-937F-1FBABF6CE204}"/>
    <dgm:cxn modelId="{3EB10770-A470-42B5-B542-FA02CBBD0553}" srcId="{9E18E293-9B36-4B07-B90C-AEBB170E5888}" destId="{1FD17A3D-0485-4BD9-9A85-9C5B18F479EF}" srcOrd="0" destOrd="0" parTransId="{02B78184-60E2-4415-8354-B1BE1CFB3040}" sibTransId="{673F27C4-5741-45B8-9CE9-2E0BD626F202}"/>
    <dgm:cxn modelId="{BA5B347E-8EE2-4EDF-80B8-C9452EA3C7BF}" type="presOf" srcId="{9E18E293-9B36-4B07-B90C-AEBB170E5888}" destId="{57302608-D50F-45AB-A4EF-102B64B9C203}" srcOrd="0" destOrd="0" presId="urn:microsoft.com/office/officeart/2009/3/layout/StepUpProcess"/>
    <dgm:cxn modelId="{8E24F8BC-EB01-44D7-8E6A-3DF0BD4DF46B}" type="presParOf" srcId="{C53C3D6E-DF4E-4F90-A39A-6F6D0DB9EC8C}" destId="{26D1B5FE-A29A-464E-8590-125FBDB1D181}" srcOrd="0" destOrd="0" presId="urn:microsoft.com/office/officeart/2009/3/layout/StepUpProcess"/>
    <dgm:cxn modelId="{DDD61803-4325-440E-A282-0581DB63ABA2}" type="presParOf" srcId="{26D1B5FE-A29A-464E-8590-125FBDB1D181}" destId="{AD2D918C-3638-4ACB-BDF0-A7E8F1FF8B66}" srcOrd="0" destOrd="0" presId="urn:microsoft.com/office/officeart/2009/3/layout/StepUpProcess"/>
    <dgm:cxn modelId="{1F8D8BAE-E40F-4256-A66D-8F830C8FE263}" type="presParOf" srcId="{26D1B5FE-A29A-464E-8590-125FBDB1D181}" destId="{57302608-D50F-45AB-A4EF-102B64B9C203}" srcOrd="1" destOrd="0" presId="urn:microsoft.com/office/officeart/2009/3/layout/StepUpProcess"/>
    <dgm:cxn modelId="{845C0FB0-60C8-446A-837C-224621688C09}" type="presParOf" srcId="{26D1B5FE-A29A-464E-8590-125FBDB1D181}" destId="{093B08ED-B7A7-4CB4-9ADC-F274145D8536}" srcOrd="2" destOrd="0" presId="urn:microsoft.com/office/officeart/2009/3/layout/StepUpProcess"/>
    <dgm:cxn modelId="{7FBBB839-445B-44E5-9A8E-3E5F2496BF1C}" type="presParOf" srcId="{C53C3D6E-DF4E-4F90-A39A-6F6D0DB9EC8C}" destId="{51D7CD46-6131-4FB1-8147-7D31CAF2DE8F}" srcOrd="1" destOrd="0" presId="urn:microsoft.com/office/officeart/2009/3/layout/StepUpProcess"/>
    <dgm:cxn modelId="{3C513854-146C-47BF-B785-0650B824703C}" type="presParOf" srcId="{51D7CD46-6131-4FB1-8147-7D31CAF2DE8F}" destId="{77724597-31E0-4931-9CE9-4F62786A1548}" srcOrd="0" destOrd="0" presId="urn:microsoft.com/office/officeart/2009/3/layout/StepUpProcess"/>
    <dgm:cxn modelId="{37067650-93DE-4D98-813C-907F7590C668}" type="presParOf" srcId="{C53C3D6E-DF4E-4F90-A39A-6F6D0DB9EC8C}" destId="{3E0CAE26-3E8A-4566-96B9-20A108768DB5}" srcOrd="2" destOrd="0" presId="urn:microsoft.com/office/officeart/2009/3/layout/StepUpProcess"/>
    <dgm:cxn modelId="{7A30A741-78EF-45FA-BCDD-CFBBD8D075C8}" type="presParOf" srcId="{3E0CAE26-3E8A-4566-96B9-20A108768DB5}" destId="{4C3A69F9-4472-4134-8541-DE8E58514869}" srcOrd="0" destOrd="0" presId="urn:microsoft.com/office/officeart/2009/3/layout/StepUpProcess"/>
    <dgm:cxn modelId="{3997FE9D-9B30-4CAD-873A-631E7BC2FF5A}" type="presParOf" srcId="{3E0CAE26-3E8A-4566-96B9-20A108768DB5}" destId="{EC24AA33-7109-47B9-ACC3-9ABC09729641}" srcOrd="1" destOrd="0" presId="urn:microsoft.com/office/officeart/2009/3/layout/StepUpProcess"/>
    <dgm:cxn modelId="{4070EE4A-E09A-4C01-9EC5-634B47767880}" type="presParOf" srcId="{3E0CAE26-3E8A-4566-96B9-20A108768DB5}" destId="{CA286ACE-ADC7-40A2-A58B-7AE76B54E7CC}" srcOrd="2" destOrd="0" presId="urn:microsoft.com/office/officeart/2009/3/layout/StepUpProcess"/>
    <dgm:cxn modelId="{46AC5989-0656-4018-8D20-5EA92028E92E}" type="presParOf" srcId="{C53C3D6E-DF4E-4F90-A39A-6F6D0DB9EC8C}" destId="{E4E60E3A-D3DF-46CC-A443-93DED8BC814E}" srcOrd="3" destOrd="0" presId="urn:microsoft.com/office/officeart/2009/3/layout/StepUpProcess"/>
    <dgm:cxn modelId="{97367F1C-DD8C-4269-84DB-0FC68E168C15}" type="presParOf" srcId="{E4E60E3A-D3DF-46CC-A443-93DED8BC814E}" destId="{F1FCE6B6-C26B-46C5-B040-3C2302EA7F09}" srcOrd="0" destOrd="0" presId="urn:microsoft.com/office/officeart/2009/3/layout/StepUpProcess"/>
    <dgm:cxn modelId="{C9B106C0-7FD2-4C4D-903D-D64B4B8F0D38}" type="presParOf" srcId="{C53C3D6E-DF4E-4F90-A39A-6F6D0DB9EC8C}" destId="{126C9142-0F0E-44CC-9C96-39E2A47C9D81}" srcOrd="4" destOrd="0" presId="urn:microsoft.com/office/officeart/2009/3/layout/StepUpProcess"/>
    <dgm:cxn modelId="{8DB57585-3BDC-47DC-B060-9D2FA5948A38}" type="presParOf" srcId="{126C9142-0F0E-44CC-9C96-39E2A47C9D81}" destId="{92ADDCF5-BF52-4E12-A913-1B87AC258BE0}" srcOrd="0" destOrd="0" presId="urn:microsoft.com/office/officeart/2009/3/layout/StepUpProcess"/>
    <dgm:cxn modelId="{7C914607-DDA6-4668-8280-AA5413965244}" type="presParOf" srcId="{126C9142-0F0E-44CC-9C96-39E2A47C9D81}" destId="{CC6CB3BE-129B-4455-AF78-77FF0A410CA5}" srcOrd="1" destOrd="0" presId="urn:microsoft.com/office/officeart/2009/3/layout/StepUpProcess"/>
    <dgm:cxn modelId="{AFCE3864-491C-4396-B5FC-8C9C7644ECD8}" type="presParOf" srcId="{126C9142-0F0E-44CC-9C96-39E2A47C9D81}" destId="{207952BD-EB6E-49C8-8349-DE7D6B76B93A}" srcOrd="2" destOrd="0" presId="urn:microsoft.com/office/officeart/2009/3/layout/StepUpProcess"/>
    <dgm:cxn modelId="{E58F36DA-89C2-4198-B140-318916DBF928}" type="presParOf" srcId="{C53C3D6E-DF4E-4F90-A39A-6F6D0DB9EC8C}" destId="{92E0D544-BBD6-4A5D-8356-17F4F260FD80}" srcOrd="5" destOrd="0" presId="urn:microsoft.com/office/officeart/2009/3/layout/StepUpProcess"/>
    <dgm:cxn modelId="{2BDEA365-C646-4902-8322-90FBEF3C466C}" type="presParOf" srcId="{92E0D544-BBD6-4A5D-8356-17F4F260FD80}" destId="{65C354B4-2AEC-476A-A64C-FBE19C7A982A}" srcOrd="0" destOrd="0" presId="urn:microsoft.com/office/officeart/2009/3/layout/StepUpProcess"/>
    <dgm:cxn modelId="{0A241BD1-5EA6-416D-B5F0-ECDCE162113D}" type="presParOf" srcId="{C53C3D6E-DF4E-4F90-A39A-6F6D0DB9EC8C}" destId="{61A2459A-82F0-448F-B89E-D7C056117F30}" srcOrd="6" destOrd="0" presId="urn:microsoft.com/office/officeart/2009/3/layout/StepUpProcess"/>
    <dgm:cxn modelId="{322247EE-D635-4747-AFC6-31774DDC443F}" type="presParOf" srcId="{61A2459A-82F0-448F-B89E-D7C056117F30}" destId="{B1C29804-3F4F-4E12-AB00-D89DE9F71DBA}" srcOrd="0" destOrd="0" presId="urn:microsoft.com/office/officeart/2009/3/layout/StepUpProcess"/>
    <dgm:cxn modelId="{B9A9F882-1774-41BE-B9B1-43F54E33773A}" type="presParOf" srcId="{61A2459A-82F0-448F-B89E-D7C056117F30}" destId="{82A62F36-9155-4FF9-BEC2-4B06A50F962D}" srcOrd="1" destOrd="0" presId="urn:microsoft.com/office/officeart/2009/3/layout/StepUpProcess"/>
    <dgm:cxn modelId="{44C0A56A-7BB4-431B-9883-4968E517CEE9}" type="presParOf" srcId="{61A2459A-82F0-448F-B89E-D7C056117F30}" destId="{AEFCE6B2-2B00-444C-A1DC-A709B1111881}" srcOrd="2" destOrd="0" presId="urn:microsoft.com/office/officeart/2009/3/layout/StepUpProcess"/>
    <dgm:cxn modelId="{B6788378-D37F-444A-B488-C66EA728D5C2}" type="presParOf" srcId="{C53C3D6E-DF4E-4F90-A39A-6F6D0DB9EC8C}" destId="{B6D6F108-367E-460F-A747-B5820A27BAD9}" srcOrd="7" destOrd="0" presId="urn:microsoft.com/office/officeart/2009/3/layout/StepUpProcess"/>
    <dgm:cxn modelId="{A9C7808D-260F-4C29-8BA4-31A2C8C83012}" type="presParOf" srcId="{B6D6F108-367E-460F-A747-B5820A27BAD9}" destId="{0F3C366F-50AB-404C-B06B-7128EE3D3F56}" srcOrd="0" destOrd="0" presId="urn:microsoft.com/office/officeart/2009/3/layout/StepUpProcess"/>
    <dgm:cxn modelId="{306DD6DA-B1A9-4A6F-94F5-D572ED0A4840}" type="presParOf" srcId="{C53C3D6E-DF4E-4F90-A39A-6F6D0DB9EC8C}" destId="{9505502B-7556-4997-BEFB-F9DA988D838A}" srcOrd="8" destOrd="0" presId="urn:microsoft.com/office/officeart/2009/3/layout/StepUpProcess"/>
    <dgm:cxn modelId="{C1626854-DFCB-4543-8925-867987086936}" type="presParOf" srcId="{9505502B-7556-4997-BEFB-F9DA988D838A}" destId="{F220FD10-C62C-438B-AD03-8402C2CA3D12}" srcOrd="0" destOrd="0" presId="urn:microsoft.com/office/officeart/2009/3/layout/StepUpProcess"/>
    <dgm:cxn modelId="{2354BAAF-D598-46AE-9D63-47C8C29A3106}" type="presParOf" srcId="{9505502B-7556-4997-BEFB-F9DA988D838A}" destId="{7BB449D4-91E0-4062-89EE-119A433992F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7F8E95-3589-4338-A07B-40004A4BADB9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9A78A5E6-5982-47B1-86FD-7140B1513457}">
      <dgm:prSet phldrT="[Text]" custT="1"/>
      <dgm:spPr/>
      <dgm:t>
        <a:bodyPr/>
        <a:lstStyle/>
        <a:p>
          <a:r>
            <a:rPr lang="pl-PL" sz="2000" dirty="0" smtClean="0"/>
            <a:t>EHS</a:t>
          </a:r>
          <a:endParaRPr lang="cs-CZ" sz="2000" dirty="0"/>
        </a:p>
      </dgm:t>
    </dgm:pt>
    <dgm:pt modelId="{5AEFD6EF-BE91-48FA-BB73-1E1E1F3E8456}" type="parTrans" cxnId="{3B16C4CB-7D48-4FC0-B643-26D44494EFF2}">
      <dgm:prSet/>
      <dgm:spPr/>
      <dgm:t>
        <a:bodyPr/>
        <a:lstStyle/>
        <a:p>
          <a:endParaRPr lang="cs-CZ" sz="3200"/>
        </a:p>
      </dgm:t>
    </dgm:pt>
    <dgm:pt modelId="{05359DF5-84D0-49DF-94D2-B2E9C206EF49}" type="sibTrans" cxnId="{3B16C4CB-7D48-4FC0-B643-26D44494EFF2}">
      <dgm:prSet custT="1"/>
      <dgm:spPr/>
      <dgm:t>
        <a:bodyPr/>
        <a:lstStyle/>
        <a:p>
          <a:endParaRPr lang="cs-CZ" sz="1400"/>
        </a:p>
      </dgm:t>
    </dgm:pt>
    <dgm:pt modelId="{B0F1C6B7-5F1C-471F-B681-7E0D215F01C1}">
      <dgm:prSet custT="1"/>
      <dgm:spPr/>
      <dgm:t>
        <a:bodyPr/>
        <a:lstStyle/>
        <a:p>
          <a:r>
            <a:rPr lang="cs-CZ" sz="2000" dirty="0" smtClean="0"/>
            <a:t>SEU</a:t>
          </a:r>
          <a:endParaRPr lang="cs-CZ" sz="2000" dirty="0"/>
        </a:p>
      </dgm:t>
    </dgm:pt>
    <dgm:pt modelId="{FBCD0EC1-9CB0-44D0-9F3F-B9285E77C927}" type="parTrans" cxnId="{DE33E731-609C-4542-B35B-6C9322917E89}">
      <dgm:prSet/>
      <dgm:spPr/>
      <dgm:t>
        <a:bodyPr/>
        <a:lstStyle/>
        <a:p>
          <a:endParaRPr lang="cs-CZ" sz="3200"/>
        </a:p>
      </dgm:t>
    </dgm:pt>
    <dgm:pt modelId="{ABA7DA05-5E38-4A3F-8CCA-3C14DE4780DE}" type="sibTrans" cxnId="{DE33E731-609C-4542-B35B-6C9322917E89}">
      <dgm:prSet custT="1"/>
      <dgm:spPr/>
      <dgm:t>
        <a:bodyPr/>
        <a:lstStyle/>
        <a:p>
          <a:endParaRPr lang="cs-CZ" sz="1400"/>
        </a:p>
      </dgm:t>
    </dgm:pt>
    <dgm:pt modelId="{55F153F7-CB76-4783-805D-43BA18574A12}">
      <dgm:prSet custT="1"/>
      <dgm:spPr/>
      <dgm:t>
        <a:bodyPr/>
        <a:lstStyle/>
        <a:p>
          <a:r>
            <a:rPr lang="cs-CZ" sz="2000" dirty="0" smtClean="0"/>
            <a:t>Amsterodam</a:t>
          </a:r>
          <a:endParaRPr lang="cs-CZ" sz="2000" dirty="0"/>
        </a:p>
      </dgm:t>
    </dgm:pt>
    <dgm:pt modelId="{031546C9-A4B0-4448-BF46-ACB0E6283DF0}" type="parTrans" cxnId="{597FBB0B-99DE-40BC-B0EB-368312F18F40}">
      <dgm:prSet/>
      <dgm:spPr/>
      <dgm:t>
        <a:bodyPr/>
        <a:lstStyle/>
        <a:p>
          <a:endParaRPr lang="cs-CZ" sz="3200"/>
        </a:p>
      </dgm:t>
    </dgm:pt>
    <dgm:pt modelId="{BF6E9472-85CB-41FF-8558-028B608E3716}" type="sibTrans" cxnId="{597FBB0B-99DE-40BC-B0EB-368312F18F40}">
      <dgm:prSet custT="1"/>
      <dgm:spPr/>
      <dgm:t>
        <a:bodyPr/>
        <a:lstStyle/>
        <a:p>
          <a:endParaRPr lang="cs-CZ" sz="1400"/>
        </a:p>
      </dgm:t>
    </dgm:pt>
    <dgm:pt modelId="{8941C392-7226-4821-B792-E15AB4C8C3E0}">
      <dgm:prSet custT="1"/>
      <dgm:spPr/>
      <dgm:t>
        <a:bodyPr/>
        <a:lstStyle/>
        <a:p>
          <a:r>
            <a:rPr lang="cs-CZ" sz="2000" dirty="0" smtClean="0"/>
            <a:t>Lisabon</a:t>
          </a:r>
          <a:endParaRPr lang="cs-CZ" sz="2000" dirty="0"/>
        </a:p>
      </dgm:t>
    </dgm:pt>
    <dgm:pt modelId="{892CE36C-C0CE-4CFE-B15D-E24BBCAA5615}" type="parTrans" cxnId="{3EBA04D3-5878-4004-AA0E-BE868FC9734A}">
      <dgm:prSet/>
      <dgm:spPr/>
      <dgm:t>
        <a:bodyPr/>
        <a:lstStyle/>
        <a:p>
          <a:endParaRPr lang="cs-CZ" sz="3200"/>
        </a:p>
      </dgm:t>
    </dgm:pt>
    <dgm:pt modelId="{D0DC2366-5841-4648-A660-99866849B1DA}" type="sibTrans" cxnId="{3EBA04D3-5878-4004-AA0E-BE868FC9734A}">
      <dgm:prSet custT="1"/>
      <dgm:spPr/>
      <dgm:t>
        <a:bodyPr/>
        <a:lstStyle/>
        <a:p>
          <a:endParaRPr lang="cs-CZ" sz="1400"/>
        </a:p>
      </dgm:t>
    </dgm:pt>
    <dgm:pt modelId="{9B904655-3128-49CD-ACC3-E680AEA471AA}">
      <dgm:prSet phldrT="[Text]" custT="1"/>
      <dgm:spPr/>
      <dgm:t>
        <a:bodyPr/>
        <a:lstStyle/>
        <a:p>
          <a:r>
            <a:rPr lang="pl-PL" sz="1800" dirty="0" smtClean="0"/>
            <a:t>Historicky volen až z komisařů -  jeden z nich. (161 EHS)</a:t>
          </a:r>
          <a:endParaRPr lang="cs-CZ" sz="1800" dirty="0"/>
        </a:p>
      </dgm:t>
    </dgm:pt>
    <dgm:pt modelId="{63F6844D-CCC1-4F5F-A713-372669970974}" type="parTrans" cxnId="{F00564DC-CB7B-4715-9D6F-1C40B57B474C}">
      <dgm:prSet/>
      <dgm:spPr/>
      <dgm:t>
        <a:bodyPr/>
        <a:lstStyle/>
        <a:p>
          <a:endParaRPr lang="cs-CZ" sz="3200"/>
        </a:p>
      </dgm:t>
    </dgm:pt>
    <dgm:pt modelId="{50BBB35C-805D-479A-959E-54E7D52C758A}" type="sibTrans" cxnId="{F00564DC-CB7B-4715-9D6F-1C40B57B474C}">
      <dgm:prSet/>
      <dgm:spPr/>
      <dgm:t>
        <a:bodyPr/>
        <a:lstStyle/>
        <a:p>
          <a:endParaRPr lang="cs-CZ" sz="3200"/>
        </a:p>
      </dgm:t>
    </dgm:pt>
    <dgm:pt modelId="{2EE17D7D-47A8-480E-B7F7-D738565202D3}">
      <dgm:prSet custT="1"/>
      <dgm:spPr/>
      <dgm:t>
        <a:bodyPr/>
        <a:lstStyle/>
        <a:p>
          <a:r>
            <a:rPr lang="cs-CZ" sz="1800" dirty="0" smtClean="0"/>
            <a:t>Konzultace EC s EP o osobě předsedy. EP schvaluje celou komisi. (158 ES). EP hlasuje (blokuje komisi jako celek).</a:t>
          </a:r>
          <a:endParaRPr lang="cs-CZ" sz="1800" dirty="0"/>
        </a:p>
      </dgm:t>
    </dgm:pt>
    <dgm:pt modelId="{FF6F7663-EC80-46C5-933A-F0049B67CEDD}" type="parTrans" cxnId="{6FC76A39-D124-4E50-9DA4-42E8D07CDB0D}">
      <dgm:prSet/>
      <dgm:spPr/>
      <dgm:t>
        <a:bodyPr/>
        <a:lstStyle/>
        <a:p>
          <a:endParaRPr lang="cs-CZ" sz="3200"/>
        </a:p>
      </dgm:t>
    </dgm:pt>
    <dgm:pt modelId="{3D8881C7-D367-4186-B23A-C074CF67A249}" type="sibTrans" cxnId="{6FC76A39-D124-4E50-9DA4-42E8D07CDB0D}">
      <dgm:prSet/>
      <dgm:spPr/>
      <dgm:t>
        <a:bodyPr/>
        <a:lstStyle/>
        <a:p>
          <a:endParaRPr lang="cs-CZ" sz="3200"/>
        </a:p>
      </dgm:t>
    </dgm:pt>
    <dgm:pt modelId="{864E63CB-AF99-4C21-993E-1A94711944C5}">
      <dgm:prSet custT="1"/>
      <dgm:spPr/>
      <dgm:t>
        <a:bodyPr/>
        <a:lstStyle/>
        <a:p>
          <a:r>
            <a:rPr lang="cs-CZ" sz="1800" dirty="0" smtClean="0"/>
            <a:t>EP schvaluje předsedu a následně i komisi (214AT)</a:t>
          </a:r>
          <a:endParaRPr lang="cs-CZ" sz="1800" dirty="0"/>
        </a:p>
      </dgm:t>
    </dgm:pt>
    <dgm:pt modelId="{A2E3DF0B-0091-4532-BF97-D108A10A0422}" type="parTrans" cxnId="{27DB2821-9F32-4BE6-90C9-F0BC8CBB56AF}">
      <dgm:prSet/>
      <dgm:spPr/>
      <dgm:t>
        <a:bodyPr/>
        <a:lstStyle/>
        <a:p>
          <a:endParaRPr lang="cs-CZ" sz="3200"/>
        </a:p>
      </dgm:t>
    </dgm:pt>
    <dgm:pt modelId="{B650896B-5C99-4301-83C2-AA90DBBE5545}" type="sibTrans" cxnId="{27DB2821-9F32-4BE6-90C9-F0BC8CBB56AF}">
      <dgm:prSet/>
      <dgm:spPr/>
      <dgm:t>
        <a:bodyPr/>
        <a:lstStyle/>
        <a:p>
          <a:endParaRPr lang="cs-CZ" sz="3200"/>
        </a:p>
      </dgm:t>
    </dgm:pt>
    <dgm:pt modelId="{D846E8E0-5AF6-4D70-8582-F087B7966079}">
      <dgm:prSet custT="1"/>
      <dgm:spPr/>
      <dgm:t>
        <a:bodyPr/>
        <a:lstStyle/>
        <a:p>
          <a:r>
            <a:rPr lang="cs-CZ" sz="1800" dirty="0" smtClean="0"/>
            <a:t>EP „volí“ (17 EU). Posiluje i mimo smlouvy: od 2010 předseda odvolá komisaře, když ho EP požádá (vysvětlí).  </a:t>
          </a:r>
          <a:endParaRPr lang="cs-CZ" sz="1800" dirty="0"/>
        </a:p>
      </dgm:t>
    </dgm:pt>
    <dgm:pt modelId="{53177CE7-DA14-4B1B-B51B-D6538BC1B3C7}" type="parTrans" cxnId="{5782B8B9-44C1-47A9-874C-41A6C59E43A9}">
      <dgm:prSet/>
      <dgm:spPr/>
      <dgm:t>
        <a:bodyPr/>
        <a:lstStyle/>
        <a:p>
          <a:endParaRPr lang="cs-CZ" sz="3200"/>
        </a:p>
      </dgm:t>
    </dgm:pt>
    <dgm:pt modelId="{3CD57C43-39B6-4B07-B135-C13FD7A65FC6}" type="sibTrans" cxnId="{5782B8B9-44C1-47A9-874C-41A6C59E43A9}">
      <dgm:prSet/>
      <dgm:spPr/>
      <dgm:t>
        <a:bodyPr/>
        <a:lstStyle/>
        <a:p>
          <a:endParaRPr lang="cs-CZ" sz="3200"/>
        </a:p>
      </dgm:t>
    </dgm:pt>
    <dgm:pt modelId="{15CD9E80-2C5B-4DA7-8D08-28C48E070ED3}">
      <dgm:prSet phldrT="[Text]" custT="1"/>
      <dgm:spPr/>
      <dgm:t>
        <a:bodyPr/>
        <a:lstStyle/>
        <a:p>
          <a:r>
            <a:rPr lang="pl-PL" sz="1800" dirty="0" smtClean="0"/>
            <a:t>Zcela bez EP. </a:t>
          </a:r>
          <a:endParaRPr lang="cs-CZ" sz="1800" dirty="0"/>
        </a:p>
      </dgm:t>
    </dgm:pt>
    <dgm:pt modelId="{F6775581-9CA2-4C6D-8EB2-0FD356855FC1}" type="parTrans" cxnId="{B223ED37-7F00-4322-A1DB-86F8A253DB9F}">
      <dgm:prSet/>
      <dgm:spPr/>
      <dgm:t>
        <a:bodyPr/>
        <a:lstStyle/>
        <a:p>
          <a:endParaRPr lang="cs-CZ" sz="3200"/>
        </a:p>
      </dgm:t>
    </dgm:pt>
    <dgm:pt modelId="{EBA87BFA-7E4C-467C-8E0D-91FE1B8C7DE6}" type="sibTrans" cxnId="{B223ED37-7F00-4322-A1DB-86F8A253DB9F}">
      <dgm:prSet/>
      <dgm:spPr/>
      <dgm:t>
        <a:bodyPr/>
        <a:lstStyle/>
        <a:p>
          <a:endParaRPr lang="cs-CZ" sz="3200"/>
        </a:p>
      </dgm:t>
    </dgm:pt>
    <dgm:pt modelId="{612D555E-7116-45A8-95F4-578C9935036B}">
      <dgm:prSet custT="1"/>
      <dgm:spPr/>
      <dgm:t>
        <a:bodyPr/>
        <a:lstStyle/>
        <a:p>
          <a:r>
            <a:rPr lang="cs-CZ" sz="1800" dirty="0" smtClean="0"/>
            <a:t>EP hlasuje /blokuje volbu dvakrát.</a:t>
          </a:r>
          <a:endParaRPr lang="cs-CZ" sz="1800" dirty="0"/>
        </a:p>
      </dgm:t>
    </dgm:pt>
    <dgm:pt modelId="{0F792162-6B37-4B15-A9DC-EF7488467B2D}" type="parTrans" cxnId="{A831F8ED-E7DC-4154-BBD6-6C23D33277EC}">
      <dgm:prSet/>
      <dgm:spPr/>
      <dgm:t>
        <a:bodyPr/>
        <a:lstStyle/>
        <a:p>
          <a:endParaRPr lang="cs-CZ" sz="3200"/>
        </a:p>
      </dgm:t>
    </dgm:pt>
    <dgm:pt modelId="{D154AD9D-28F9-4F6A-8C62-71EA25DDCF95}" type="sibTrans" cxnId="{A831F8ED-E7DC-4154-BBD6-6C23D33277EC}">
      <dgm:prSet/>
      <dgm:spPr/>
      <dgm:t>
        <a:bodyPr/>
        <a:lstStyle/>
        <a:p>
          <a:endParaRPr lang="cs-CZ" sz="3200"/>
        </a:p>
      </dgm:t>
    </dgm:pt>
    <dgm:pt modelId="{C65F7E41-9CA5-468A-BA40-3DCD73A73FAA}">
      <dgm:prSet custT="1"/>
      <dgm:spPr/>
      <dgm:t>
        <a:bodyPr/>
        <a:lstStyle/>
        <a:p>
          <a:r>
            <a:rPr lang="cs-CZ" sz="2000" dirty="0" smtClean="0"/>
            <a:t>2014 </a:t>
          </a:r>
          <a:r>
            <a:rPr lang="cs-CZ" sz="2000" dirty="0" err="1" smtClean="0"/>
            <a:t>Spitzen</a:t>
          </a:r>
          <a:r>
            <a:rPr lang="cs-CZ" sz="2000" dirty="0" smtClean="0"/>
            <a:t> </a:t>
          </a:r>
          <a:r>
            <a:rPr lang="cs-CZ" sz="2000" dirty="0" err="1" smtClean="0"/>
            <a:t>kandidaten</a:t>
          </a:r>
          <a:endParaRPr lang="cs-CZ" sz="2000" dirty="0"/>
        </a:p>
      </dgm:t>
    </dgm:pt>
    <dgm:pt modelId="{C31B6267-B9C2-40F7-9BE0-47D7700DBB36}" type="parTrans" cxnId="{7166E316-A277-4864-B75B-89DB4AC0B15E}">
      <dgm:prSet/>
      <dgm:spPr/>
      <dgm:t>
        <a:bodyPr/>
        <a:lstStyle/>
        <a:p>
          <a:endParaRPr lang="cs-CZ" sz="3200"/>
        </a:p>
      </dgm:t>
    </dgm:pt>
    <dgm:pt modelId="{05AFBAB8-69DF-4F1A-B595-9D25037CFF0D}" type="sibTrans" cxnId="{7166E316-A277-4864-B75B-89DB4AC0B15E}">
      <dgm:prSet/>
      <dgm:spPr/>
      <dgm:t>
        <a:bodyPr/>
        <a:lstStyle/>
        <a:p>
          <a:endParaRPr lang="cs-CZ" sz="3200"/>
        </a:p>
      </dgm:t>
    </dgm:pt>
    <dgm:pt modelId="{5620BFFD-0C14-43B1-A43A-4673277BB217}">
      <dgm:prSet custT="1"/>
      <dgm:spPr/>
      <dgm:t>
        <a:bodyPr/>
        <a:lstStyle/>
        <a:p>
          <a:r>
            <a:rPr lang="cs-CZ" sz="1800" dirty="0" smtClean="0"/>
            <a:t>EP vyžaduje nejenom blokovat, ale i nominovat?</a:t>
          </a:r>
          <a:endParaRPr lang="cs-CZ" sz="1800" dirty="0"/>
        </a:p>
      </dgm:t>
    </dgm:pt>
    <dgm:pt modelId="{E2657A82-C48A-4EDD-99D9-D20C698B17BA}" type="parTrans" cxnId="{D4ED24AE-30EC-4481-9FEB-502E0BCE29D7}">
      <dgm:prSet/>
      <dgm:spPr/>
      <dgm:t>
        <a:bodyPr/>
        <a:lstStyle/>
        <a:p>
          <a:endParaRPr lang="cs-CZ" sz="3200"/>
        </a:p>
      </dgm:t>
    </dgm:pt>
    <dgm:pt modelId="{97C4AD38-38DD-460F-B0B3-4F4B16A7F662}" type="sibTrans" cxnId="{D4ED24AE-30EC-4481-9FEB-502E0BCE29D7}">
      <dgm:prSet/>
      <dgm:spPr/>
      <dgm:t>
        <a:bodyPr/>
        <a:lstStyle/>
        <a:p>
          <a:endParaRPr lang="cs-CZ" sz="3200"/>
        </a:p>
      </dgm:t>
    </dgm:pt>
    <dgm:pt modelId="{414B63ED-D829-4B44-8FA0-CEDE842D173F}">
      <dgm:prSet custT="1"/>
      <dgm:spPr/>
      <dgm:t>
        <a:bodyPr/>
        <a:lstStyle/>
        <a:p>
          <a:r>
            <a:rPr lang="cs-CZ" sz="2000" dirty="0" smtClean="0"/>
            <a:t>2019: návrat zpět? </a:t>
          </a:r>
          <a:endParaRPr lang="cs-CZ" sz="2000" dirty="0"/>
        </a:p>
      </dgm:t>
    </dgm:pt>
    <dgm:pt modelId="{546D012D-3842-4E5D-A586-77DD25845DF1}" type="parTrans" cxnId="{F77BA28E-B076-40AD-9B7A-03A34ABFD4E3}">
      <dgm:prSet/>
      <dgm:spPr/>
      <dgm:t>
        <a:bodyPr/>
        <a:lstStyle/>
        <a:p>
          <a:endParaRPr lang="cs-CZ" sz="2000"/>
        </a:p>
      </dgm:t>
    </dgm:pt>
    <dgm:pt modelId="{BF269605-D88A-4074-9994-C423B1CF9367}" type="sibTrans" cxnId="{F77BA28E-B076-40AD-9B7A-03A34ABFD4E3}">
      <dgm:prSet/>
      <dgm:spPr/>
      <dgm:t>
        <a:bodyPr/>
        <a:lstStyle/>
        <a:p>
          <a:endParaRPr lang="cs-CZ" sz="2000"/>
        </a:p>
      </dgm:t>
    </dgm:pt>
    <dgm:pt modelId="{6F25844F-4A95-4255-B998-381355C55626}">
      <dgm:prSet custT="1"/>
      <dgm:spPr/>
      <dgm:t>
        <a:bodyPr/>
        <a:lstStyle/>
        <a:p>
          <a:r>
            <a:rPr lang="cs-CZ" sz="1800" dirty="0" smtClean="0"/>
            <a:t>Kandidáty navrhla Evropská rada</a:t>
          </a:r>
          <a:endParaRPr lang="cs-CZ" sz="1800" dirty="0"/>
        </a:p>
      </dgm:t>
    </dgm:pt>
    <dgm:pt modelId="{D7376A32-900C-4B21-8550-279D345F0C20}" type="parTrans" cxnId="{4A3019F0-1C46-41FB-9E7E-CF9E0E904BCA}">
      <dgm:prSet/>
      <dgm:spPr/>
      <dgm:t>
        <a:bodyPr/>
        <a:lstStyle/>
        <a:p>
          <a:endParaRPr lang="cs-CZ" sz="2000"/>
        </a:p>
      </dgm:t>
    </dgm:pt>
    <dgm:pt modelId="{95AFF767-BF11-4582-9E47-C9596197B3F4}" type="sibTrans" cxnId="{4A3019F0-1C46-41FB-9E7E-CF9E0E904BCA}">
      <dgm:prSet/>
      <dgm:spPr/>
      <dgm:t>
        <a:bodyPr/>
        <a:lstStyle/>
        <a:p>
          <a:endParaRPr lang="cs-CZ" sz="2000"/>
        </a:p>
      </dgm:t>
    </dgm:pt>
    <dgm:pt modelId="{096AF406-DF8F-4FEA-B28D-6F731C10A70A}" type="pres">
      <dgm:prSet presAssocID="{E97F8E95-3589-4338-A07B-40004A4BAD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B340262-F090-48B0-ADEC-DA16E4AD759B}" type="pres">
      <dgm:prSet presAssocID="{E97F8E95-3589-4338-A07B-40004A4BADB9}" presName="tSp" presStyleCnt="0"/>
      <dgm:spPr/>
      <dgm:t>
        <a:bodyPr/>
        <a:lstStyle/>
        <a:p>
          <a:endParaRPr lang="cs-CZ"/>
        </a:p>
      </dgm:t>
    </dgm:pt>
    <dgm:pt modelId="{168E14EA-0230-43DA-B115-C5B216AD5AD0}" type="pres">
      <dgm:prSet presAssocID="{E97F8E95-3589-4338-A07B-40004A4BADB9}" presName="bSp" presStyleCnt="0"/>
      <dgm:spPr/>
      <dgm:t>
        <a:bodyPr/>
        <a:lstStyle/>
        <a:p>
          <a:endParaRPr lang="cs-CZ"/>
        </a:p>
      </dgm:t>
    </dgm:pt>
    <dgm:pt modelId="{FAFBAE26-CA72-4998-8344-BE9C2F9AEF30}" type="pres">
      <dgm:prSet presAssocID="{E97F8E95-3589-4338-A07B-40004A4BADB9}" presName="process" presStyleCnt="0"/>
      <dgm:spPr/>
      <dgm:t>
        <a:bodyPr/>
        <a:lstStyle/>
        <a:p>
          <a:endParaRPr lang="cs-CZ"/>
        </a:p>
      </dgm:t>
    </dgm:pt>
    <dgm:pt modelId="{887FD7DD-2F75-44BE-969E-E262F5549B7F}" type="pres">
      <dgm:prSet presAssocID="{9A78A5E6-5982-47B1-86FD-7140B1513457}" presName="composite1" presStyleCnt="0"/>
      <dgm:spPr/>
      <dgm:t>
        <a:bodyPr/>
        <a:lstStyle/>
        <a:p>
          <a:endParaRPr lang="cs-CZ"/>
        </a:p>
      </dgm:t>
    </dgm:pt>
    <dgm:pt modelId="{344BCEA4-DE73-4891-B731-8577301A0BF8}" type="pres">
      <dgm:prSet presAssocID="{9A78A5E6-5982-47B1-86FD-7140B1513457}" presName="dummyNode1" presStyleLbl="node1" presStyleIdx="0" presStyleCnt="6"/>
      <dgm:spPr/>
      <dgm:t>
        <a:bodyPr/>
        <a:lstStyle/>
        <a:p>
          <a:endParaRPr lang="cs-CZ"/>
        </a:p>
      </dgm:t>
    </dgm:pt>
    <dgm:pt modelId="{F712CC4D-7DE0-4F4E-9290-EFAEDAAA510D}" type="pres">
      <dgm:prSet presAssocID="{9A78A5E6-5982-47B1-86FD-7140B1513457}" presName="childNode1" presStyleLbl="bgAcc1" presStyleIdx="0" presStyleCnt="6" custScaleX="114285" custScaleY="20880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3D9D5D9-A73B-473F-AB1F-78474DAF0107}" type="pres">
      <dgm:prSet presAssocID="{9A78A5E6-5982-47B1-86FD-7140B1513457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C3C348D-F8A3-4FC6-AEBD-B1FFA269AAA3}" type="pres">
      <dgm:prSet presAssocID="{9A78A5E6-5982-47B1-86FD-7140B1513457}" presName="parentNode1" presStyleLbl="node1" presStyleIdx="0" presStyleCnt="6" custLinFactY="68709" custLinFactNeighborX="-18841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2621E0F-7F38-4B83-8A75-93DC7F413DC3}" type="pres">
      <dgm:prSet presAssocID="{9A78A5E6-5982-47B1-86FD-7140B1513457}" presName="connSite1" presStyleCnt="0"/>
      <dgm:spPr/>
      <dgm:t>
        <a:bodyPr/>
        <a:lstStyle/>
        <a:p>
          <a:endParaRPr lang="cs-CZ"/>
        </a:p>
      </dgm:t>
    </dgm:pt>
    <dgm:pt modelId="{C53DF2EC-ACDD-488D-93AA-4254A99B883A}" type="pres">
      <dgm:prSet presAssocID="{05359DF5-84D0-49DF-94D2-B2E9C206EF49}" presName="Name9" presStyleLbl="sibTrans2D1" presStyleIdx="0" presStyleCnt="5" custScaleX="54885" custLinFactNeighborX="-8356" custLinFactNeighborY="20426"/>
      <dgm:spPr/>
      <dgm:t>
        <a:bodyPr/>
        <a:lstStyle/>
        <a:p>
          <a:endParaRPr lang="cs-CZ"/>
        </a:p>
      </dgm:t>
    </dgm:pt>
    <dgm:pt modelId="{90B6C0AE-72EA-4999-89B8-F4BD0E8F61D9}" type="pres">
      <dgm:prSet presAssocID="{B0F1C6B7-5F1C-471F-B681-7E0D215F01C1}" presName="composite2" presStyleCnt="0"/>
      <dgm:spPr/>
      <dgm:t>
        <a:bodyPr/>
        <a:lstStyle/>
        <a:p>
          <a:endParaRPr lang="cs-CZ"/>
        </a:p>
      </dgm:t>
    </dgm:pt>
    <dgm:pt modelId="{78BBEDB2-2A04-412E-8C03-CBF085CCDB81}" type="pres">
      <dgm:prSet presAssocID="{B0F1C6B7-5F1C-471F-B681-7E0D215F01C1}" presName="dummyNode2" presStyleLbl="node1" presStyleIdx="0" presStyleCnt="6"/>
      <dgm:spPr/>
      <dgm:t>
        <a:bodyPr/>
        <a:lstStyle/>
        <a:p>
          <a:endParaRPr lang="cs-CZ"/>
        </a:p>
      </dgm:t>
    </dgm:pt>
    <dgm:pt modelId="{641F93D8-40F9-4756-AD4E-07ACFD58CD52}" type="pres">
      <dgm:prSet presAssocID="{B0F1C6B7-5F1C-471F-B681-7E0D215F01C1}" presName="childNode2" presStyleLbl="bgAcc1" presStyleIdx="1" presStyleCnt="6" custScaleX="116486" custScaleY="373249" custLinFactNeighborX="11308" custLinFactNeighborY="3832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D6A57A3-FD12-413D-BC73-7F2092FE64C8}" type="pres">
      <dgm:prSet presAssocID="{B0F1C6B7-5F1C-471F-B681-7E0D215F01C1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C3CE469-7D67-4E2F-8BB7-350DE8F487E0}" type="pres">
      <dgm:prSet presAssocID="{B0F1C6B7-5F1C-471F-B681-7E0D215F01C1}" presName="parentNode2" presStyleLbl="node1" presStyleIdx="1" presStyleCnt="6" custLinFactNeighborX="-4221" custLinFactNeighborY="-8492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40F0132-E23E-43EF-891D-E729EE21A162}" type="pres">
      <dgm:prSet presAssocID="{B0F1C6B7-5F1C-471F-B681-7E0D215F01C1}" presName="connSite2" presStyleCnt="0"/>
      <dgm:spPr/>
      <dgm:t>
        <a:bodyPr/>
        <a:lstStyle/>
        <a:p>
          <a:endParaRPr lang="cs-CZ"/>
        </a:p>
      </dgm:t>
    </dgm:pt>
    <dgm:pt modelId="{AAAFAC3E-5211-46D4-8F0B-DC1E6528DB2A}" type="pres">
      <dgm:prSet presAssocID="{ABA7DA05-5E38-4A3F-8CCA-3C14DE4780DE}" presName="Name18" presStyleLbl="sibTrans2D1" presStyleIdx="1" presStyleCnt="5" custScaleX="73718" custLinFactNeighborX="19583" custLinFactNeighborY="-17701"/>
      <dgm:spPr/>
      <dgm:t>
        <a:bodyPr/>
        <a:lstStyle/>
        <a:p>
          <a:endParaRPr lang="cs-CZ"/>
        </a:p>
      </dgm:t>
    </dgm:pt>
    <dgm:pt modelId="{EF098A91-4B6E-4BB8-B01F-02E8E1C8A649}" type="pres">
      <dgm:prSet presAssocID="{55F153F7-CB76-4783-805D-43BA18574A12}" presName="composite1" presStyleCnt="0"/>
      <dgm:spPr/>
      <dgm:t>
        <a:bodyPr/>
        <a:lstStyle/>
        <a:p>
          <a:endParaRPr lang="cs-CZ"/>
        </a:p>
      </dgm:t>
    </dgm:pt>
    <dgm:pt modelId="{408DAEE0-D294-48BB-812C-B0FD01FACE7F}" type="pres">
      <dgm:prSet presAssocID="{55F153F7-CB76-4783-805D-43BA18574A12}" presName="dummyNode1" presStyleLbl="node1" presStyleIdx="1" presStyleCnt="6"/>
      <dgm:spPr/>
      <dgm:t>
        <a:bodyPr/>
        <a:lstStyle/>
        <a:p>
          <a:endParaRPr lang="cs-CZ"/>
        </a:p>
      </dgm:t>
    </dgm:pt>
    <dgm:pt modelId="{5EF6F32C-4916-4FD7-A658-9AEC50AFEAC3}" type="pres">
      <dgm:prSet presAssocID="{55F153F7-CB76-4783-805D-43BA18574A12}" presName="childNode1" presStyleLbl="bgAcc1" presStyleIdx="2" presStyleCnt="6" custScaleX="112963" custScaleY="240182" custLinFactNeighborX="-1251" custLinFactNeighborY="1213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B7CDFE-F181-412B-B221-1A2048F8E32C}" type="pres">
      <dgm:prSet presAssocID="{55F153F7-CB76-4783-805D-43BA18574A12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8239E8-ABA4-4D1D-8365-0C8D7BBFD011}" type="pres">
      <dgm:prSet presAssocID="{55F153F7-CB76-4783-805D-43BA18574A12}" presName="parentNode1" presStyleLbl="node1" presStyleIdx="2" presStyleCnt="6" custScaleX="129202" custScaleY="103947" custLinFactY="100000" custLinFactNeighborX="-20983" custLinFactNeighborY="14279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28511C-FBD4-43E4-8748-0BDB4E258F4C}" type="pres">
      <dgm:prSet presAssocID="{55F153F7-CB76-4783-805D-43BA18574A12}" presName="connSite1" presStyleCnt="0"/>
      <dgm:spPr/>
      <dgm:t>
        <a:bodyPr/>
        <a:lstStyle/>
        <a:p>
          <a:endParaRPr lang="cs-CZ"/>
        </a:p>
      </dgm:t>
    </dgm:pt>
    <dgm:pt modelId="{5A1F42BE-84FB-4739-B373-A5D1984DF86A}" type="pres">
      <dgm:prSet presAssocID="{BF6E9472-85CB-41FF-8558-028B608E3716}" presName="Name9" presStyleLbl="sibTrans2D1" presStyleIdx="2" presStyleCnt="5" custScaleX="71775" custLinFactNeighborX="-21308" custLinFactNeighborY="18772"/>
      <dgm:spPr/>
      <dgm:t>
        <a:bodyPr/>
        <a:lstStyle/>
        <a:p>
          <a:endParaRPr lang="cs-CZ"/>
        </a:p>
      </dgm:t>
    </dgm:pt>
    <dgm:pt modelId="{FF057F0E-3FAD-4714-8A54-67FDAEAEAF6D}" type="pres">
      <dgm:prSet presAssocID="{8941C392-7226-4821-B792-E15AB4C8C3E0}" presName="composite2" presStyleCnt="0"/>
      <dgm:spPr/>
      <dgm:t>
        <a:bodyPr/>
        <a:lstStyle/>
        <a:p>
          <a:endParaRPr lang="cs-CZ"/>
        </a:p>
      </dgm:t>
    </dgm:pt>
    <dgm:pt modelId="{DF5D6591-5036-4176-BF32-ADF11362A765}" type="pres">
      <dgm:prSet presAssocID="{8941C392-7226-4821-B792-E15AB4C8C3E0}" presName="dummyNode2" presStyleLbl="node1" presStyleIdx="2" presStyleCnt="6"/>
      <dgm:spPr/>
      <dgm:t>
        <a:bodyPr/>
        <a:lstStyle/>
        <a:p>
          <a:endParaRPr lang="cs-CZ"/>
        </a:p>
      </dgm:t>
    </dgm:pt>
    <dgm:pt modelId="{60B14D80-44DB-4219-9A8E-9D4414FE5CA3}" type="pres">
      <dgm:prSet presAssocID="{8941C392-7226-4821-B792-E15AB4C8C3E0}" presName="childNode2" presStyleLbl="bgAcc1" presStyleIdx="3" presStyleCnt="6" custScaleX="118552" custScaleY="340945" custLinFactNeighborX="3127" custLinFactNeighborY="561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89A1A2-F74B-4F12-8063-C1068E740402}" type="pres">
      <dgm:prSet presAssocID="{8941C392-7226-4821-B792-E15AB4C8C3E0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5A7C93-963D-4A5E-92FF-3E4C1BAF68D4}" type="pres">
      <dgm:prSet presAssocID="{8941C392-7226-4821-B792-E15AB4C8C3E0}" presName="parentNode2" presStyleLbl="node1" presStyleIdx="3" presStyleCnt="6" custScaleY="105730" custLinFactNeighborX="-12664" custLinFactNeighborY="-3538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C0E1621-3DC6-4703-9CA7-99F3858E6B21}" type="pres">
      <dgm:prSet presAssocID="{8941C392-7226-4821-B792-E15AB4C8C3E0}" presName="connSite2" presStyleCnt="0"/>
      <dgm:spPr/>
      <dgm:t>
        <a:bodyPr/>
        <a:lstStyle/>
        <a:p>
          <a:endParaRPr lang="cs-CZ"/>
        </a:p>
      </dgm:t>
    </dgm:pt>
    <dgm:pt modelId="{FC26FD2A-3584-4F23-A237-F4327A9D1513}" type="pres">
      <dgm:prSet presAssocID="{D0DC2366-5841-4648-A660-99866849B1DA}" presName="Name18" presStyleLbl="sibTrans2D1" presStyleIdx="3" presStyleCnt="5" custScaleX="74363" custLinFactNeighborX="9824" custLinFactNeighborY="-11740"/>
      <dgm:spPr/>
      <dgm:t>
        <a:bodyPr/>
        <a:lstStyle/>
        <a:p>
          <a:endParaRPr lang="cs-CZ"/>
        </a:p>
      </dgm:t>
    </dgm:pt>
    <dgm:pt modelId="{52185CD3-B917-4B94-B1FA-2507B9926C16}" type="pres">
      <dgm:prSet presAssocID="{C65F7E41-9CA5-468A-BA40-3DCD73A73FAA}" presName="composite1" presStyleCnt="0"/>
      <dgm:spPr/>
      <dgm:t>
        <a:bodyPr/>
        <a:lstStyle/>
        <a:p>
          <a:endParaRPr lang="cs-CZ"/>
        </a:p>
      </dgm:t>
    </dgm:pt>
    <dgm:pt modelId="{6DA61F07-1556-4803-B420-223808F0DAC2}" type="pres">
      <dgm:prSet presAssocID="{C65F7E41-9CA5-468A-BA40-3DCD73A73FAA}" presName="dummyNode1" presStyleLbl="node1" presStyleIdx="3" presStyleCnt="6"/>
      <dgm:spPr/>
      <dgm:t>
        <a:bodyPr/>
        <a:lstStyle/>
        <a:p>
          <a:endParaRPr lang="cs-CZ"/>
        </a:p>
      </dgm:t>
    </dgm:pt>
    <dgm:pt modelId="{104DEF13-2818-4C7D-BCBB-94874877D7DB}" type="pres">
      <dgm:prSet presAssocID="{C65F7E41-9CA5-468A-BA40-3DCD73A73FAA}" presName="childNode1" presStyleLbl="bgAcc1" presStyleIdx="4" presStyleCnt="6" custScaleX="113761" custScaleY="18328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3F6C05-75D0-40A1-BEFF-22699E382008}" type="pres">
      <dgm:prSet presAssocID="{C65F7E41-9CA5-468A-BA40-3DCD73A73FAA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01E0C9E-64A9-4CF3-BDD7-5AC664CDEED2}" type="pres">
      <dgm:prSet presAssocID="{C65F7E41-9CA5-468A-BA40-3DCD73A73FAA}" presName="parentNode1" presStyleLbl="node1" presStyleIdx="4" presStyleCnt="6" custScaleX="123961" custScaleY="195693" custLinFactY="55273" custLinFactNeighborX="-18227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EE3C5F-54A9-4432-AF6E-9CEC0A5D9D09}" type="pres">
      <dgm:prSet presAssocID="{C65F7E41-9CA5-468A-BA40-3DCD73A73FAA}" presName="connSite1" presStyleCnt="0"/>
      <dgm:spPr/>
      <dgm:t>
        <a:bodyPr/>
        <a:lstStyle/>
        <a:p>
          <a:endParaRPr lang="cs-CZ"/>
        </a:p>
      </dgm:t>
    </dgm:pt>
    <dgm:pt modelId="{E561C32F-095C-42F5-96D7-542893A61077}" type="pres">
      <dgm:prSet presAssocID="{05AFBAB8-69DF-4F1A-B595-9D25037CFF0D}" presName="Name9" presStyleLbl="sibTrans2D1" presStyleIdx="4" presStyleCnt="5" custScaleX="88486" custLinFactNeighborX="9730" custLinFactNeighborY="15876"/>
      <dgm:spPr/>
      <dgm:t>
        <a:bodyPr/>
        <a:lstStyle/>
        <a:p>
          <a:endParaRPr lang="cs-CZ"/>
        </a:p>
      </dgm:t>
    </dgm:pt>
    <dgm:pt modelId="{0DBF604E-0754-4363-864E-8579713D42A1}" type="pres">
      <dgm:prSet presAssocID="{414B63ED-D829-4B44-8FA0-CEDE842D173F}" presName="composite2" presStyleCnt="0"/>
      <dgm:spPr/>
      <dgm:t>
        <a:bodyPr/>
        <a:lstStyle/>
        <a:p>
          <a:endParaRPr lang="cs-CZ"/>
        </a:p>
      </dgm:t>
    </dgm:pt>
    <dgm:pt modelId="{5ADC21EC-8F3D-41B9-A473-E9C3E434F1C0}" type="pres">
      <dgm:prSet presAssocID="{414B63ED-D829-4B44-8FA0-CEDE842D173F}" presName="dummyNode2" presStyleLbl="node1" presStyleIdx="4" presStyleCnt="6"/>
      <dgm:spPr/>
      <dgm:t>
        <a:bodyPr/>
        <a:lstStyle/>
        <a:p>
          <a:endParaRPr lang="cs-CZ"/>
        </a:p>
      </dgm:t>
    </dgm:pt>
    <dgm:pt modelId="{FC3359BA-D05E-4933-BC4D-DBB1792F0835}" type="pres">
      <dgm:prSet presAssocID="{414B63ED-D829-4B44-8FA0-CEDE842D173F}" presName="childNode2" presStyleLbl="bgAcc1" presStyleIdx="5" presStyleCnt="6" custScaleX="116336" custScaleY="136670" custLinFactNeighborX="600" custLinFactNeighborY="2491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50908E2-DA5A-4F37-8518-8E8094525139}" type="pres">
      <dgm:prSet presAssocID="{414B63ED-D829-4B44-8FA0-CEDE842D173F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4F5AF64-5F73-4976-A13E-8D2C2860217D}" type="pres">
      <dgm:prSet presAssocID="{414B63ED-D829-4B44-8FA0-CEDE842D173F}" presName="parentNode2" presStyleLbl="node1" presStyleIdx="5" presStyleCnt="6" custScaleY="213472" custLinFactNeighborX="-22628" custLinFactNeighborY="-7595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FFCC98-3EF5-481E-860B-BF63782CC278}" type="pres">
      <dgm:prSet presAssocID="{414B63ED-D829-4B44-8FA0-CEDE842D173F}" presName="connSite2" presStyleCnt="0"/>
      <dgm:spPr/>
      <dgm:t>
        <a:bodyPr/>
        <a:lstStyle/>
        <a:p>
          <a:endParaRPr lang="cs-CZ"/>
        </a:p>
      </dgm:t>
    </dgm:pt>
  </dgm:ptLst>
  <dgm:cxnLst>
    <dgm:cxn modelId="{6BD5CC98-C8A4-46F1-8A52-3F3397FCE3A7}" type="presOf" srcId="{D846E8E0-5AF6-4D70-8582-F087B7966079}" destId="{EB89A1A2-F74B-4F12-8063-C1068E740402}" srcOrd="1" destOrd="0" presId="urn:microsoft.com/office/officeart/2005/8/layout/hProcess4"/>
    <dgm:cxn modelId="{716EDFAB-CD97-461A-98B0-B32BC84CAF08}" type="presOf" srcId="{864E63CB-AF99-4C21-993E-1A94711944C5}" destId="{1AB7CDFE-F181-412B-B221-1A2048F8E32C}" srcOrd="1" destOrd="0" presId="urn:microsoft.com/office/officeart/2005/8/layout/hProcess4"/>
    <dgm:cxn modelId="{61688318-E1BD-410A-B183-B885A9075628}" type="presOf" srcId="{6F25844F-4A95-4255-B998-381355C55626}" destId="{950908E2-DA5A-4F37-8518-8E8094525139}" srcOrd="1" destOrd="0" presId="urn:microsoft.com/office/officeart/2005/8/layout/hProcess4"/>
    <dgm:cxn modelId="{D4ED24AE-30EC-4481-9FEB-502E0BCE29D7}" srcId="{C65F7E41-9CA5-468A-BA40-3DCD73A73FAA}" destId="{5620BFFD-0C14-43B1-A43A-4673277BB217}" srcOrd="0" destOrd="0" parTransId="{E2657A82-C48A-4EDD-99D9-D20C698B17BA}" sibTransId="{97C4AD38-38DD-460F-B0B3-4F4B16A7F662}"/>
    <dgm:cxn modelId="{6FB990E1-F1F5-4E40-9EDE-ED81CA04D789}" type="presOf" srcId="{2EE17D7D-47A8-480E-B7F7-D738565202D3}" destId="{641F93D8-40F9-4756-AD4E-07ACFD58CD52}" srcOrd="0" destOrd="0" presId="urn:microsoft.com/office/officeart/2005/8/layout/hProcess4"/>
    <dgm:cxn modelId="{DE33E731-609C-4542-B35B-6C9322917E89}" srcId="{E97F8E95-3589-4338-A07B-40004A4BADB9}" destId="{B0F1C6B7-5F1C-471F-B681-7E0D215F01C1}" srcOrd="1" destOrd="0" parTransId="{FBCD0EC1-9CB0-44D0-9F3F-B9285E77C927}" sibTransId="{ABA7DA05-5E38-4A3F-8CCA-3C14DE4780DE}"/>
    <dgm:cxn modelId="{F77BA28E-B076-40AD-9B7A-03A34ABFD4E3}" srcId="{E97F8E95-3589-4338-A07B-40004A4BADB9}" destId="{414B63ED-D829-4B44-8FA0-CEDE842D173F}" srcOrd="5" destOrd="0" parTransId="{546D012D-3842-4E5D-A586-77DD25845DF1}" sibTransId="{BF269605-D88A-4074-9994-C423B1CF9367}"/>
    <dgm:cxn modelId="{73E76D66-E61A-42C5-926E-A448BBA04C29}" type="presOf" srcId="{D846E8E0-5AF6-4D70-8582-F087B7966079}" destId="{60B14D80-44DB-4219-9A8E-9D4414FE5CA3}" srcOrd="0" destOrd="0" presId="urn:microsoft.com/office/officeart/2005/8/layout/hProcess4"/>
    <dgm:cxn modelId="{E2B2A438-EBCF-4F30-9D50-8468611AFF54}" type="presOf" srcId="{E97F8E95-3589-4338-A07B-40004A4BADB9}" destId="{096AF406-DF8F-4FEA-B28D-6F731C10A70A}" srcOrd="0" destOrd="0" presId="urn:microsoft.com/office/officeart/2005/8/layout/hProcess4"/>
    <dgm:cxn modelId="{7166E316-A277-4864-B75B-89DB4AC0B15E}" srcId="{E97F8E95-3589-4338-A07B-40004A4BADB9}" destId="{C65F7E41-9CA5-468A-BA40-3DCD73A73FAA}" srcOrd="4" destOrd="0" parTransId="{C31B6267-B9C2-40F7-9BE0-47D7700DBB36}" sibTransId="{05AFBAB8-69DF-4F1A-B595-9D25037CFF0D}"/>
    <dgm:cxn modelId="{C5F2E5C8-7EF0-4D14-AAEE-E4DB3F587340}" type="presOf" srcId="{9B904655-3128-49CD-ACC3-E680AEA471AA}" destId="{63D9D5D9-A73B-473F-AB1F-78474DAF0107}" srcOrd="1" destOrd="0" presId="urn:microsoft.com/office/officeart/2005/8/layout/hProcess4"/>
    <dgm:cxn modelId="{3EBA04D3-5878-4004-AA0E-BE868FC9734A}" srcId="{E97F8E95-3589-4338-A07B-40004A4BADB9}" destId="{8941C392-7226-4821-B792-E15AB4C8C3E0}" srcOrd="3" destOrd="0" parTransId="{892CE36C-C0CE-4CFE-B15D-E24BBCAA5615}" sibTransId="{D0DC2366-5841-4648-A660-99866849B1DA}"/>
    <dgm:cxn modelId="{F00564DC-CB7B-4715-9D6F-1C40B57B474C}" srcId="{9A78A5E6-5982-47B1-86FD-7140B1513457}" destId="{9B904655-3128-49CD-ACC3-E680AEA471AA}" srcOrd="0" destOrd="0" parTransId="{63F6844D-CCC1-4F5F-A713-372669970974}" sibTransId="{50BBB35C-805D-479A-959E-54E7D52C758A}"/>
    <dgm:cxn modelId="{A831F8ED-E7DC-4154-BBD6-6C23D33277EC}" srcId="{55F153F7-CB76-4783-805D-43BA18574A12}" destId="{612D555E-7116-45A8-95F4-578C9935036B}" srcOrd="1" destOrd="0" parTransId="{0F792162-6B37-4B15-A9DC-EF7488467B2D}" sibTransId="{D154AD9D-28F9-4F6A-8C62-71EA25DDCF95}"/>
    <dgm:cxn modelId="{89D13693-6B72-47EA-A93C-0F4AFC764DB1}" type="presOf" srcId="{8941C392-7226-4821-B792-E15AB4C8C3E0}" destId="{845A7C93-963D-4A5E-92FF-3E4C1BAF68D4}" srcOrd="0" destOrd="0" presId="urn:microsoft.com/office/officeart/2005/8/layout/hProcess4"/>
    <dgm:cxn modelId="{27DB2821-9F32-4BE6-90C9-F0BC8CBB56AF}" srcId="{55F153F7-CB76-4783-805D-43BA18574A12}" destId="{864E63CB-AF99-4C21-993E-1A94711944C5}" srcOrd="0" destOrd="0" parTransId="{A2E3DF0B-0091-4532-BF97-D108A10A0422}" sibTransId="{B650896B-5C99-4301-83C2-AA90DBBE5545}"/>
    <dgm:cxn modelId="{6FC76A39-D124-4E50-9DA4-42E8D07CDB0D}" srcId="{B0F1C6B7-5F1C-471F-B681-7E0D215F01C1}" destId="{2EE17D7D-47A8-480E-B7F7-D738565202D3}" srcOrd="0" destOrd="0" parTransId="{FF6F7663-EC80-46C5-933A-F0049B67CEDD}" sibTransId="{3D8881C7-D367-4186-B23A-C074CF67A249}"/>
    <dgm:cxn modelId="{C9AFF75A-CAB3-404E-A0BD-C1BA00BB7782}" type="presOf" srcId="{ABA7DA05-5E38-4A3F-8CCA-3C14DE4780DE}" destId="{AAAFAC3E-5211-46D4-8F0B-DC1E6528DB2A}" srcOrd="0" destOrd="0" presId="urn:microsoft.com/office/officeart/2005/8/layout/hProcess4"/>
    <dgm:cxn modelId="{5665DD21-9A0A-40A1-93A3-37285835AE96}" type="presOf" srcId="{D0DC2366-5841-4648-A660-99866849B1DA}" destId="{FC26FD2A-3584-4F23-A237-F4327A9D1513}" srcOrd="0" destOrd="0" presId="urn:microsoft.com/office/officeart/2005/8/layout/hProcess4"/>
    <dgm:cxn modelId="{B495568F-E6D5-4B00-A898-1A9F597B5DAE}" type="presOf" srcId="{5620BFFD-0C14-43B1-A43A-4673277BB217}" destId="{104DEF13-2818-4C7D-BCBB-94874877D7DB}" srcOrd="0" destOrd="0" presId="urn:microsoft.com/office/officeart/2005/8/layout/hProcess4"/>
    <dgm:cxn modelId="{8E1D7A7E-B5CF-48E9-AFBD-A2E89352B14B}" type="presOf" srcId="{6F25844F-4A95-4255-B998-381355C55626}" destId="{FC3359BA-D05E-4933-BC4D-DBB1792F0835}" srcOrd="0" destOrd="0" presId="urn:microsoft.com/office/officeart/2005/8/layout/hProcess4"/>
    <dgm:cxn modelId="{4296B17C-8414-4B6D-A261-9BFB36E23FA7}" type="presOf" srcId="{C65F7E41-9CA5-468A-BA40-3DCD73A73FAA}" destId="{801E0C9E-64A9-4CF3-BDD7-5AC664CDEED2}" srcOrd="0" destOrd="0" presId="urn:microsoft.com/office/officeart/2005/8/layout/hProcess4"/>
    <dgm:cxn modelId="{1534DC2D-260A-4C0A-91C3-221835C47DF3}" type="presOf" srcId="{55F153F7-CB76-4783-805D-43BA18574A12}" destId="{748239E8-ABA4-4D1D-8365-0C8D7BBFD011}" srcOrd="0" destOrd="0" presId="urn:microsoft.com/office/officeart/2005/8/layout/hProcess4"/>
    <dgm:cxn modelId="{DA6A964A-0DDC-4873-8949-B6CB14FF5947}" type="presOf" srcId="{414B63ED-D829-4B44-8FA0-CEDE842D173F}" destId="{34F5AF64-5F73-4976-A13E-8D2C2860217D}" srcOrd="0" destOrd="0" presId="urn:microsoft.com/office/officeart/2005/8/layout/hProcess4"/>
    <dgm:cxn modelId="{EE826BB5-0EFE-4910-A770-71ABA5807AB0}" type="presOf" srcId="{15CD9E80-2C5B-4DA7-8D08-28C48E070ED3}" destId="{63D9D5D9-A73B-473F-AB1F-78474DAF0107}" srcOrd="1" destOrd="1" presId="urn:microsoft.com/office/officeart/2005/8/layout/hProcess4"/>
    <dgm:cxn modelId="{E5465368-4ADE-4A62-B3B9-3D1D4D1B76C2}" type="presOf" srcId="{9B904655-3128-49CD-ACC3-E680AEA471AA}" destId="{F712CC4D-7DE0-4F4E-9290-EFAEDAAA510D}" srcOrd="0" destOrd="0" presId="urn:microsoft.com/office/officeart/2005/8/layout/hProcess4"/>
    <dgm:cxn modelId="{B223ED37-7F00-4322-A1DB-86F8A253DB9F}" srcId="{9A78A5E6-5982-47B1-86FD-7140B1513457}" destId="{15CD9E80-2C5B-4DA7-8D08-28C48E070ED3}" srcOrd="1" destOrd="0" parTransId="{F6775581-9CA2-4C6D-8EB2-0FD356855FC1}" sibTransId="{EBA87BFA-7E4C-467C-8E0D-91FE1B8C7DE6}"/>
    <dgm:cxn modelId="{E3A82A1D-2734-45AC-BC99-1E8A51DEE3B5}" type="presOf" srcId="{BF6E9472-85CB-41FF-8558-028B608E3716}" destId="{5A1F42BE-84FB-4739-B373-A5D1984DF86A}" srcOrd="0" destOrd="0" presId="urn:microsoft.com/office/officeart/2005/8/layout/hProcess4"/>
    <dgm:cxn modelId="{FC61A444-2A8B-4351-9F4B-8A376CED9B7A}" type="presOf" srcId="{15CD9E80-2C5B-4DA7-8D08-28C48E070ED3}" destId="{F712CC4D-7DE0-4F4E-9290-EFAEDAAA510D}" srcOrd="0" destOrd="1" presId="urn:microsoft.com/office/officeart/2005/8/layout/hProcess4"/>
    <dgm:cxn modelId="{3B16C4CB-7D48-4FC0-B643-26D44494EFF2}" srcId="{E97F8E95-3589-4338-A07B-40004A4BADB9}" destId="{9A78A5E6-5982-47B1-86FD-7140B1513457}" srcOrd="0" destOrd="0" parTransId="{5AEFD6EF-BE91-48FA-BB73-1E1E1F3E8456}" sibTransId="{05359DF5-84D0-49DF-94D2-B2E9C206EF49}"/>
    <dgm:cxn modelId="{4A3019F0-1C46-41FB-9E7E-CF9E0E904BCA}" srcId="{414B63ED-D829-4B44-8FA0-CEDE842D173F}" destId="{6F25844F-4A95-4255-B998-381355C55626}" srcOrd="0" destOrd="0" parTransId="{D7376A32-900C-4B21-8550-279D345F0C20}" sibTransId="{95AFF767-BF11-4582-9E47-C9596197B3F4}"/>
    <dgm:cxn modelId="{597FBB0B-99DE-40BC-B0EB-368312F18F40}" srcId="{E97F8E95-3589-4338-A07B-40004A4BADB9}" destId="{55F153F7-CB76-4783-805D-43BA18574A12}" srcOrd="2" destOrd="0" parTransId="{031546C9-A4B0-4448-BF46-ACB0E6283DF0}" sibTransId="{BF6E9472-85CB-41FF-8558-028B608E3716}"/>
    <dgm:cxn modelId="{504AA659-5316-4F6A-BF3B-6009EF92B892}" type="presOf" srcId="{612D555E-7116-45A8-95F4-578C9935036B}" destId="{5EF6F32C-4916-4FD7-A658-9AEC50AFEAC3}" srcOrd="0" destOrd="1" presId="urn:microsoft.com/office/officeart/2005/8/layout/hProcess4"/>
    <dgm:cxn modelId="{BC248FCF-AD59-4F5A-BCE0-F625389F5831}" type="presOf" srcId="{9A78A5E6-5982-47B1-86FD-7140B1513457}" destId="{3C3C348D-F8A3-4FC6-AEBD-B1FFA269AAA3}" srcOrd="0" destOrd="0" presId="urn:microsoft.com/office/officeart/2005/8/layout/hProcess4"/>
    <dgm:cxn modelId="{F242B65D-50A2-4ED4-96A6-8B5AEBAAD6E5}" type="presOf" srcId="{5620BFFD-0C14-43B1-A43A-4673277BB217}" destId="{4D3F6C05-75D0-40A1-BEFF-22699E382008}" srcOrd="1" destOrd="0" presId="urn:microsoft.com/office/officeart/2005/8/layout/hProcess4"/>
    <dgm:cxn modelId="{8416694C-699B-4459-ADBE-3DA69830C8FC}" type="presOf" srcId="{05359DF5-84D0-49DF-94D2-B2E9C206EF49}" destId="{C53DF2EC-ACDD-488D-93AA-4254A99B883A}" srcOrd="0" destOrd="0" presId="urn:microsoft.com/office/officeart/2005/8/layout/hProcess4"/>
    <dgm:cxn modelId="{7A1D4038-8461-4737-B228-8C630E11DBEA}" type="presOf" srcId="{2EE17D7D-47A8-480E-B7F7-D738565202D3}" destId="{6D6A57A3-FD12-413D-BC73-7F2092FE64C8}" srcOrd="1" destOrd="0" presId="urn:microsoft.com/office/officeart/2005/8/layout/hProcess4"/>
    <dgm:cxn modelId="{5782B8B9-44C1-47A9-874C-41A6C59E43A9}" srcId="{8941C392-7226-4821-B792-E15AB4C8C3E0}" destId="{D846E8E0-5AF6-4D70-8582-F087B7966079}" srcOrd="0" destOrd="0" parTransId="{53177CE7-DA14-4B1B-B51B-D6538BC1B3C7}" sibTransId="{3CD57C43-39B6-4B07-B135-C13FD7A65FC6}"/>
    <dgm:cxn modelId="{522AD2FD-B3F4-4F60-AAAA-71B54D813345}" type="presOf" srcId="{05AFBAB8-69DF-4F1A-B595-9D25037CFF0D}" destId="{E561C32F-095C-42F5-96D7-542893A61077}" srcOrd="0" destOrd="0" presId="urn:microsoft.com/office/officeart/2005/8/layout/hProcess4"/>
    <dgm:cxn modelId="{F6290635-351F-4823-874E-94D88E55FB2A}" type="presOf" srcId="{864E63CB-AF99-4C21-993E-1A94711944C5}" destId="{5EF6F32C-4916-4FD7-A658-9AEC50AFEAC3}" srcOrd="0" destOrd="0" presId="urn:microsoft.com/office/officeart/2005/8/layout/hProcess4"/>
    <dgm:cxn modelId="{F729F235-76CA-422E-95A6-49C302FAF9E3}" type="presOf" srcId="{B0F1C6B7-5F1C-471F-B681-7E0D215F01C1}" destId="{0C3CE469-7D67-4E2F-8BB7-350DE8F487E0}" srcOrd="0" destOrd="0" presId="urn:microsoft.com/office/officeart/2005/8/layout/hProcess4"/>
    <dgm:cxn modelId="{B0D01E51-0B3B-4458-ADD0-1078E2176C29}" type="presOf" srcId="{612D555E-7116-45A8-95F4-578C9935036B}" destId="{1AB7CDFE-F181-412B-B221-1A2048F8E32C}" srcOrd="1" destOrd="1" presId="urn:microsoft.com/office/officeart/2005/8/layout/hProcess4"/>
    <dgm:cxn modelId="{97A8DCAD-1A8F-4062-B7E1-C38C10B9C3EA}" type="presParOf" srcId="{096AF406-DF8F-4FEA-B28D-6F731C10A70A}" destId="{0B340262-F090-48B0-ADEC-DA16E4AD759B}" srcOrd="0" destOrd="0" presId="urn:microsoft.com/office/officeart/2005/8/layout/hProcess4"/>
    <dgm:cxn modelId="{D8FA6011-DFF6-49D3-BA00-2593BDA33C09}" type="presParOf" srcId="{096AF406-DF8F-4FEA-B28D-6F731C10A70A}" destId="{168E14EA-0230-43DA-B115-C5B216AD5AD0}" srcOrd="1" destOrd="0" presId="urn:microsoft.com/office/officeart/2005/8/layout/hProcess4"/>
    <dgm:cxn modelId="{C8D7A76D-7D23-4948-97F1-D28BB7C3398E}" type="presParOf" srcId="{096AF406-DF8F-4FEA-B28D-6F731C10A70A}" destId="{FAFBAE26-CA72-4998-8344-BE9C2F9AEF30}" srcOrd="2" destOrd="0" presId="urn:microsoft.com/office/officeart/2005/8/layout/hProcess4"/>
    <dgm:cxn modelId="{CE0DEB5B-0959-44D4-9815-C3DEA4AA9563}" type="presParOf" srcId="{FAFBAE26-CA72-4998-8344-BE9C2F9AEF30}" destId="{887FD7DD-2F75-44BE-969E-E262F5549B7F}" srcOrd="0" destOrd="0" presId="urn:microsoft.com/office/officeart/2005/8/layout/hProcess4"/>
    <dgm:cxn modelId="{F6CFFDA0-5BAC-4697-94D7-B3EA602E2629}" type="presParOf" srcId="{887FD7DD-2F75-44BE-969E-E262F5549B7F}" destId="{344BCEA4-DE73-4891-B731-8577301A0BF8}" srcOrd="0" destOrd="0" presId="urn:microsoft.com/office/officeart/2005/8/layout/hProcess4"/>
    <dgm:cxn modelId="{292DED75-EBC8-412F-A8F8-701CE1843712}" type="presParOf" srcId="{887FD7DD-2F75-44BE-969E-E262F5549B7F}" destId="{F712CC4D-7DE0-4F4E-9290-EFAEDAAA510D}" srcOrd="1" destOrd="0" presId="urn:microsoft.com/office/officeart/2005/8/layout/hProcess4"/>
    <dgm:cxn modelId="{51D507D6-EBD7-48CE-994E-5BD5B69F86A8}" type="presParOf" srcId="{887FD7DD-2F75-44BE-969E-E262F5549B7F}" destId="{63D9D5D9-A73B-473F-AB1F-78474DAF0107}" srcOrd="2" destOrd="0" presId="urn:microsoft.com/office/officeart/2005/8/layout/hProcess4"/>
    <dgm:cxn modelId="{7C619856-02E8-42D8-AE8C-E478C3FD259E}" type="presParOf" srcId="{887FD7DD-2F75-44BE-969E-E262F5549B7F}" destId="{3C3C348D-F8A3-4FC6-AEBD-B1FFA269AAA3}" srcOrd="3" destOrd="0" presId="urn:microsoft.com/office/officeart/2005/8/layout/hProcess4"/>
    <dgm:cxn modelId="{1F3929BD-CE4C-4E9A-9E5B-B101CAC1A2E4}" type="presParOf" srcId="{887FD7DD-2F75-44BE-969E-E262F5549B7F}" destId="{A2621E0F-7F38-4B83-8A75-93DC7F413DC3}" srcOrd="4" destOrd="0" presId="urn:microsoft.com/office/officeart/2005/8/layout/hProcess4"/>
    <dgm:cxn modelId="{BD5F68FE-6CFA-401D-9AA2-738BB7E4B46C}" type="presParOf" srcId="{FAFBAE26-CA72-4998-8344-BE9C2F9AEF30}" destId="{C53DF2EC-ACDD-488D-93AA-4254A99B883A}" srcOrd="1" destOrd="0" presId="urn:microsoft.com/office/officeart/2005/8/layout/hProcess4"/>
    <dgm:cxn modelId="{F35CEF76-D847-46AF-8E61-924726718CD7}" type="presParOf" srcId="{FAFBAE26-CA72-4998-8344-BE9C2F9AEF30}" destId="{90B6C0AE-72EA-4999-89B8-F4BD0E8F61D9}" srcOrd="2" destOrd="0" presId="urn:microsoft.com/office/officeart/2005/8/layout/hProcess4"/>
    <dgm:cxn modelId="{A242F9A5-923B-435C-836B-907CFB0E70B7}" type="presParOf" srcId="{90B6C0AE-72EA-4999-89B8-F4BD0E8F61D9}" destId="{78BBEDB2-2A04-412E-8C03-CBF085CCDB81}" srcOrd="0" destOrd="0" presId="urn:microsoft.com/office/officeart/2005/8/layout/hProcess4"/>
    <dgm:cxn modelId="{28CE415F-8E21-47C1-8076-0F8E30F2DB0C}" type="presParOf" srcId="{90B6C0AE-72EA-4999-89B8-F4BD0E8F61D9}" destId="{641F93D8-40F9-4756-AD4E-07ACFD58CD52}" srcOrd="1" destOrd="0" presId="urn:microsoft.com/office/officeart/2005/8/layout/hProcess4"/>
    <dgm:cxn modelId="{59B05869-7DB7-4191-AF88-68ED49639E8F}" type="presParOf" srcId="{90B6C0AE-72EA-4999-89B8-F4BD0E8F61D9}" destId="{6D6A57A3-FD12-413D-BC73-7F2092FE64C8}" srcOrd="2" destOrd="0" presId="urn:microsoft.com/office/officeart/2005/8/layout/hProcess4"/>
    <dgm:cxn modelId="{58A29BB7-CCEC-4E96-B599-8C3708311D7C}" type="presParOf" srcId="{90B6C0AE-72EA-4999-89B8-F4BD0E8F61D9}" destId="{0C3CE469-7D67-4E2F-8BB7-350DE8F487E0}" srcOrd="3" destOrd="0" presId="urn:microsoft.com/office/officeart/2005/8/layout/hProcess4"/>
    <dgm:cxn modelId="{3905D733-3901-47F1-94E8-A70CD93C779A}" type="presParOf" srcId="{90B6C0AE-72EA-4999-89B8-F4BD0E8F61D9}" destId="{D40F0132-E23E-43EF-891D-E729EE21A162}" srcOrd="4" destOrd="0" presId="urn:microsoft.com/office/officeart/2005/8/layout/hProcess4"/>
    <dgm:cxn modelId="{7B911FD9-7F3D-45BA-AD7B-3D58EED97BFC}" type="presParOf" srcId="{FAFBAE26-CA72-4998-8344-BE9C2F9AEF30}" destId="{AAAFAC3E-5211-46D4-8F0B-DC1E6528DB2A}" srcOrd="3" destOrd="0" presId="urn:microsoft.com/office/officeart/2005/8/layout/hProcess4"/>
    <dgm:cxn modelId="{8E5A5C4F-159C-4875-BE79-148EC2F0C36E}" type="presParOf" srcId="{FAFBAE26-CA72-4998-8344-BE9C2F9AEF30}" destId="{EF098A91-4B6E-4BB8-B01F-02E8E1C8A649}" srcOrd="4" destOrd="0" presId="urn:microsoft.com/office/officeart/2005/8/layout/hProcess4"/>
    <dgm:cxn modelId="{29AA60AD-5BEC-4201-83C3-BE1462FC1D1A}" type="presParOf" srcId="{EF098A91-4B6E-4BB8-B01F-02E8E1C8A649}" destId="{408DAEE0-D294-48BB-812C-B0FD01FACE7F}" srcOrd="0" destOrd="0" presId="urn:microsoft.com/office/officeart/2005/8/layout/hProcess4"/>
    <dgm:cxn modelId="{9855E974-FA45-48E5-AB45-FD0FEB6F9E68}" type="presParOf" srcId="{EF098A91-4B6E-4BB8-B01F-02E8E1C8A649}" destId="{5EF6F32C-4916-4FD7-A658-9AEC50AFEAC3}" srcOrd="1" destOrd="0" presId="urn:microsoft.com/office/officeart/2005/8/layout/hProcess4"/>
    <dgm:cxn modelId="{8FFB6CD8-C68A-4335-8EEA-2621520B6EB7}" type="presParOf" srcId="{EF098A91-4B6E-4BB8-B01F-02E8E1C8A649}" destId="{1AB7CDFE-F181-412B-B221-1A2048F8E32C}" srcOrd="2" destOrd="0" presId="urn:microsoft.com/office/officeart/2005/8/layout/hProcess4"/>
    <dgm:cxn modelId="{4CC50B07-6E4E-4AE7-8713-6B7AA3F3036D}" type="presParOf" srcId="{EF098A91-4B6E-4BB8-B01F-02E8E1C8A649}" destId="{748239E8-ABA4-4D1D-8365-0C8D7BBFD011}" srcOrd="3" destOrd="0" presId="urn:microsoft.com/office/officeart/2005/8/layout/hProcess4"/>
    <dgm:cxn modelId="{DEC581A9-E8CD-46E0-A50E-B42E217E66CF}" type="presParOf" srcId="{EF098A91-4B6E-4BB8-B01F-02E8E1C8A649}" destId="{AE28511C-FBD4-43E4-8748-0BDB4E258F4C}" srcOrd="4" destOrd="0" presId="urn:microsoft.com/office/officeart/2005/8/layout/hProcess4"/>
    <dgm:cxn modelId="{7F32BADC-D6C4-4840-A644-013B3127C151}" type="presParOf" srcId="{FAFBAE26-CA72-4998-8344-BE9C2F9AEF30}" destId="{5A1F42BE-84FB-4739-B373-A5D1984DF86A}" srcOrd="5" destOrd="0" presId="urn:microsoft.com/office/officeart/2005/8/layout/hProcess4"/>
    <dgm:cxn modelId="{C738557D-49A1-4806-903A-25F59B18C5F8}" type="presParOf" srcId="{FAFBAE26-CA72-4998-8344-BE9C2F9AEF30}" destId="{FF057F0E-3FAD-4714-8A54-67FDAEAEAF6D}" srcOrd="6" destOrd="0" presId="urn:microsoft.com/office/officeart/2005/8/layout/hProcess4"/>
    <dgm:cxn modelId="{8A9195F2-B77D-41CA-B9A9-425880EC3EE4}" type="presParOf" srcId="{FF057F0E-3FAD-4714-8A54-67FDAEAEAF6D}" destId="{DF5D6591-5036-4176-BF32-ADF11362A765}" srcOrd="0" destOrd="0" presId="urn:microsoft.com/office/officeart/2005/8/layout/hProcess4"/>
    <dgm:cxn modelId="{130C0682-5F65-44CA-963C-1D5390041F18}" type="presParOf" srcId="{FF057F0E-3FAD-4714-8A54-67FDAEAEAF6D}" destId="{60B14D80-44DB-4219-9A8E-9D4414FE5CA3}" srcOrd="1" destOrd="0" presId="urn:microsoft.com/office/officeart/2005/8/layout/hProcess4"/>
    <dgm:cxn modelId="{65C6A583-2DB9-4B87-81F9-CC3DCA56E5D8}" type="presParOf" srcId="{FF057F0E-3FAD-4714-8A54-67FDAEAEAF6D}" destId="{EB89A1A2-F74B-4F12-8063-C1068E740402}" srcOrd="2" destOrd="0" presId="urn:microsoft.com/office/officeart/2005/8/layout/hProcess4"/>
    <dgm:cxn modelId="{D9323CD6-0854-4829-A25D-1E1C6B632C13}" type="presParOf" srcId="{FF057F0E-3FAD-4714-8A54-67FDAEAEAF6D}" destId="{845A7C93-963D-4A5E-92FF-3E4C1BAF68D4}" srcOrd="3" destOrd="0" presId="urn:microsoft.com/office/officeart/2005/8/layout/hProcess4"/>
    <dgm:cxn modelId="{489755AB-A8D9-4DD5-8763-31C342F7FCBE}" type="presParOf" srcId="{FF057F0E-3FAD-4714-8A54-67FDAEAEAF6D}" destId="{8C0E1621-3DC6-4703-9CA7-99F3858E6B21}" srcOrd="4" destOrd="0" presId="urn:microsoft.com/office/officeart/2005/8/layout/hProcess4"/>
    <dgm:cxn modelId="{91F1DEEC-1D82-4DC3-B09B-F66EB871F2AF}" type="presParOf" srcId="{FAFBAE26-CA72-4998-8344-BE9C2F9AEF30}" destId="{FC26FD2A-3584-4F23-A237-F4327A9D1513}" srcOrd="7" destOrd="0" presId="urn:microsoft.com/office/officeart/2005/8/layout/hProcess4"/>
    <dgm:cxn modelId="{E115D655-E9AD-4023-84DF-7CEFA27C0500}" type="presParOf" srcId="{FAFBAE26-CA72-4998-8344-BE9C2F9AEF30}" destId="{52185CD3-B917-4B94-B1FA-2507B9926C16}" srcOrd="8" destOrd="0" presId="urn:microsoft.com/office/officeart/2005/8/layout/hProcess4"/>
    <dgm:cxn modelId="{85E349D0-296F-4D02-ABEB-C87CD65FBBCD}" type="presParOf" srcId="{52185CD3-B917-4B94-B1FA-2507B9926C16}" destId="{6DA61F07-1556-4803-B420-223808F0DAC2}" srcOrd="0" destOrd="0" presId="urn:microsoft.com/office/officeart/2005/8/layout/hProcess4"/>
    <dgm:cxn modelId="{F4DAFE4D-B439-4809-A3FE-4FA0450E56A1}" type="presParOf" srcId="{52185CD3-B917-4B94-B1FA-2507B9926C16}" destId="{104DEF13-2818-4C7D-BCBB-94874877D7DB}" srcOrd="1" destOrd="0" presId="urn:microsoft.com/office/officeart/2005/8/layout/hProcess4"/>
    <dgm:cxn modelId="{435B99C9-05A9-4CD1-9066-3B6745C48909}" type="presParOf" srcId="{52185CD3-B917-4B94-B1FA-2507B9926C16}" destId="{4D3F6C05-75D0-40A1-BEFF-22699E382008}" srcOrd="2" destOrd="0" presId="urn:microsoft.com/office/officeart/2005/8/layout/hProcess4"/>
    <dgm:cxn modelId="{F858E8F8-1301-4DB4-930F-D74027BCBE40}" type="presParOf" srcId="{52185CD3-B917-4B94-B1FA-2507B9926C16}" destId="{801E0C9E-64A9-4CF3-BDD7-5AC664CDEED2}" srcOrd="3" destOrd="0" presId="urn:microsoft.com/office/officeart/2005/8/layout/hProcess4"/>
    <dgm:cxn modelId="{43F14106-7D28-44FC-85E8-1CE3BBB209A6}" type="presParOf" srcId="{52185CD3-B917-4B94-B1FA-2507B9926C16}" destId="{88EE3C5F-54A9-4432-AF6E-9CEC0A5D9D09}" srcOrd="4" destOrd="0" presId="urn:microsoft.com/office/officeart/2005/8/layout/hProcess4"/>
    <dgm:cxn modelId="{16157072-EE5E-4F59-8258-02DFA6796F66}" type="presParOf" srcId="{FAFBAE26-CA72-4998-8344-BE9C2F9AEF30}" destId="{E561C32F-095C-42F5-96D7-542893A61077}" srcOrd="9" destOrd="0" presId="urn:microsoft.com/office/officeart/2005/8/layout/hProcess4"/>
    <dgm:cxn modelId="{F64BA79D-0F97-42EF-BC61-422B0B443AAE}" type="presParOf" srcId="{FAFBAE26-CA72-4998-8344-BE9C2F9AEF30}" destId="{0DBF604E-0754-4363-864E-8579713D42A1}" srcOrd="10" destOrd="0" presId="urn:microsoft.com/office/officeart/2005/8/layout/hProcess4"/>
    <dgm:cxn modelId="{12AD9CD5-DCE7-41FE-90DB-125FFC8F2B01}" type="presParOf" srcId="{0DBF604E-0754-4363-864E-8579713D42A1}" destId="{5ADC21EC-8F3D-41B9-A473-E9C3E434F1C0}" srcOrd="0" destOrd="0" presId="urn:microsoft.com/office/officeart/2005/8/layout/hProcess4"/>
    <dgm:cxn modelId="{F3AB79A1-0C32-4239-9F40-31CAC6CFEF65}" type="presParOf" srcId="{0DBF604E-0754-4363-864E-8579713D42A1}" destId="{FC3359BA-D05E-4933-BC4D-DBB1792F0835}" srcOrd="1" destOrd="0" presId="urn:microsoft.com/office/officeart/2005/8/layout/hProcess4"/>
    <dgm:cxn modelId="{64C4B06E-2853-44AA-812F-AA36C0040A89}" type="presParOf" srcId="{0DBF604E-0754-4363-864E-8579713D42A1}" destId="{950908E2-DA5A-4F37-8518-8E8094525139}" srcOrd="2" destOrd="0" presId="urn:microsoft.com/office/officeart/2005/8/layout/hProcess4"/>
    <dgm:cxn modelId="{CFDD66FF-C9B2-4A9F-9A8E-AEDDD7B0B178}" type="presParOf" srcId="{0DBF604E-0754-4363-864E-8579713D42A1}" destId="{34F5AF64-5F73-4976-A13E-8D2C2860217D}" srcOrd="3" destOrd="0" presId="urn:microsoft.com/office/officeart/2005/8/layout/hProcess4"/>
    <dgm:cxn modelId="{3695AEBA-7DDF-44CC-BCA9-2296FB400F1A}" type="presParOf" srcId="{0DBF604E-0754-4363-864E-8579713D42A1}" destId="{8BFFCC98-3EF5-481E-860B-BF63782CC27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3D2EF9-804B-44A9-B84E-B71C5714B81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</dgm:pt>
    <dgm:pt modelId="{5C8BAA8C-2531-48C6-A7FA-AEDFCAE31472}">
      <dgm:prSet phldrT="[Text]" custT="1"/>
      <dgm:spPr/>
      <dgm:t>
        <a:bodyPr/>
        <a:lstStyle/>
        <a:p>
          <a:r>
            <a:rPr lang="cs-CZ" sz="2000" dirty="0" smtClean="0"/>
            <a:t>Po AT se poprvé diskutuje, ale výsledkem je JEN schvalování předsedu EK parlamentem, nejen Radou. </a:t>
          </a:r>
          <a:endParaRPr lang="cs-CZ" sz="2000" dirty="0"/>
        </a:p>
      </dgm:t>
    </dgm:pt>
    <dgm:pt modelId="{DFDA131F-91BF-4378-9CA4-1A8554DD3746}" type="parTrans" cxnId="{79E51762-3D3F-482A-ADD9-C8D185F1B56B}">
      <dgm:prSet/>
      <dgm:spPr/>
      <dgm:t>
        <a:bodyPr/>
        <a:lstStyle/>
        <a:p>
          <a:endParaRPr lang="cs-CZ" sz="4000"/>
        </a:p>
      </dgm:t>
    </dgm:pt>
    <dgm:pt modelId="{DBFE2FAD-603B-4BD8-9B5A-19CA979E0A27}" type="sibTrans" cxnId="{79E51762-3D3F-482A-ADD9-C8D185F1B56B}">
      <dgm:prSet/>
      <dgm:spPr/>
      <dgm:t>
        <a:bodyPr/>
        <a:lstStyle/>
        <a:p>
          <a:endParaRPr lang="cs-CZ" sz="4000"/>
        </a:p>
      </dgm:t>
    </dgm:pt>
    <dgm:pt modelId="{EB043AAD-DA6F-4FB3-916A-1CF8985D2E5E}">
      <dgm:prSet custT="1"/>
      <dgm:spPr/>
      <dgm:t>
        <a:bodyPr/>
        <a:lstStyle/>
        <a:p>
          <a:r>
            <a:rPr lang="cs-CZ" sz="1800" dirty="0" smtClean="0"/>
            <a:t>1999 rezoluce EP podporuje, ale Smlouva z Nice řeší významnější prvky. Nastupuje Konvent o budoucnosti EU: Evropská rada konzultuje osobu, reflektuje volby do EP a pak nominuje.</a:t>
          </a:r>
          <a:endParaRPr lang="cs-CZ" sz="1800" dirty="0"/>
        </a:p>
      </dgm:t>
    </dgm:pt>
    <dgm:pt modelId="{1540698A-145B-4930-A97E-C73F16D9C142}" type="parTrans" cxnId="{1D00F43D-3E73-4635-941E-1D5F101059E8}">
      <dgm:prSet/>
      <dgm:spPr/>
      <dgm:t>
        <a:bodyPr/>
        <a:lstStyle/>
        <a:p>
          <a:endParaRPr lang="cs-CZ" sz="4000"/>
        </a:p>
      </dgm:t>
    </dgm:pt>
    <dgm:pt modelId="{D6B8A04B-1661-48BC-9080-0E96173E25B1}" type="sibTrans" cxnId="{1D00F43D-3E73-4635-941E-1D5F101059E8}">
      <dgm:prSet/>
      <dgm:spPr/>
      <dgm:t>
        <a:bodyPr/>
        <a:lstStyle/>
        <a:p>
          <a:endParaRPr lang="cs-CZ" sz="4000"/>
        </a:p>
      </dgm:t>
    </dgm:pt>
    <dgm:pt modelId="{BCD1562A-D1A0-4390-813D-120A17F2B6DE}">
      <dgm:prSet custT="1"/>
      <dgm:spPr/>
      <dgm:t>
        <a:bodyPr/>
        <a:lstStyle/>
        <a:p>
          <a:endParaRPr lang="cs-CZ" sz="1800" dirty="0" smtClean="0"/>
        </a:p>
        <a:p>
          <a:r>
            <a:rPr lang="cs-CZ" sz="1800" dirty="0" smtClean="0"/>
            <a:t>Ústava padá, ale myšlenka žije. Volby 2004 jsou první realizací? „EPP nepodpoří nikoho kdo není z její frakce“. Středopravý portugalský premiér navržený Evropskou radou spadá do EPP (vítěz voleb do EP). </a:t>
          </a:r>
          <a:endParaRPr lang="cs-CZ" sz="1800" dirty="0"/>
        </a:p>
      </dgm:t>
    </dgm:pt>
    <dgm:pt modelId="{5E7F222D-CBCB-4EAB-A664-2A5F6C201680}" type="parTrans" cxnId="{476D88A4-D5EA-4056-8C95-E1A37CCA11A9}">
      <dgm:prSet/>
      <dgm:spPr/>
      <dgm:t>
        <a:bodyPr/>
        <a:lstStyle/>
        <a:p>
          <a:endParaRPr lang="cs-CZ" sz="4000"/>
        </a:p>
      </dgm:t>
    </dgm:pt>
    <dgm:pt modelId="{0D0802FB-4A48-4809-B933-2E17A41BADCD}" type="sibTrans" cxnId="{476D88A4-D5EA-4056-8C95-E1A37CCA11A9}">
      <dgm:prSet/>
      <dgm:spPr/>
      <dgm:t>
        <a:bodyPr/>
        <a:lstStyle/>
        <a:p>
          <a:endParaRPr lang="cs-CZ" sz="4000"/>
        </a:p>
      </dgm:t>
    </dgm:pt>
    <dgm:pt modelId="{5A9D0DBB-C53A-4BED-A155-F9B462AD1823}">
      <dgm:prSet custT="1"/>
      <dgm:spPr/>
      <dgm:t>
        <a:bodyPr/>
        <a:lstStyle/>
        <a:p>
          <a:endParaRPr lang="cs-CZ" sz="1800" dirty="0" smtClean="0"/>
        </a:p>
        <a:p>
          <a:r>
            <a:rPr lang="cs-CZ" sz="1800" dirty="0" smtClean="0"/>
            <a:t>2009 je Barrosso oficiálním kandidátem EPP (EPP opět vítěz, Barrosso obhajuje post). PES nedokázala nominovat kandidáta. </a:t>
          </a:r>
          <a:endParaRPr lang="cs-CZ" sz="1800" dirty="0"/>
        </a:p>
      </dgm:t>
    </dgm:pt>
    <dgm:pt modelId="{A489F823-45CF-4388-A737-7E5AA595E66F}" type="parTrans" cxnId="{ACF885FF-DA8D-458C-BF46-C433C9A24D9E}">
      <dgm:prSet/>
      <dgm:spPr/>
      <dgm:t>
        <a:bodyPr/>
        <a:lstStyle/>
        <a:p>
          <a:endParaRPr lang="cs-CZ" sz="4000"/>
        </a:p>
      </dgm:t>
    </dgm:pt>
    <dgm:pt modelId="{6BE25195-D3DC-42CB-BD01-7FBE9564D380}" type="sibTrans" cxnId="{ACF885FF-DA8D-458C-BF46-C433C9A24D9E}">
      <dgm:prSet/>
      <dgm:spPr/>
      <dgm:t>
        <a:bodyPr/>
        <a:lstStyle/>
        <a:p>
          <a:endParaRPr lang="cs-CZ" sz="4000"/>
        </a:p>
      </dgm:t>
    </dgm:pt>
    <dgm:pt modelId="{42FAC7EA-E2EB-47BD-993A-09CA9AD7766F}">
      <dgm:prSet custT="1"/>
      <dgm:spPr/>
      <dgm:t>
        <a:bodyPr/>
        <a:lstStyle/>
        <a:p>
          <a:endParaRPr lang="cs-CZ" sz="1800" dirty="0" smtClean="0"/>
        </a:p>
        <a:p>
          <a:r>
            <a:rPr lang="cs-CZ" sz="1800" dirty="0" smtClean="0"/>
            <a:t>Následovalo procesní řešení v EP. Od 2013 nominace ostatních stran.</a:t>
          </a:r>
          <a:endParaRPr lang="cs-CZ" sz="1800" dirty="0"/>
        </a:p>
      </dgm:t>
    </dgm:pt>
    <dgm:pt modelId="{A9CF8E7D-2ADF-4DD0-B982-100E5A71D43B}" type="parTrans" cxnId="{6FA11FFB-C6DD-4F09-9D1C-C07D1722ACAF}">
      <dgm:prSet/>
      <dgm:spPr/>
      <dgm:t>
        <a:bodyPr/>
        <a:lstStyle/>
        <a:p>
          <a:endParaRPr lang="cs-CZ" sz="4000"/>
        </a:p>
      </dgm:t>
    </dgm:pt>
    <dgm:pt modelId="{167D4657-7339-48AF-859A-CF2EBC5BA67D}" type="sibTrans" cxnId="{6FA11FFB-C6DD-4F09-9D1C-C07D1722ACAF}">
      <dgm:prSet/>
      <dgm:spPr/>
      <dgm:t>
        <a:bodyPr/>
        <a:lstStyle/>
        <a:p>
          <a:endParaRPr lang="cs-CZ" sz="4000"/>
        </a:p>
      </dgm:t>
    </dgm:pt>
    <dgm:pt modelId="{837C9CB7-3E77-4C0E-8D4D-4F84C6EB03A1}" type="pres">
      <dgm:prSet presAssocID="{063D2EF9-804B-44A9-B84E-B71C5714B81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818E66C-5422-4FFA-AB56-BA2F3D3D50BF}" type="pres">
      <dgm:prSet presAssocID="{5C8BAA8C-2531-48C6-A7FA-AEDFCAE31472}" presName="parentText1" presStyleLbl="node1" presStyleIdx="0" presStyleCnt="5" custScaleX="96650" custLinFactNeighborX="136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2E42EED-7E50-4FED-9363-31C66890D421}" type="pres">
      <dgm:prSet presAssocID="{EB043AAD-DA6F-4FB3-916A-1CF8985D2E5E}" presName="parentText2" presStyleLbl="node1" presStyleIdx="1" presStyleCnt="5" custScaleX="110866" custLinFactNeighborX="-50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305DE49-7CA0-4CD4-8915-A6FAD796F0FF}" type="pres">
      <dgm:prSet presAssocID="{BCD1562A-D1A0-4390-813D-120A17F2B6DE}" presName="parentText3" presStyleLbl="node1" presStyleIdx="2" presStyleCnt="5" custScaleX="124445" custLinFactNeighborX="-10668" custLinFactNeighborY="1299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AF9777C-9E74-4EA1-839C-2F90A041BAB5}" type="pres">
      <dgm:prSet presAssocID="{5A9D0DBB-C53A-4BED-A155-F9B462AD1823}" presName="parentText4" presStyleLbl="node1" presStyleIdx="3" presStyleCnt="5" custScaleX="126254" custLinFactNeighborX="-8854" custLinFactNeighborY="2612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C9606DE-A5CA-4392-8EB3-681C75B1EA68}" type="pres">
      <dgm:prSet presAssocID="{42FAC7EA-E2EB-47BD-993A-09CA9AD7766F}" presName="parentText5" presStyleLbl="node1" presStyleIdx="4" presStyleCnt="5" custScaleX="130033" custScaleY="93678" custLinFactNeighborX="-7475" custLinFactNeighborY="4309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D00F43D-3E73-4635-941E-1D5F101059E8}" srcId="{063D2EF9-804B-44A9-B84E-B71C5714B810}" destId="{EB043AAD-DA6F-4FB3-916A-1CF8985D2E5E}" srcOrd="1" destOrd="0" parTransId="{1540698A-145B-4930-A97E-C73F16D9C142}" sibTransId="{D6B8A04B-1661-48BC-9080-0E96173E25B1}"/>
    <dgm:cxn modelId="{476D88A4-D5EA-4056-8C95-E1A37CCA11A9}" srcId="{063D2EF9-804B-44A9-B84E-B71C5714B810}" destId="{BCD1562A-D1A0-4390-813D-120A17F2B6DE}" srcOrd="2" destOrd="0" parTransId="{5E7F222D-CBCB-4EAB-A664-2A5F6C201680}" sibTransId="{0D0802FB-4A48-4809-B933-2E17A41BADCD}"/>
    <dgm:cxn modelId="{E33AEF8F-F2E3-43EA-BC63-A7439A6C2D93}" type="presOf" srcId="{063D2EF9-804B-44A9-B84E-B71C5714B810}" destId="{837C9CB7-3E77-4C0E-8D4D-4F84C6EB03A1}" srcOrd="0" destOrd="0" presId="urn:microsoft.com/office/officeart/2009/3/layout/IncreasingArrowsProcess"/>
    <dgm:cxn modelId="{79E51762-3D3F-482A-ADD9-C8D185F1B56B}" srcId="{063D2EF9-804B-44A9-B84E-B71C5714B810}" destId="{5C8BAA8C-2531-48C6-A7FA-AEDFCAE31472}" srcOrd="0" destOrd="0" parTransId="{DFDA131F-91BF-4378-9CA4-1A8554DD3746}" sibTransId="{DBFE2FAD-603B-4BD8-9B5A-19CA979E0A27}"/>
    <dgm:cxn modelId="{ACF885FF-DA8D-458C-BF46-C433C9A24D9E}" srcId="{063D2EF9-804B-44A9-B84E-B71C5714B810}" destId="{5A9D0DBB-C53A-4BED-A155-F9B462AD1823}" srcOrd="3" destOrd="0" parTransId="{A489F823-45CF-4388-A737-7E5AA595E66F}" sibTransId="{6BE25195-D3DC-42CB-BD01-7FBE9564D380}"/>
    <dgm:cxn modelId="{1D1E7259-C100-4F87-8102-2E4C0FB21228}" type="presOf" srcId="{BCD1562A-D1A0-4390-813D-120A17F2B6DE}" destId="{6305DE49-7CA0-4CD4-8915-A6FAD796F0FF}" srcOrd="0" destOrd="0" presId="urn:microsoft.com/office/officeart/2009/3/layout/IncreasingArrowsProcess"/>
    <dgm:cxn modelId="{621EF3E4-5E86-40F9-A172-69D5001BB500}" type="presOf" srcId="{5A9D0DBB-C53A-4BED-A155-F9B462AD1823}" destId="{3AF9777C-9E74-4EA1-839C-2F90A041BAB5}" srcOrd="0" destOrd="0" presId="urn:microsoft.com/office/officeart/2009/3/layout/IncreasingArrowsProcess"/>
    <dgm:cxn modelId="{7048FA5F-A71F-4088-98E3-DF2D5E0DE648}" type="presOf" srcId="{EB043AAD-DA6F-4FB3-916A-1CF8985D2E5E}" destId="{32E42EED-7E50-4FED-9363-31C66890D421}" srcOrd="0" destOrd="0" presId="urn:microsoft.com/office/officeart/2009/3/layout/IncreasingArrowsProcess"/>
    <dgm:cxn modelId="{6FA11FFB-C6DD-4F09-9D1C-C07D1722ACAF}" srcId="{063D2EF9-804B-44A9-B84E-B71C5714B810}" destId="{42FAC7EA-E2EB-47BD-993A-09CA9AD7766F}" srcOrd="4" destOrd="0" parTransId="{A9CF8E7D-2ADF-4DD0-B982-100E5A71D43B}" sibTransId="{167D4657-7339-48AF-859A-CF2EBC5BA67D}"/>
    <dgm:cxn modelId="{55E94853-347B-43B6-8BFA-C61E38BF553D}" type="presOf" srcId="{5C8BAA8C-2531-48C6-A7FA-AEDFCAE31472}" destId="{4818E66C-5422-4FFA-AB56-BA2F3D3D50BF}" srcOrd="0" destOrd="0" presId="urn:microsoft.com/office/officeart/2009/3/layout/IncreasingArrowsProcess"/>
    <dgm:cxn modelId="{F9739038-90A2-42AF-9827-36C7F401CCAC}" type="presOf" srcId="{42FAC7EA-E2EB-47BD-993A-09CA9AD7766F}" destId="{0C9606DE-A5CA-4392-8EB3-681C75B1EA68}" srcOrd="0" destOrd="0" presId="urn:microsoft.com/office/officeart/2009/3/layout/IncreasingArrowsProcess"/>
    <dgm:cxn modelId="{5AE2A971-4E0C-4F8D-8AEA-FB16E1BD4D95}" type="presParOf" srcId="{837C9CB7-3E77-4C0E-8D4D-4F84C6EB03A1}" destId="{4818E66C-5422-4FFA-AB56-BA2F3D3D50BF}" srcOrd="0" destOrd="0" presId="urn:microsoft.com/office/officeart/2009/3/layout/IncreasingArrowsProcess"/>
    <dgm:cxn modelId="{1D686965-D2CD-4C59-B5EF-B9D0B5026D60}" type="presParOf" srcId="{837C9CB7-3E77-4C0E-8D4D-4F84C6EB03A1}" destId="{32E42EED-7E50-4FED-9363-31C66890D421}" srcOrd="1" destOrd="0" presId="urn:microsoft.com/office/officeart/2009/3/layout/IncreasingArrowsProcess"/>
    <dgm:cxn modelId="{543CDA65-9C7A-4AD9-B6A5-F4CB8E6DB6FD}" type="presParOf" srcId="{837C9CB7-3E77-4C0E-8D4D-4F84C6EB03A1}" destId="{6305DE49-7CA0-4CD4-8915-A6FAD796F0FF}" srcOrd="2" destOrd="0" presId="urn:microsoft.com/office/officeart/2009/3/layout/IncreasingArrowsProcess"/>
    <dgm:cxn modelId="{B58648D7-D308-4222-9CFE-CB6CC29AF865}" type="presParOf" srcId="{837C9CB7-3E77-4C0E-8D4D-4F84C6EB03A1}" destId="{3AF9777C-9E74-4EA1-839C-2F90A041BAB5}" srcOrd="3" destOrd="0" presId="urn:microsoft.com/office/officeart/2009/3/layout/IncreasingArrowsProcess"/>
    <dgm:cxn modelId="{8D2DD44A-8D80-4FAB-919D-5B9A2275A38C}" type="presParOf" srcId="{837C9CB7-3E77-4C0E-8D4D-4F84C6EB03A1}" destId="{0C9606DE-A5CA-4392-8EB3-681C75B1EA68}" srcOrd="4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23D83-5BD8-4BEA-AB5A-D10E96EB182D}">
      <dsp:nvSpPr>
        <dsp:cNvPr id="0" name=""/>
        <dsp:cNvSpPr/>
      </dsp:nvSpPr>
      <dsp:spPr>
        <a:xfrm>
          <a:off x="782786" y="-160653"/>
          <a:ext cx="3532654" cy="3532654"/>
        </a:xfrm>
        <a:prstGeom prst="circularArrow">
          <a:avLst>
            <a:gd name="adj1" fmla="val 5689"/>
            <a:gd name="adj2" fmla="val 340510"/>
            <a:gd name="adj3" fmla="val 12545924"/>
            <a:gd name="adj4" fmla="val 18181784"/>
            <a:gd name="adj5" fmla="val 5908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84347-74B8-4743-BE59-07172E890C56}">
      <dsp:nvSpPr>
        <dsp:cNvPr id="0" name=""/>
        <dsp:cNvSpPr/>
      </dsp:nvSpPr>
      <dsp:spPr>
        <a:xfrm>
          <a:off x="1339280" y="13577"/>
          <a:ext cx="2419666" cy="12098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Evropská komise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(volena)</a:t>
          </a:r>
          <a:endParaRPr lang="cs-CZ" sz="2000" kern="1200" dirty="0"/>
        </a:p>
      </dsp:txBody>
      <dsp:txXfrm>
        <a:off x="1398339" y="72636"/>
        <a:ext cx="2301548" cy="1091715"/>
      </dsp:txXfrm>
    </dsp:sp>
    <dsp:sp modelId="{345F1EAF-EB09-4479-B646-2BC9AE492074}">
      <dsp:nvSpPr>
        <dsp:cNvPr id="0" name=""/>
        <dsp:cNvSpPr/>
      </dsp:nvSpPr>
      <dsp:spPr>
        <a:xfrm>
          <a:off x="2678172" y="2332606"/>
          <a:ext cx="2419666" cy="1209833"/>
        </a:xfrm>
        <a:prstGeom prst="roundRect">
          <a:avLst/>
        </a:prstGeom>
        <a:solidFill>
          <a:schemeClr val="accent3">
            <a:hueOff val="1331837"/>
            <a:satOff val="1728"/>
            <a:lumOff val="16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Evropský parlament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(volitel)</a:t>
          </a:r>
          <a:endParaRPr lang="cs-CZ" sz="2000" kern="1200" dirty="0"/>
        </a:p>
      </dsp:txBody>
      <dsp:txXfrm>
        <a:off x="2737231" y="2391665"/>
        <a:ext cx="2301548" cy="1091715"/>
      </dsp:txXfrm>
    </dsp:sp>
    <dsp:sp modelId="{B4DF064F-3DC0-4A63-B70D-4ED9C797E7B2}">
      <dsp:nvSpPr>
        <dsp:cNvPr id="0" name=""/>
        <dsp:cNvSpPr/>
      </dsp:nvSpPr>
      <dsp:spPr>
        <a:xfrm>
          <a:off x="388" y="2332606"/>
          <a:ext cx="2419666" cy="1209833"/>
        </a:xfrm>
        <a:prstGeom prst="roundRect">
          <a:avLst/>
        </a:prstGeom>
        <a:solidFill>
          <a:schemeClr val="accent3">
            <a:hueOff val="2663674"/>
            <a:satOff val="3456"/>
            <a:lumOff val="33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Evropská rada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(volitel)</a:t>
          </a:r>
          <a:endParaRPr lang="cs-CZ" sz="2000" kern="1200" dirty="0"/>
        </a:p>
      </dsp:txBody>
      <dsp:txXfrm>
        <a:off x="59447" y="2391665"/>
        <a:ext cx="2301548" cy="10917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42FCC-D8E8-4965-A1DF-50321EECDBB5}">
      <dsp:nvSpPr>
        <dsp:cNvPr id="0" name=""/>
        <dsp:cNvSpPr/>
      </dsp:nvSpPr>
      <dsp:spPr>
        <a:xfrm rot="16200000">
          <a:off x="755244" y="-745609"/>
          <a:ext cx="2385082" cy="389557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Neexistují skutečné evropské volby</a:t>
          </a:r>
          <a:endParaRPr lang="cs-CZ" sz="2400" kern="1200" dirty="0"/>
        </a:p>
      </dsp:txBody>
      <dsp:txXfrm rot="5400000">
        <a:off x="0" y="9636"/>
        <a:ext cx="3895572" cy="1788811"/>
      </dsp:txXfrm>
    </dsp:sp>
    <dsp:sp modelId="{83B4944B-AB1B-41A3-B4EC-AD172DBFA31E}">
      <dsp:nvSpPr>
        <dsp:cNvPr id="0" name=""/>
        <dsp:cNvSpPr/>
      </dsp:nvSpPr>
      <dsp:spPr>
        <a:xfrm>
          <a:off x="3895572" y="0"/>
          <a:ext cx="3895572" cy="2385082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EU je příliš vzdálená, nelze ji porozumět.</a:t>
          </a:r>
          <a:endParaRPr lang="cs-CZ" sz="2400" kern="1200" dirty="0"/>
        </a:p>
      </dsp:txBody>
      <dsp:txXfrm>
        <a:off x="3895572" y="0"/>
        <a:ext cx="3895572" cy="1788811"/>
      </dsp:txXfrm>
    </dsp:sp>
    <dsp:sp modelId="{3CBF1E64-4266-4062-8527-9C4F2FDF75C0}">
      <dsp:nvSpPr>
        <dsp:cNvPr id="0" name=""/>
        <dsp:cNvSpPr/>
      </dsp:nvSpPr>
      <dsp:spPr>
        <a:xfrm rot="10800000">
          <a:off x="0" y="2376615"/>
          <a:ext cx="3895572" cy="2385082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Politika EU nemá dostatečnou podporu většiny občanů.</a:t>
          </a:r>
          <a:endParaRPr lang="cs-CZ" sz="2400" kern="1200" dirty="0"/>
        </a:p>
      </dsp:txBody>
      <dsp:txXfrm rot="10800000">
        <a:off x="0" y="2972886"/>
        <a:ext cx="3895572" cy="1788811"/>
      </dsp:txXfrm>
    </dsp:sp>
    <dsp:sp modelId="{772919F2-0102-42A6-9A39-375FEACA227E}">
      <dsp:nvSpPr>
        <dsp:cNvPr id="0" name=""/>
        <dsp:cNvSpPr/>
      </dsp:nvSpPr>
      <dsp:spPr>
        <a:xfrm rot="5400000">
          <a:off x="4650816" y="1629837"/>
          <a:ext cx="2385082" cy="3895572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Neexistuje evropský demos. </a:t>
          </a:r>
          <a:endParaRPr lang="cs-CZ" sz="2400" kern="1200" dirty="0"/>
        </a:p>
      </dsp:txBody>
      <dsp:txXfrm rot="-5400000">
        <a:off x="3895572" y="2981353"/>
        <a:ext cx="3895572" cy="1788811"/>
      </dsp:txXfrm>
    </dsp:sp>
    <dsp:sp modelId="{D5D8A995-49D1-435A-8418-B78C3D5EDE1C}">
      <dsp:nvSpPr>
        <dsp:cNvPr id="0" name=""/>
        <dsp:cNvSpPr/>
      </dsp:nvSpPr>
      <dsp:spPr>
        <a:xfrm>
          <a:off x="2268664" y="1467845"/>
          <a:ext cx="3253815" cy="183447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EP je slabý: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de-parlamentarismus</a:t>
          </a:r>
          <a:endParaRPr lang="cs-CZ" sz="2400" kern="1200" dirty="0"/>
        </a:p>
      </dsp:txBody>
      <dsp:txXfrm>
        <a:off x="2358216" y="1557397"/>
        <a:ext cx="3074711" cy="16553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1C84A-AA48-4941-AD4B-E5E408ED143A}">
      <dsp:nvSpPr>
        <dsp:cNvPr id="0" name=""/>
        <dsp:cNvSpPr/>
      </dsp:nvSpPr>
      <dsp:spPr>
        <a:xfrm rot="5400000">
          <a:off x="5831333" y="-2139847"/>
          <a:ext cx="1976205" cy="64182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Tahounem EPP od 2004. Vždy staví kandidáta, 2004  podporuje </a:t>
          </a:r>
          <a:r>
            <a:rPr lang="cs-CZ" sz="2000" kern="1200" dirty="0" err="1" smtClean="0"/>
            <a:t>Barrosso</a:t>
          </a:r>
          <a:r>
            <a:rPr lang="cs-CZ" sz="2000" kern="1200" dirty="0" smtClean="0"/>
            <a:t>, ovlivňuje již </a:t>
          </a:r>
          <a:r>
            <a:rPr lang="cs-CZ" sz="2000" kern="1200" dirty="0" err="1" smtClean="0"/>
            <a:t>Santera</a:t>
          </a:r>
          <a:r>
            <a:rPr lang="cs-CZ" sz="2000" kern="1200" dirty="0" smtClean="0"/>
            <a:t> (když nebudu mít podporu odstoupím).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Od 2012 aktivní výzva stranám připravit kandidáty před volbami, objíždět země a napojit do kampaně. Zpřesnění v rezoluci EP. </a:t>
          </a:r>
        </a:p>
      </dsp:txBody>
      <dsp:txXfrm rot="-5400000">
        <a:off x="3610289" y="177667"/>
        <a:ext cx="6321823" cy="1783265"/>
      </dsp:txXfrm>
    </dsp:sp>
    <dsp:sp modelId="{44B1E3D3-C8CC-4419-963B-2D16A5F55D0E}">
      <dsp:nvSpPr>
        <dsp:cNvPr id="0" name=""/>
        <dsp:cNvSpPr/>
      </dsp:nvSpPr>
      <dsp:spPr>
        <a:xfrm>
          <a:off x="122268" y="53"/>
          <a:ext cx="3610289" cy="21384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600" kern="1200" dirty="0" smtClean="0"/>
            <a:t>Politické strany</a:t>
          </a:r>
        </a:p>
      </dsp:txBody>
      <dsp:txXfrm>
        <a:off x="226661" y="104446"/>
        <a:ext cx="3401503" cy="1929705"/>
      </dsp:txXfrm>
    </dsp:sp>
    <dsp:sp modelId="{71C94BCF-435A-4FA3-80B1-7F8AE5AF7C62}">
      <dsp:nvSpPr>
        <dsp:cNvPr id="0" name=""/>
        <dsp:cNvSpPr/>
      </dsp:nvSpPr>
      <dsp:spPr>
        <a:xfrm rot="5400000">
          <a:off x="5964039" y="137731"/>
          <a:ext cx="1710793" cy="64182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Od 2012 aktivně podporuje novinku, vyzývá k postavení kandidátů ještě před volbami. Dodává EP odvahu?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Je Evropská rada v „pasti demokratizace“? Mohou státy být proti „demokratizačnímu opatření“? </a:t>
          </a:r>
          <a:endParaRPr lang="cs-CZ" sz="2000" kern="1200" dirty="0"/>
        </a:p>
      </dsp:txBody>
      <dsp:txXfrm rot="-5400000">
        <a:off x="3610289" y="2574995"/>
        <a:ext cx="6334779" cy="1543765"/>
      </dsp:txXfrm>
    </dsp:sp>
    <dsp:sp modelId="{F2C0F6C5-6BFD-4C3A-ACEE-B26C69FC7CAF}">
      <dsp:nvSpPr>
        <dsp:cNvPr id="0" name=""/>
        <dsp:cNvSpPr/>
      </dsp:nvSpPr>
      <dsp:spPr>
        <a:xfrm>
          <a:off x="39729" y="2215659"/>
          <a:ext cx="3610289" cy="21384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600" kern="1200" dirty="0" smtClean="0"/>
            <a:t>Postoj EK a Rady</a:t>
          </a:r>
        </a:p>
      </dsp:txBody>
      <dsp:txXfrm>
        <a:off x="144122" y="2320052"/>
        <a:ext cx="3401503" cy="19297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29FA8-3738-4265-92DC-3184CAD1FCC0}">
      <dsp:nvSpPr>
        <dsp:cNvPr id="0" name=""/>
        <dsp:cNvSpPr/>
      </dsp:nvSpPr>
      <dsp:spPr>
        <a:xfrm>
          <a:off x="1867814" y="323765"/>
          <a:ext cx="4551680" cy="4551680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EPP: </a:t>
          </a:r>
          <a:r>
            <a:rPr lang="cs-CZ" sz="2300" kern="1200" dirty="0" err="1" smtClean="0"/>
            <a:t>Juncker</a:t>
          </a:r>
          <a:endParaRPr lang="cs-CZ" sz="2300" kern="1200" dirty="0"/>
        </a:p>
      </dsp:txBody>
      <dsp:txXfrm>
        <a:off x="4201092" y="1003808"/>
        <a:ext cx="1544320" cy="1056640"/>
      </dsp:txXfrm>
    </dsp:sp>
    <dsp:sp modelId="{31F24E27-6944-455B-B0E7-34DEB1F9872F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PES: Schulz</a:t>
          </a:r>
          <a:endParaRPr lang="cs-CZ" sz="2300" kern="1200" dirty="0"/>
        </a:p>
      </dsp:txBody>
      <dsp:txXfrm>
        <a:off x="4683353" y="2602314"/>
        <a:ext cx="1354666" cy="1143338"/>
      </dsp:txXfrm>
    </dsp:sp>
    <dsp:sp modelId="{2EEA6581-CF2B-4D25-A8BC-5BFCFC6004E5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ALDE: </a:t>
          </a:r>
          <a:r>
            <a:rPr lang="cs-CZ" sz="2300" kern="1200" dirty="0" err="1" smtClean="0"/>
            <a:t>Verhofstadt</a:t>
          </a:r>
          <a:endParaRPr lang="cs-CZ" sz="2300" kern="1200" dirty="0"/>
        </a:p>
      </dsp:txBody>
      <dsp:txXfrm>
        <a:off x="3171545" y="3956981"/>
        <a:ext cx="1625600" cy="975360"/>
      </dsp:txXfrm>
    </dsp:sp>
    <dsp:sp modelId="{56C998DF-5B78-43D4-8792-378748693CCD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Zelení: Kellerová a </a:t>
          </a:r>
          <a:r>
            <a:rPr lang="cs-CZ" sz="2300" kern="1200" dirty="0" err="1" smtClean="0"/>
            <a:t>Bové</a:t>
          </a:r>
          <a:endParaRPr lang="cs-CZ" sz="2300" kern="1200" dirty="0"/>
        </a:p>
      </dsp:txBody>
      <dsp:txXfrm>
        <a:off x="1925252" y="2602314"/>
        <a:ext cx="1354666" cy="1143338"/>
      </dsp:txXfrm>
    </dsp:sp>
    <dsp:sp modelId="{4458A18D-B6AD-4AA6-9D8E-1CE2819AD3D4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Strana Levice: </a:t>
          </a:r>
          <a:r>
            <a:rPr lang="cs-CZ" sz="2300" kern="1200" dirty="0" err="1" smtClean="0"/>
            <a:t>Tsipras</a:t>
          </a:r>
          <a:endParaRPr lang="cs-CZ" sz="2300" kern="1200" dirty="0"/>
        </a:p>
      </dsp:txBody>
      <dsp:txXfrm>
        <a:off x="2372292" y="1236810"/>
        <a:ext cx="1544320" cy="10566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AC489-21A4-4083-9B5B-97C063FD7CE2}">
      <dsp:nvSpPr>
        <dsp:cNvPr id="0" name=""/>
        <dsp:cNvSpPr/>
      </dsp:nvSpPr>
      <dsp:spPr>
        <a:xfrm>
          <a:off x="2969243" y="1197574"/>
          <a:ext cx="2584105" cy="258410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systém?</a:t>
          </a:r>
          <a:endParaRPr lang="cs-CZ" sz="3200" kern="1200" dirty="0"/>
        </a:p>
      </dsp:txBody>
      <dsp:txXfrm>
        <a:off x="3347676" y="1576007"/>
        <a:ext cx="1827239" cy="1827239"/>
      </dsp:txXfrm>
    </dsp:sp>
    <dsp:sp modelId="{548930EE-2664-40A9-B485-2485806179F8}">
      <dsp:nvSpPr>
        <dsp:cNvPr id="0" name=""/>
        <dsp:cNvSpPr/>
      </dsp:nvSpPr>
      <dsp:spPr>
        <a:xfrm>
          <a:off x="3615270" y="162399"/>
          <a:ext cx="1292052" cy="129205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EK</a:t>
          </a:r>
          <a:endParaRPr lang="cs-CZ" sz="2000" kern="1200" dirty="0"/>
        </a:p>
      </dsp:txBody>
      <dsp:txXfrm>
        <a:off x="3804487" y="351616"/>
        <a:ext cx="913618" cy="913618"/>
      </dsp:txXfrm>
    </dsp:sp>
    <dsp:sp modelId="{A40B343E-4B3D-4822-AEE8-90982FF052DF}">
      <dsp:nvSpPr>
        <dsp:cNvPr id="0" name=""/>
        <dsp:cNvSpPr/>
      </dsp:nvSpPr>
      <dsp:spPr>
        <a:xfrm>
          <a:off x="5071234" y="2684202"/>
          <a:ext cx="1292052" cy="129205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EP</a:t>
          </a:r>
          <a:endParaRPr lang="cs-CZ" sz="2000" kern="1200" dirty="0"/>
        </a:p>
      </dsp:txBody>
      <dsp:txXfrm>
        <a:off x="5260451" y="2873419"/>
        <a:ext cx="913618" cy="913618"/>
      </dsp:txXfrm>
    </dsp:sp>
    <dsp:sp modelId="{4B54ACB2-DC32-424B-8303-A11FFDC8F061}">
      <dsp:nvSpPr>
        <dsp:cNvPr id="0" name=""/>
        <dsp:cNvSpPr/>
      </dsp:nvSpPr>
      <dsp:spPr>
        <a:xfrm>
          <a:off x="2064404" y="2615982"/>
          <a:ext cx="1481855" cy="142849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Evropská rada</a:t>
          </a:r>
          <a:endParaRPr lang="cs-CZ" sz="2000" kern="1200" dirty="0"/>
        </a:p>
      </dsp:txBody>
      <dsp:txXfrm>
        <a:off x="2281417" y="2825180"/>
        <a:ext cx="1047829" cy="1010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2BF2F-3660-4F14-8908-4D2EEBAAD29A}">
      <dsp:nvSpPr>
        <dsp:cNvPr id="0" name=""/>
        <dsp:cNvSpPr/>
      </dsp:nvSpPr>
      <dsp:spPr>
        <a:xfrm>
          <a:off x="0" y="516132"/>
          <a:ext cx="825191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71089-BE6A-4362-A05B-5CB2483E173E}">
      <dsp:nvSpPr>
        <dsp:cNvPr id="0" name=""/>
        <dsp:cNvSpPr/>
      </dsp:nvSpPr>
      <dsp:spPr>
        <a:xfrm>
          <a:off x="412595" y="220932"/>
          <a:ext cx="5776339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32" tIns="0" rIns="2183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Je motorem Společenství.</a:t>
          </a:r>
          <a:endParaRPr lang="cs-CZ" sz="2000" kern="1200" dirty="0"/>
        </a:p>
      </dsp:txBody>
      <dsp:txXfrm>
        <a:off x="441416" y="249753"/>
        <a:ext cx="5718697" cy="532758"/>
      </dsp:txXfrm>
    </dsp:sp>
    <dsp:sp modelId="{4F0A531A-82B7-4A4D-9512-82B7224F0E92}">
      <dsp:nvSpPr>
        <dsp:cNvPr id="0" name=""/>
        <dsp:cNvSpPr/>
      </dsp:nvSpPr>
      <dsp:spPr>
        <a:xfrm>
          <a:off x="0" y="1423332"/>
          <a:ext cx="825191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681E0-5FE2-4F8F-B29B-FDC0D52A3478}">
      <dsp:nvSpPr>
        <dsp:cNvPr id="0" name=""/>
        <dsp:cNvSpPr/>
      </dsp:nvSpPr>
      <dsp:spPr>
        <a:xfrm>
          <a:off x="412595" y="1128132"/>
          <a:ext cx="5776339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32" tIns="0" rIns="2183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 Je hlídacím psem.</a:t>
          </a:r>
        </a:p>
      </dsp:txBody>
      <dsp:txXfrm>
        <a:off x="441416" y="1156953"/>
        <a:ext cx="5718697" cy="532758"/>
      </dsp:txXfrm>
    </dsp:sp>
    <dsp:sp modelId="{55E23476-9156-4E28-98B1-7D4BFD3EE86F}">
      <dsp:nvSpPr>
        <dsp:cNvPr id="0" name=""/>
        <dsp:cNvSpPr/>
      </dsp:nvSpPr>
      <dsp:spPr>
        <a:xfrm>
          <a:off x="0" y="2330532"/>
          <a:ext cx="825191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3ADDF-1D5A-4FB7-932F-0CDEEFD58D57}">
      <dsp:nvSpPr>
        <dsp:cNvPr id="0" name=""/>
        <dsp:cNvSpPr/>
      </dsp:nvSpPr>
      <dsp:spPr>
        <a:xfrm>
          <a:off x="412595" y="2035332"/>
          <a:ext cx="5776339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32" tIns="0" rIns="2183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 Je pokladníkem.</a:t>
          </a:r>
        </a:p>
      </dsp:txBody>
      <dsp:txXfrm>
        <a:off x="441416" y="2064153"/>
        <a:ext cx="5718697" cy="532758"/>
      </dsp:txXfrm>
    </dsp:sp>
    <dsp:sp modelId="{43206D35-28FE-446F-93D4-3CEBF00010A3}">
      <dsp:nvSpPr>
        <dsp:cNvPr id="0" name=""/>
        <dsp:cNvSpPr/>
      </dsp:nvSpPr>
      <dsp:spPr>
        <a:xfrm>
          <a:off x="0" y="3237732"/>
          <a:ext cx="825191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60117-4429-449C-B029-E95B7B81743B}">
      <dsp:nvSpPr>
        <dsp:cNvPr id="0" name=""/>
        <dsp:cNvSpPr/>
      </dsp:nvSpPr>
      <dsp:spPr>
        <a:xfrm>
          <a:off x="412595" y="2942532"/>
          <a:ext cx="577633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32" tIns="0" rIns="2183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 Je exekutivním činitelem ve svěřených oblastech.</a:t>
          </a:r>
        </a:p>
      </dsp:txBody>
      <dsp:txXfrm>
        <a:off x="441416" y="2971353"/>
        <a:ext cx="5718697" cy="532758"/>
      </dsp:txXfrm>
    </dsp:sp>
    <dsp:sp modelId="{F62E617A-5C87-40EB-9605-AAFB46D0D23E}">
      <dsp:nvSpPr>
        <dsp:cNvPr id="0" name=""/>
        <dsp:cNvSpPr/>
      </dsp:nvSpPr>
      <dsp:spPr>
        <a:xfrm>
          <a:off x="0" y="4144932"/>
          <a:ext cx="825191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5DC1D-5408-46C8-8854-5A4A14FD8DF3}">
      <dsp:nvSpPr>
        <dsp:cNvPr id="0" name=""/>
        <dsp:cNvSpPr/>
      </dsp:nvSpPr>
      <dsp:spPr>
        <a:xfrm>
          <a:off x="412595" y="3849732"/>
          <a:ext cx="5776339" cy="590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32" tIns="0" rIns="2183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 Je garantem volné–hospodářské soutěže.</a:t>
          </a:r>
        </a:p>
      </dsp:txBody>
      <dsp:txXfrm>
        <a:off x="441416" y="3878553"/>
        <a:ext cx="5718697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A4B0C-6A1F-4B02-A051-D815313FE7AC}">
      <dsp:nvSpPr>
        <dsp:cNvPr id="0" name=""/>
        <dsp:cNvSpPr/>
      </dsp:nvSpPr>
      <dsp:spPr>
        <a:xfrm>
          <a:off x="116945" y="0"/>
          <a:ext cx="7531984" cy="470749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3707A-8786-486F-B1DF-F118BEB23A9C}">
      <dsp:nvSpPr>
        <dsp:cNvPr id="0" name=""/>
        <dsp:cNvSpPr/>
      </dsp:nvSpPr>
      <dsp:spPr>
        <a:xfrm>
          <a:off x="933336" y="3500489"/>
          <a:ext cx="173235" cy="1732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B7F14-46D4-4AE5-89AB-4CDC5E4D3362}">
      <dsp:nvSpPr>
        <dsp:cNvPr id="0" name=""/>
        <dsp:cNvSpPr/>
      </dsp:nvSpPr>
      <dsp:spPr>
        <a:xfrm>
          <a:off x="628968" y="3418142"/>
          <a:ext cx="1811049" cy="1120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9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50 léta:  kontrola</a:t>
          </a:r>
          <a:endParaRPr lang="cs-CZ" sz="2400" kern="1200" dirty="0"/>
        </a:p>
      </dsp:txBody>
      <dsp:txXfrm>
        <a:off x="628968" y="3418142"/>
        <a:ext cx="1811049" cy="1120382"/>
      </dsp:txXfrm>
    </dsp:sp>
    <dsp:sp modelId="{7A4E3048-38D6-44D3-B05D-3BE33CCCB8C1}">
      <dsp:nvSpPr>
        <dsp:cNvPr id="0" name=""/>
        <dsp:cNvSpPr/>
      </dsp:nvSpPr>
      <dsp:spPr>
        <a:xfrm>
          <a:off x="1871068" y="2599475"/>
          <a:ext cx="271151" cy="271151"/>
        </a:xfrm>
        <a:prstGeom prst="ellipse">
          <a:avLst/>
        </a:prstGeom>
        <a:solidFill>
          <a:schemeClr val="accent2">
            <a:hueOff val="1183900"/>
            <a:satOff val="5245"/>
            <a:lumOff val="-17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4705C-B4A4-4D6F-9109-E82181CC6BD6}">
      <dsp:nvSpPr>
        <dsp:cNvPr id="0" name=""/>
        <dsp:cNvSpPr/>
      </dsp:nvSpPr>
      <dsp:spPr>
        <a:xfrm>
          <a:off x="1801775" y="2735051"/>
          <a:ext cx="1660048" cy="1972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78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70 léta: Rozpočtové pravomoci</a:t>
          </a:r>
          <a:endParaRPr lang="cs-CZ" sz="2400" kern="1200" dirty="0"/>
        </a:p>
      </dsp:txBody>
      <dsp:txXfrm>
        <a:off x="1801775" y="2735051"/>
        <a:ext cx="1660048" cy="1972438"/>
      </dsp:txXfrm>
    </dsp:sp>
    <dsp:sp modelId="{5BA86139-4D6B-40E5-855C-A7039B47EFC1}">
      <dsp:nvSpPr>
        <dsp:cNvPr id="0" name=""/>
        <dsp:cNvSpPr/>
      </dsp:nvSpPr>
      <dsp:spPr>
        <a:xfrm>
          <a:off x="3076186" y="1881113"/>
          <a:ext cx="361535" cy="361535"/>
        </a:xfrm>
        <a:prstGeom prst="ellipse">
          <a:avLst/>
        </a:prstGeom>
        <a:solidFill>
          <a:schemeClr val="accent2">
            <a:hueOff val="2367801"/>
            <a:satOff val="10491"/>
            <a:lumOff val="-3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3A7A9-CA2A-4E4D-9F16-0B740BF09CD2}">
      <dsp:nvSpPr>
        <dsp:cNvPr id="0" name=""/>
        <dsp:cNvSpPr/>
      </dsp:nvSpPr>
      <dsp:spPr>
        <a:xfrm>
          <a:off x="2846131" y="2032064"/>
          <a:ext cx="1778365" cy="2645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57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80: léta: legislativní role</a:t>
          </a:r>
          <a:endParaRPr lang="cs-CZ" sz="2400" kern="1200" dirty="0"/>
        </a:p>
      </dsp:txBody>
      <dsp:txXfrm>
        <a:off x="2846131" y="2032064"/>
        <a:ext cx="1778365" cy="2645609"/>
      </dsp:txXfrm>
    </dsp:sp>
    <dsp:sp modelId="{46985AD0-9182-4A17-8DC8-28E41A5C7D16}">
      <dsp:nvSpPr>
        <dsp:cNvPr id="0" name=""/>
        <dsp:cNvSpPr/>
      </dsp:nvSpPr>
      <dsp:spPr>
        <a:xfrm>
          <a:off x="4477135" y="1319980"/>
          <a:ext cx="466983" cy="466983"/>
        </a:xfrm>
        <a:prstGeom prst="ellipse">
          <a:avLst/>
        </a:prstGeom>
        <a:solidFill>
          <a:schemeClr val="accent2">
            <a:hueOff val="3551701"/>
            <a:satOff val="15736"/>
            <a:lumOff val="-51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B6308-E603-4F7A-BE3E-BC063793C2E6}">
      <dsp:nvSpPr>
        <dsp:cNvPr id="0" name=""/>
        <dsp:cNvSpPr/>
      </dsp:nvSpPr>
      <dsp:spPr>
        <a:xfrm>
          <a:off x="4206006" y="1553471"/>
          <a:ext cx="1939169" cy="3154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44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přelom:  EP je volitel</a:t>
          </a:r>
          <a:endParaRPr lang="cs-CZ" sz="2400" kern="1200" dirty="0"/>
        </a:p>
      </dsp:txBody>
      <dsp:txXfrm>
        <a:off x="4206006" y="1553471"/>
        <a:ext cx="1939169" cy="3154018"/>
      </dsp:txXfrm>
    </dsp:sp>
    <dsp:sp modelId="{1557EA42-8E00-464E-BE43-D68320D361DC}">
      <dsp:nvSpPr>
        <dsp:cNvPr id="0" name=""/>
        <dsp:cNvSpPr/>
      </dsp:nvSpPr>
      <dsp:spPr>
        <a:xfrm>
          <a:off x="5919510" y="945263"/>
          <a:ext cx="595026" cy="595026"/>
        </a:xfrm>
        <a:prstGeom prst="ellipse">
          <a:avLst/>
        </a:prstGeom>
        <a:solidFill>
          <a:schemeClr val="accent2">
            <a:hueOff val="4735602"/>
            <a:satOff val="20982"/>
            <a:lumOff val="-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95B61-340E-4AC3-A921-B59E933DD389}">
      <dsp:nvSpPr>
        <dsp:cNvPr id="0" name=""/>
        <dsp:cNvSpPr/>
      </dsp:nvSpPr>
      <dsp:spPr>
        <a:xfrm>
          <a:off x="5936976" y="1212980"/>
          <a:ext cx="1932541" cy="346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29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LS: politizace EK</a:t>
          </a:r>
          <a:endParaRPr lang="cs-CZ" sz="2400" kern="1200" dirty="0"/>
        </a:p>
      </dsp:txBody>
      <dsp:txXfrm>
        <a:off x="5936976" y="1212980"/>
        <a:ext cx="1932541" cy="34647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FCB36-A4AC-4887-96EC-70E78B5F1791}">
      <dsp:nvSpPr>
        <dsp:cNvPr id="0" name=""/>
        <dsp:cNvSpPr/>
      </dsp:nvSpPr>
      <dsp:spPr>
        <a:xfrm>
          <a:off x="18057" y="0"/>
          <a:ext cx="1787878" cy="42627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Nižší účast než v národních volbách</a:t>
          </a:r>
          <a:endParaRPr lang="cs-CZ" sz="2000" kern="1200" dirty="0"/>
        </a:p>
      </dsp:txBody>
      <dsp:txXfrm>
        <a:off x="18057" y="1705082"/>
        <a:ext cx="1787878" cy="1705082"/>
      </dsp:txXfrm>
    </dsp:sp>
    <dsp:sp modelId="{FBC07D36-3D77-4FC1-9542-6E0B09C05AF3}">
      <dsp:nvSpPr>
        <dsp:cNvPr id="0" name=""/>
        <dsp:cNvSpPr/>
      </dsp:nvSpPr>
      <dsp:spPr>
        <a:xfrm>
          <a:off x="184199" y="255762"/>
          <a:ext cx="1419480" cy="14194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9353A-83A1-43B5-BDC8-DBEC942F700E}">
      <dsp:nvSpPr>
        <dsp:cNvPr id="0" name=""/>
        <dsp:cNvSpPr/>
      </dsp:nvSpPr>
      <dsp:spPr>
        <a:xfrm>
          <a:off x="1841515" y="0"/>
          <a:ext cx="1787878" cy="42627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Podpora menších/nových stran, než v národních volbách</a:t>
          </a:r>
          <a:endParaRPr lang="cs-CZ" sz="2000" kern="1200" dirty="0"/>
        </a:p>
      </dsp:txBody>
      <dsp:txXfrm>
        <a:off x="1841515" y="1705082"/>
        <a:ext cx="1787878" cy="1705082"/>
      </dsp:txXfrm>
    </dsp:sp>
    <dsp:sp modelId="{1A17132E-904E-4897-8DE3-6A0ACBC91DFE}">
      <dsp:nvSpPr>
        <dsp:cNvPr id="0" name=""/>
        <dsp:cNvSpPr/>
      </dsp:nvSpPr>
      <dsp:spPr>
        <a:xfrm>
          <a:off x="2025714" y="255762"/>
          <a:ext cx="1419480" cy="141948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A6495-BA3D-4064-987E-4B95CD61FF4D}">
      <dsp:nvSpPr>
        <dsp:cNvPr id="0" name=""/>
        <dsp:cNvSpPr/>
      </dsp:nvSpPr>
      <dsp:spPr>
        <a:xfrm>
          <a:off x="3683030" y="0"/>
          <a:ext cx="1787878" cy="42627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Vládnoucím stranám se daří hůře než v národních volbách</a:t>
          </a:r>
          <a:endParaRPr lang="cs-CZ" sz="2000" kern="1200" dirty="0"/>
        </a:p>
      </dsp:txBody>
      <dsp:txXfrm>
        <a:off x="3683030" y="1705082"/>
        <a:ext cx="1787878" cy="1705082"/>
      </dsp:txXfrm>
    </dsp:sp>
    <dsp:sp modelId="{A705FA1F-8205-4CA0-B4AD-71B2CCC43AC3}">
      <dsp:nvSpPr>
        <dsp:cNvPr id="0" name=""/>
        <dsp:cNvSpPr/>
      </dsp:nvSpPr>
      <dsp:spPr>
        <a:xfrm>
          <a:off x="3867229" y="255762"/>
          <a:ext cx="1419480" cy="141948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ABCED-D4BD-456E-ADA6-43AAADD78BE0}">
      <dsp:nvSpPr>
        <dsp:cNvPr id="0" name=""/>
        <dsp:cNvSpPr/>
      </dsp:nvSpPr>
      <dsp:spPr>
        <a:xfrm>
          <a:off x="5524545" y="0"/>
          <a:ext cx="1787878" cy="42627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Podpora osobností na úkor stranických skupin</a:t>
          </a:r>
          <a:endParaRPr lang="cs-CZ" sz="2000" kern="1200" dirty="0"/>
        </a:p>
      </dsp:txBody>
      <dsp:txXfrm>
        <a:off x="5524545" y="1705082"/>
        <a:ext cx="1787878" cy="1705082"/>
      </dsp:txXfrm>
    </dsp:sp>
    <dsp:sp modelId="{4EF0F06C-3820-4C2E-AD7C-7658B8C3608B}">
      <dsp:nvSpPr>
        <dsp:cNvPr id="0" name=""/>
        <dsp:cNvSpPr/>
      </dsp:nvSpPr>
      <dsp:spPr>
        <a:xfrm>
          <a:off x="5708744" y="255762"/>
          <a:ext cx="1419480" cy="141948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AB885-4347-46ED-B356-5893C2940744}">
      <dsp:nvSpPr>
        <dsp:cNvPr id="0" name=""/>
        <dsp:cNvSpPr/>
      </dsp:nvSpPr>
      <dsp:spPr>
        <a:xfrm>
          <a:off x="7366061" y="0"/>
          <a:ext cx="1787878" cy="42627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Dominance národních témat + ignorace médií</a:t>
          </a:r>
          <a:endParaRPr lang="cs-CZ" sz="2000" kern="1200" dirty="0"/>
        </a:p>
      </dsp:txBody>
      <dsp:txXfrm>
        <a:off x="7366061" y="1705082"/>
        <a:ext cx="1787878" cy="1705082"/>
      </dsp:txXfrm>
    </dsp:sp>
    <dsp:sp modelId="{2DFDF213-F32F-4C16-AFFB-C24D217E270D}">
      <dsp:nvSpPr>
        <dsp:cNvPr id="0" name=""/>
        <dsp:cNvSpPr/>
      </dsp:nvSpPr>
      <dsp:spPr>
        <a:xfrm>
          <a:off x="7550260" y="255762"/>
          <a:ext cx="1419480" cy="141948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D604D-4154-476F-A3AA-C46920C371E1}">
      <dsp:nvSpPr>
        <dsp:cNvPr id="0" name=""/>
        <dsp:cNvSpPr/>
      </dsp:nvSpPr>
      <dsp:spPr>
        <a:xfrm>
          <a:off x="366157" y="3410164"/>
          <a:ext cx="8421624" cy="63940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0C71F-3CFD-469D-AEFD-CE6F0F0BF48E}">
      <dsp:nvSpPr>
        <dsp:cNvPr id="0" name=""/>
        <dsp:cNvSpPr/>
      </dsp:nvSpPr>
      <dsp:spPr>
        <a:xfrm rot="5400000">
          <a:off x="1452575" y="138911"/>
          <a:ext cx="1122597" cy="186797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4FFDB-7CFC-4915-88A7-5094D8BED82F}">
      <dsp:nvSpPr>
        <dsp:cNvPr id="0" name=""/>
        <dsp:cNvSpPr/>
      </dsp:nvSpPr>
      <dsp:spPr>
        <a:xfrm>
          <a:off x="1265186" y="697033"/>
          <a:ext cx="1686419" cy="1478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altLang="cs-CZ" sz="2500" kern="1200" dirty="0">
              <a:latin typeface="Verdana" panose="020B0604030504040204" pitchFamily="34" charset="0"/>
            </a:rPr>
            <a:t>Volba předsedy</a:t>
          </a:r>
          <a:endParaRPr lang="cs-CZ" sz="2500" kern="1200" dirty="0"/>
        </a:p>
      </dsp:txBody>
      <dsp:txXfrm>
        <a:off x="1265186" y="697033"/>
        <a:ext cx="1686419" cy="1478245"/>
      </dsp:txXfrm>
    </dsp:sp>
    <dsp:sp modelId="{0E3FE8BD-ED49-42A3-87F2-4C9EB361236B}">
      <dsp:nvSpPr>
        <dsp:cNvPr id="0" name=""/>
        <dsp:cNvSpPr/>
      </dsp:nvSpPr>
      <dsp:spPr>
        <a:xfrm>
          <a:off x="2633413" y="1388"/>
          <a:ext cx="318192" cy="31819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09B72-29E4-44A3-946D-A3F724EF25ED}">
      <dsp:nvSpPr>
        <dsp:cNvPr id="0" name=""/>
        <dsp:cNvSpPr/>
      </dsp:nvSpPr>
      <dsp:spPr>
        <a:xfrm rot="5400000">
          <a:off x="3517083" y="-371953"/>
          <a:ext cx="1122597" cy="186797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4595D-BBB6-4FBE-9D30-1E25BCEFBE07}">
      <dsp:nvSpPr>
        <dsp:cNvPr id="0" name=""/>
        <dsp:cNvSpPr/>
      </dsp:nvSpPr>
      <dsp:spPr>
        <a:xfrm>
          <a:off x="3329693" y="186169"/>
          <a:ext cx="1686419" cy="1478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altLang="cs-CZ" sz="2500" kern="1200" dirty="0">
              <a:latin typeface="Verdana" panose="020B0604030504040204" pitchFamily="34" charset="0"/>
            </a:rPr>
            <a:t>Volba </a:t>
          </a:r>
          <a:r>
            <a:rPr lang="cs-CZ" altLang="cs-CZ" sz="2500" kern="1200" dirty="0" smtClean="0">
              <a:latin typeface="Verdana" panose="020B0604030504040204" pitchFamily="34" charset="0"/>
            </a:rPr>
            <a:t>kolegia EK</a:t>
          </a:r>
          <a:endParaRPr lang="cs-CZ" sz="2500" kern="1200" dirty="0"/>
        </a:p>
      </dsp:txBody>
      <dsp:txXfrm>
        <a:off x="3329693" y="186169"/>
        <a:ext cx="1686419" cy="14782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E35AF-3628-4736-B8E5-0F2E2D64A8BB}">
      <dsp:nvSpPr>
        <dsp:cNvPr id="0" name=""/>
        <dsp:cNvSpPr/>
      </dsp:nvSpPr>
      <dsp:spPr>
        <a:xfrm>
          <a:off x="728" y="791558"/>
          <a:ext cx="3134578" cy="3761494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Amsterodam</a:t>
          </a:r>
          <a:endParaRPr lang="cs-CZ" sz="3600" kern="1200" dirty="0"/>
        </a:p>
      </dsp:txBody>
      <dsp:txXfrm rot="16200000">
        <a:off x="-1228026" y="2020313"/>
        <a:ext cx="3084425" cy="626915"/>
      </dsp:txXfrm>
    </dsp:sp>
    <dsp:sp modelId="{35F426F4-58CD-4A2B-9431-F0087A782558}">
      <dsp:nvSpPr>
        <dsp:cNvPr id="0" name=""/>
        <dsp:cNvSpPr/>
      </dsp:nvSpPr>
      <dsp:spPr>
        <a:xfrm>
          <a:off x="627644" y="791558"/>
          <a:ext cx="2335261" cy="37614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předseda má organizační a reprezentativní funkci. Např. musí souhlasit s kandidaturou komisařů. Poprvé zmínka o  „politickém vedení“ předsedy. </a:t>
          </a:r>
          <a:endParaRPr lang="cs-CZ" sz="2300" kern="1200" dirty="0"/>
        </a:p>
      </dsp:txBody>
      <dsp:txXfrm>
        <a:off x="627644" y="791558"/>
        <a:ext cx="2335261" cy="3761494"/>
      </dsp:txXfrm>
    </dsp:sp>
    <dsp:sp modelId="{850DCBBB-A0F2-42FB-BACA-BB64C7A62FC7}">
      <dsp:nvSpPr>
        <dsp:cNvPr id="0" name=""/>
        <dsp:cNvSpPr/>
      </dsp:nvSpPr>
      <dsp:spPr>
        <a:xfrm>
          <a:off x="3245017" y="791558"/>
          <a:ext cx="3134578" cy="3761494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Nice</a:t>
          </a:r>
          <a:endParaRPr lang="cs-CZ" sz="3600" kern="1200" dirty="0"/>
        </a:p>
      </dsp:txBody>
      <dsp:txXfrm rot="16200000">
        <a:off x="2016262" y="2020313"/>
        <a:ext cx="3084425" cy="626915"/>
      </dsp:txXfrm>
    </dsp:sp>
    <dsp:sp modelId="{903091E5-677D-4E05-A849-A5DC6A9D312C}">
      <dsp:nvSpPr>
        <dsp:cNvPr id="0" name=""/>
        <dsp:cNvSpPr/>
      </dsp:nvSpPr>
      <dsp:spPr>
        <a:xfrm rot="5400000">
          <a:off x="2984228" y="3781852"/>
          <a:ext cx="552923" cy="47018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AC03C-BCAA-4417-A46F-AD7782BBA01F}">
      <dsp:nvSpPr>
        <dsp:cNvPr id="0" name=""/>
        <dsp:cNvSpPr/>
      </dsp:nvSpPr>
      <dsp:spPr>
        <a:xfrm>
          <a:off x="3871932" y="791558"/>
          <a:ext cx="2335261" cy="37614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posun k prezidiálnímu režimu: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efektivita – stylu práce, ale oslabení kolektivního rámce. Může žádat o resignaci, rozděluje portfolia, může je měnit. </a:t>
          </a:r>
          <a:endParaRPr lang="cs-CZ" sz="2300" kern="1200" dirty="0"/>
        </a:p>
      </dsp:txBody>
      <dsp:txXfrm>
        <a:off x="3871932" y="791558"/>
        <a:ext cx="2335261" cy="3761494"/>
      </dsp:txXfrm>
    </dsp:sp>
    <dsp:sp modelId="{DDEDA5E5-7D38-4F1C-B85C-662B8ECDA005}">
      <dsp:nvSpPr>
        <dsp:cNvPr id="0" name=""/>
        <dsp:cNvSpPr/>
      </dsp:nvSpPr>
      <dsp:spPr>
        <a:xfrm>
          <a:off x="6489306" y="791558"/>
          <a:ext cx="3134578" cy="3761494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smtClean="0"/>
            <a:t>Lisabon</a:t>
          </a:r>
          <a:endParaRPr lang="cs-CZ" sz="3600" kern="1200" dirty="0"/>
        </a:p>
      </dsp:txBody>
      <dsp:txXfrm rot="16200000">
        <a:off x="5260551" y="2020313"/>
        <a:ext cx="3084425" cy="626915"/>
      </dsp:txXfrm>
    </dsp:sp>
    <dsp:sp modelId="{DD1BF2B1-0135-4B5D-A55A-8EA73EA09699}">
      <dsp:nvSpPr>
        <dsp:cNvPr id="0" name=""/>
        <dsp:cNvSpPr/>
      </dsp:nvSpPr>
      <dsp:spPr>
        <a:xfrm rot="5400000">
          <a:off x="6228517" y="3781852"/>
          <a:ext cx="552923" cy="47018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4CB79-44AE-44B2-B4AD-B5B16C05AC7D}">
      <dsp:nvSpPr>
        <dsp:cNvPr id="0" name=""/>
        <dsp:cNvSpPr/>
      </dsp:nvSpPr>
      <dsp:spPr>
        <a:xfrm>
          <a:off x="7116221" y="791558"/>
          <a:ext cx="2335261" cy="37614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prezidiální režim: posílení předsedy - komisaři vykonávají funkci pod vedením předsedy, nejsou autonomní (248 SFEU), odvolává a spravuje portfolia</a:t>
          </a:r>
          <a:endParaRPr lang="cs-CZ" sz="2300" kern="1200" dirty="0"/>
        </a:p>
      </dsp:txBody>
      <dsp:txXfrm>
        <a:off x="7116221" y="791558"/>
        <a:ext cx="2335261" cy="37614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D918C-3638-4ACB-BDF0-A7E8F1FF8B66}">
      <dsp:nvSpPr>
        <dsp:cNvPr id="0" name=""/>
        <dsp:cNvSpPr/>
      </dsp:nvSpPr>
      <dsp:spPr>
        <a:xfrm rot="5400000">
          <a:off x="414633" y="2083445"/>
          <a:ext cx="1247689" cy="207612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02608-D50F-45AB-A4EF-102B64B9C203}">
      <dsp:nvSpPr>
        <dsp:cNvPr id="0" name=""/>
        <dsp:cNvSpPr/>
      </dsp:nvSpPr>
      <dsp:spPr>
        <a:xfrm>
          <a:off x="81194" y="2703760"/>
          <a:ext cx="2124676" cy="16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Dotazy</a:t>
          </a:r>
          <a:endParaRPr lang="cs-CZ" sz="3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EP sleduje </a:t>
          </a:r>
          <a:r>
            <a:rPr lang="cs-CZ" sz="1600" kern="1200" dirty="0"/>
            <a:t>CV a prohlášení o finančních </a:t>
          </a:r>
          <a:r>
            <a:rPr lang="cs-CZ" sz="1600" kern="1200" dirty="0" smtClean="0"/>
            <a:t>zájmech, dotazník jako podklad pro ústní  </a:t>
          </a:r>
          <a:r>
            <a:rPr lang="cs-CZ" sz="1600" kern="1200" dirty="0"/>
            <a:t>část </a:t>
          </a:r>
          <a:r>
            <a:rPr lang="cs-CZ" sz="1600" kern="1200" dirty="0" smtClean="0"/>
            <a:t>(slyšení). </a:t>
          </a:r>
          <a:endParaRPr lang="cs-CZ" sz="1600" kern="1200" dirty="0"/>
        </a:p>
      </dsp:txBody>
      <dsp:txXfrm>
        <a:off x="81194" y="2703760"/>
        <a:ext cx="2124676" cy="1642968"/>
      </dsp:txXfrm>
    </dsp:sp>
    <dsp:sp modelId="{093B08ED-B7A7-4CB4-9ADC-F274145D8536}">
      <dsp:nvSpPr>
        <dsp:cNvPr id="0" name=""/>
        <dsp:cNvSpPr/>
      </dsp:nvSpPr>
      <dsp:spPr>
        <a:xfrm>
          <a:off x="1727053" y="1930598"/>
          <a:ext cx="353649" cy="35364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A69F9-4472-4134-8541-DE8E58514869}">
      <dsp:nvSpPr>
        <dsp:cNvPr id="0" name=""/>
        <dsp:cNvSpPr/>
      </dsp:nvSpPr>
      <dsp:spPr>
        <a:xfrm rot="5400000">
          <a:off x="2834359" y="1515654"/>
          <a:ext cx="1247689" cy="207612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4AA33-7109-47B9-ACC3-9ABC09729641}">
      <dsp:nvSpPr>
        <dsp:cNvPr id="0" name=""/>
        <dsp:cNvSpPr/>
      </dsp:nvSpPr>
      <dsp:spPr>
        <a:xfrm>
          <a:off x="2626089" y="2135969"/>
          <a:ext cx="1874340" cy="16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/>
            <a:t>Grilování</a:t>
          </a:r>
          <a:r>
            <a:rPr lang="cs-CZ" sz="24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Hodnocení </a:t>
          </a:r>
          <a:r>
            <a:rPr lang="cs-CZ" sz="1600" kern="1200" dirty="0"/>
            <a:t>kandidáta výbory EP. </a:t>
          </a:r>
          <a:r>
            <a:rPr lang="cs-CZ" sz="1600" kern="1200" dirty="0" smtClean="0"/>
            <a:t> Předseda EP a Konference předsedů vyhodnotí podklady. Výsledkem </a:t>
          </a:r>
          <a:r>
            <a:rPr lang="cs-CZ" sz="1600" b="1" kern="1200" dirty="0" smtClean="0"/>
            <a:t>ANO/NE</a:t>
          </a:r>
          <a:endParaRPr lang="cs-CZ" sz="1600" kern="1200" dirty="0"/>
        </a:p>
      </dsp:txBody>
      <dsp:txXfrm>
        <a:off x="2626089" y="2135969"/>
        <a:ext cx="1874340" cy="1642968"/>
      </dsp:txXfrm>
    </dsp:sp>
    <dsp:sp modelId="{CA286ACE-ADC7-40A2-A58B-7AE76B54E7CC}">
      <dsp:nvSpPr>
        <dsp:cNvPr id="0" name=""/>
        <dsp:cNvSpPr/>
      </dsp:nvSpPr>
      <dsp:spPr>
        <a:xfrm>
          <a:off x="4146780" y="1362807"/>
          <a:ext cx="353649" cy="35364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DDCF5-BF52-4E12-A913-1B87AC258BE0}">
      <dsp:nvSpPr>
        <dsp:cNvPr id="0" name=""/>
        <dsp:cNvSpPr/>
      </dsp:nvSpPr>
      <dsp:spPr>
        <a:xfrm rot="5400000">
          <a:off x="5254086" y="947863"/>
          <a:ext cx="1247689" cy="207612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CB3BE-129B-4455-AF78-77FF0A410CA5}">
      <dsp:nvSpPr>
        <dsp:cNvPr id="0" name=""/>
        <dsp:cNvSpPr/>
      </dsp:nvSpPr>
      <dsp:spPr>
        <a:xfrm>
          <a:off x="5045816" y="1568178"/>
          <a:ext cx="1874340" cy="16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Prezentace</a:t>
          </a:r>
          <a:endParaRPr lang="cs-CZ" sz="2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Předseda představí program.</a:t>
          </a:r>
          <a:endParaRPr lang="cs-CZ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/>
            <a:t>EK </a:t>
          </a:r>
          <a:r>
            <a:rPr lang="cs-CZ" sz="1600" kern="1200" dirty="0"/>
            <a:t>na plénu EP a Radě EU, případně vymění kandidáty. </a:t>
          </a:r>
          <a:endParaRPr lang="cs-CZ" sz="2000" kern="1200" dirty="0"/>
        </a:p>
      </dsp:txBody>
      <dsp:txXfrm>
        <a:off x="5045816" y="1568178"/>
        <a:ext cx="1874340" cy="1642968"/>
      </dsp:txXfrm>
    </dsp:sp>
    <dsp:sp modelId="{207952BD-EB6E-49C8-8349-DE7D6B76B93A}">
      <dsp:nvSpPr>
        <dsp:cNvPr id="0" name=""/>
        <dsp:cNvSpPr/>
      </dsp:nvSpPr>
      <dsp:spPr>
        <a:xfrm>
          <a:off x="6566507" y="795017"/>
          <a:ext cx="353649" cy="353649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29804-3F4F-4E12-AB00-D89DE9F71DBA}">
      <dsp:nvSpPr>
        <dsp:cNvPr id="0" name=""/>
        <dsp:cNvSpPr/>
      </dsp:nvSpPr>
      <dsp:spPr>
        <a:xfrm rot="5400000">
          <a:off x="7673813" y="380073"/>
          <a:ext cx="1247689" cy="207612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62F36-9155-4FF9-BEC2-4B06A50F962D}">
      <dsp:nvSpPr>
        <dsp:cNvPr id="0" name=""/>
        <dsp:cNvSpPr/>
      </dsp:nvSpPr>
      <dsp:spPr>
        <a:xfrm>
          <a:off x="7465543" y="1000388"/>
          <a:ext cx="1874340" cy="16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/>
            <a:t>Volba</a:t>
          </a:r>
          <a:endParaRPr lang="cs-CZ" sz="3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Po rozpravě EP volí EK. Nadpoloviční většinou a Rada QMV.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Volí jako celek.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b="1" kern="1200" dirty="0"/>
            <a:t>ANO/NE </a:t>
          </a:r>
        </a:p>
      </dsp:txBody>
      <dsp:txXfrm>
        <a:off x="7465543" y="1000388"/>
        <a:ext cx="1874340" cy="1642968"/>
      </dsp:txXfrm>
    </dsp:sp>
    <dsp:sp modelId="{AEFCE6B2-2B00-444C-A1DC-A709B1111881}">
      <dsp:nvSpPr>
        <dsp:cNvPr id="0" name=""/>
        <dsp:cNvSpPr/>
      </dsp:nvSpPr>
      <dsp:spPr>
        <a:xfrm>
          <a:off x="8986234" y="227226"/>
          <a:ext cx="353649" cy="353649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0FD10-C62C-438B-AD03-8402C2CA3D12}">
      <dsp:nvSpPr>
        <dsp:cNvPr id="0" name=""/>
        <dsp:cNvSpPr/>
      </dsp:nvSpPr>
      <dsp:spPr>
        <a:xfrm rot="5400000">
          <a:off x="10093540" y="-187717"/>
          <a:ext cx="1247689" cy="207612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449D4-91E0-4062-89EE-119A433992F5}">
      <dsp:nvSpPr>
        <dsp:cNvPr id="0" name=""/>
        <dsp:cNvSpPr/>
      </dsp:nvSpPr>
      <dsp:spPr>
        <a:xfrm>
          <a:off x="9885269" y="432597"/>
          <a:ext cx="1874340" cy="16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/>
            <a:t>Instalace</a:t>
          </a:r>
          <a:endParaRPr lang="cs-CZ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Předseda a EK je uveden do úřadu.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/>
            <a:t>Odcházející komise spravuje portfolia do tohoto momentu.</a:t>
          </a:r>
        </a:p>
      </dsp:txBody>
      <dsp:txXfrm>
        <a:off x="9885269" y="432597"/>
        <a:ext cx="1874340" cy="16429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2CC4D-7DE0-4F4E-9290-EFAEDAAA510D}">
      <dsp:nvSpPr>
        <dsp:cNvPr id="0" name=""/>
        <dsp:cNvSpPr/>
      </dsp:nvSpPr>
      <dsp:spPr>
        <a:xfrm>
          <a:off x="4047" y="1444454"/>
          <a:ext cx="1610953" cy="242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Historicky volen až z komisařů -  jeden z nich. (161 EHS)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Zcela bez EP. </a:t>
          </a:r>
          <a:endParaRPr lang="cs-CZ" sz="1800" kern="1200" dirty="0"/>
        </a:p>
      </dsp:txBody>
      <dsp:txXfrm>
        <a:off x="51230" y="1491637"/>
        <a:ext cx="1516587" cy="1813021"/>
      </dsp:txXfrm>
    </dsp:sp>
    <dsp:sp modelId="{C53DF2EC-ACDD-488D-93AA-4254A99B883A}">
      <dsp:nvSpPr>
        <dsp:cNvPr id="0" name=""/>
        <dsp:cNvSpPr/>
      </dsp:nvSpPr>
      <dsp:spPr>
        <a:xfrm>
          <a:off x="803294" y="2972720"/>
          <a:ext cx="1224400" cy="2230847"/>
        </a:xfrm>
        <a:prstGeom prst="leftCircularArrow">
          <a:avLst>
            <a:gd name="adj1" fmla="val 2456"/>
            <a:gd name="adj2" fmla="val 297407"/>
            <a:gd name="adj3" fmla="val 1371135"/>
            <a:gd name="adj4" fmla="val 8322706"/>
            <a:gd name="adj5" fmla="val 286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C348D-F8A3-4FC6-AEBD-B1FFA269AAA3}">
      <dsp:nvSpPr>
        <dsp:cNvPr id="0" name=""/>
        <dsp:cNvSpPr/>
      </dsp:nvSpPr>
      <dsp:spPr>
        <a:xfrm>
          <a:off x="181898" y="3831042"/>
          <a:ext cx="1252971" cy="4982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EHS</a:t>
          </a:r>
          <a:endParaRPr lang="cs-CZ" sz="2000" kern="1200" dirty="0"/>
        </a:p>
      </dsp:txBody>
      <dsp:txXfrm>
        <a:off x="196492" y="3845636"/>
        <a:ext cx="1223783" cy="469077"/>
      </dsp:txXfrm>
    </dsp:sp>
    <dsp:sp modelId="{641F93D8-40F9-4756-AD4E-07ACFD58CD52}">
      <dsp:nvSpPr>
        <dsp:cNvPr id="0" name=""/>
        <dsp:cNvSpPr/>
      </dsp:nvSpPr>
      <dsp:spPr>
        <a:xfrm>
          <a:off x="2091290" y="934110"/>
          <a:ext cx="1641978" cy="433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Konzultace EC s EP o osobě předsedy. EP schvaluje celou komisi. (158 ES). EP hlasuje (blokuje komisi jako celek).</a:t>
          </a:r>
          <a:endParaRPr lang="cs-CZ" sz="1800" kern="1200" dirty="0"/>
        </a:p>
      </dsp:txBody>
      <dsp:txXfrm>
        <a:off x="2139382" y="1912088"/>
        <a:ext cx="1545794" cy="3313395"/>
      </dsp:txXfrm>
    </dsp:sp>
    <dsp:sp modelId="{AAAFAC3E-5211-46D4-8F0B-DC1E6528DB2A}">
      <dsp:nvSpPr>
        <dsp:cNvPr id="0" name=""/>
        <dsp:cNvSpPr/>
      </dsp:nvSpPr>
      <dsp:spPr>
        <a:xfrm>
          <a:off x="3211877" y="750494"/>
          <a:ext cx="1498571" cy="2032843"/>
        </a:xfrm>
        <a:prstGeom prst="circularArrow">
          <a:avLst>
            <a:gd name="adj1" fmla="val 2696"/>
            <a:gd name="adj2" fmla="val 328194"/>
            <a:gd name="adj3" fmla="val 20659550"/>
            <a:gd name="adj4" fmla="val 13738765"/>
            <a:gd name="adj5" fmla="val 314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CE469-7D67-4E2F-8BB7-350DE8F487E0}">
      <dsp:nvSpPr>
        <dsp:cNvPr id="0" name=""/>
        <dsp:cNvSpPr/>
      </dsp:nvSpPr>
      <dsp:spPr>
        <a:xfrm>
          <a:off x="2308441" y="1404677"/>
          <a:ext cx="1252971" cy="4982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SEU</a:t>
          </a:r>
          <a:endParaRPr lang="cs-CZ" sz="2000" kern="1200" dirty="0"/>
        </a:p>
      </dsp:txBody>
      <dsp:txXfrm>
        <a:off x="2323035" y="1419271"/>
        <a:ext cx="1223783" cy="469077"/>
      </dsp:txXfrm>
    </dsp:sp>
    <dsp:sp modelId="{5EF6F32C-4916-4FD7-A658-9AEC50AFEAC3}">
      <dsp:nvSpPr>
        <dsp:cNvPr id="0" name=""/>
        <dsp:cNvSpPr/>
      </dsp:nvSpPr>
      <dsp:spPr>
        <a:xfrm>
          <a:off x="3857619" y="1403082"/>
          <a:ext cx="1592318" cy="2792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EP schvaluje předsedu a následně i komisi (214AT)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EP hlasuje /blokuje volbu dvakrát.</a:t>
          </a:r>
          <a:endParaRPr lang="cs-CZ" sz="1800" kern="1200" dirty="0"/>
        </a:p>
      </dsp:txBody>
      <dsp:txXfrm>
        <a:off x="3904256" y="1449719"/>
        <a:ext cx="1499044" cy="2100756"/>
      </dsp:txXfrm>
    </dsp:sp>
    <dsp:sp modelId="{5A1F42BE-84FB-4739-B373-A5D1984DF86A}">
      <dsp:nvSpPr>
        <dsp:cNvPr id="0" name=""/>
        <dsp:cNvSpPr/>
      </dsp:nvSpPr>
      <dsp:spPr>
        <a:xfrm>
          <a:off x="4068614" y="3143274"/>
          <a:ext cx="1723219" cy="2400863"/>
        </a:xfrm>
        <a:prstGeom prst="leftCircularArrow">
          <a:avLst>
            <a:gd name="adj1" fmla="val 2283"/>
            <a:gd name="adj2" fmla="val 275238"/>
            <a:gd name="adj3" fmla="val 1090282"/>
            <a:gd name="adj4" fmla="val 8064023"/>
            <a:gd name="adj5" fmla="val 266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239E8-ABA4-4D1D-8365-0C8D7BBFD011}">
      <dsp:nvSpPr>
        <dsp:cNvPr id="0" name=""/>
        <dsp:cNvSpPr/>
      </dsp:nvSpPr>
      <dsp:spPr>
        <a:xfrm>
          <a:off x="3834001" y="4190338"/>
          <a:ext cx="1618864" cy="5179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Amsterodam</a:t>
          </a:r>
          <a:endParaRPr lang="cs-CZ" sz="2000" kern="1200" dirty="0"/>
        </a:p>
      </dsp:txBody>
      <dsp:txXfrm>
        <a:off x="3849171" y="4205508"/>
        <a:ext cx="1588524" cy="487591"/>
      </dsp:txXfrm>
    </dsp:sp>
    <dsp:sp modelId="{60B14D80-44DB-4219-9A8E-9D4414FE5CA3}">
      <dsp:nvSpPr>
        <dsp:cNvPr id="0" name=""/>
        <dsp:cNvSpPr/>
      </dsp:nvSpPr>
      <dsp:spPr>
        <a:xfrm>
          <a:off x="6020807" y="1328622"/>
          <a:ext cx="1671100" cy="3963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EP „volí“ (17 EU). Posiluje i mimo smlouvy: od 2010 předseda odvolá komisaře, když ho EP požádá (vysvětlí).  </a:t>
          </a:r>
          <a:endParaRPr lang="cs-CZ" sz="1800" kern="1200" dirty="0"/>
        </a:p>
      </dsp:txBody>
      <dsp:txXfrm>
        <a:off x="6069752" y="2226973"/>
        <a:ext cx="1573210" cy="3016597"/>
      </dsp:txXfrm>
    </dsp:sp>
    <dsp:sp modelId="{FC26FD2A-3584-4F23-A237-F4327A9D1513}">
      <dsp:nvSpPr>
        <dsp:cNvPr id="0" name=""/>
        <dsp:cNvSpPr/>
      </dsp:nvSpPr>
      <dsp:spPr>
        <a:xfrm>
          <a:off x="7116327" y="924071"/>
          <a:ext cx="1549634" cy="2083878"/>
        </a:xfrm>
        <a:prstGeom prst="circularArrow">
          <a:avLst>
            <a:gd name="adj1" fmla="val 2630"/>
            <a:gd name="adj2" fmla="val 319665"/>
            <a:gd name="adj3" fmla="val 19871567"/>
            <a:gd name="adj4" fmla="val 12942253"/>
            <a:gd name="adj5" fmla="val 306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A7C93-963D-4A5E-92FF-3E4C1BAF68D4}">
      <dsp:nvSpPr>
        <dsp:cNvPr id="0" name=""/>
        <dsp:cNvSpPr/>
      </dsp:nvSpPr>
      <dsp:spPr>
        <a:xfrm>
          <a:off x="6262049" y="1637227"/>
          <a:ext cx="1252971" cy="5268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Lisabon</a:t>
          </a:r>
          <a:endParaRPr lang="cs-CZ" sz="2000" kern="1200" dirty="0"/>
        </a:p>
      </dsp:txBody>
      <dsp:txXfrm>
        <a:off x="6277479" y="1652657"/>
        <a:ext cx="1222111" cy="495956"/>
      </dsp:txXfrm>
    </dsp:sp>
    <dsp:sp modelId="{104DEF13-2818-4C7D-BCBB-94874877D7DB}">
      <dsp:nvSpPr>
        <dsp:cNvPr id="0" name=""/>
        <dsp:cNvSpPr/>
      </dsp:nvSpPr>
      <dsp:spPr>
        <a:xfrm>
          <a:off x="7934649" y="1591108"/>
          <a:ext cx="1603567" cy="2130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EP vyžaduje nejenom blokovat, ale i nominovat?</a:t>
          </a:r>
          <a:endParaRPr lang="cs-CZ" sz="1800" kern="1200" dirty="0"/>
        </a:p>
      </dsp:txBody>
      <dsp:txXfrm>
        <a:off x="7981616" y="1638075"/>
        <a:ext cx="1509633" cy="1580313"/>
      </dsp:txXfrm>
    </dsp:sp>
    <dsp:sp modelId="{E561C32F-095C-42F5-96D7-542893A61077}">
      <dsp:nvSpPr>
        <dsp:cNvPr id="0" name=""/>
        <dsp:cNvSpPr/>
      </dsp:nvSpPr>
      <dsp:spPr>
        <a:xfrm>
          <a:off x="8686228" y="2923909"/>
          <a:ext cx="2018060" cy="2280654"/>
        </a:xfrm>
        <a:prstGeom prst="leftCircularArrow">
          <a:avLst>
            <a:gd name="adj1" fmla="val 2403"/>
            <a:gd name="adj2" fmla="val 290551"/>
            <a:gd name="adj3" fmla="val 991911"/>
            <a:gd name="adj4" fmla="val 7950339"/>
            <a:gd name="adj5" fmla="val 2803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E0C9E-64A9-4CF3-BDD7-5AC664CDEED2}">
      <dsp:nvSpPr>
        <dsp:cNvPr id="0" name=""/>
        <dsp:cNvSpPr/>
      </dsp:nvSpPr>
      <dsp:spPr>
        <a:xfrm>
          <a:off x="7966388" y="3523985"/>
          <a:ext cx="1553196" cy="9750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2014 </a:t>
          </a:r>
          <a:r>
            <a:rPr lang="cs-CZ" sz="2000" kern="1200" dirty="0" err="1" smtClean="0"/>
            <a:t>Spitzen</a:t>
          </a:r>
          <a:r>
            <a:rPr lang="cs-CZ" sz="2000" kern="1200" dirty="0" smtClean="0"/>
            <a:t> </a:t>
          </a:r>
          <a:r>
            <a:rPr lang="cs-CZ" sz="2000" kern="1200" dirty="0" err="1" smtClean="0"/>
            <a:t>kandidaten</a:t>
          </a:r>
          <a:endParaRPr lang="cs-CZ" sz="2000" kern="1200" dirty="0"/>
        </a:p>
      </dsp:txBody>
      <dsp:txXfrm>
        <a:off x="7994947" y="3552544"/>
        <a:ext cx="1496078" cy="917952"/>
      </dsp:txXfrm>
    </dsp:sp>
    <dsp:sp modelId="{FC3359BA-D05E-4933-BC4D-DBB1792F0835}">
      <dsp:nvSpPr>
        <dsp:cNvPr id="0" name=""/>
        <dsp:cNvSpPr/>
      </dsp:nvSpPr>
      <dsp:spPr>
        <a:xfrm>
          <a:off x="10017373" y="2293204"/>
          <a:ext cx="1639864" cy="1588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Kandidáty navrhla Evropská rada</a:t>
          </a:r>
          <a:endParaRPr lang="cs-CZ" sz="1800" kern="1200" dirty="0"/>
        </a:p>
      </dsp:txBody>
      <dsp:txXfrm>
        <a:off x="10053939" y="2670260"/>
        <a:ext cx="1566732" cy="1175330"/>
      </dsp:txXfrm>
    </dsp:sp>
    <dsp:sp modelId="{34F5AF64-5F73-4976-A13E-8D2C2860217D}">
      <dsp:nvSpPr>
        <dsp:cNvPr id="0" name=""/>
        <dsp:cNvSpPr/>
      </dsp:nvSpPr>
      <dsp:spPr>
        <a:xfrm>
          <a:off x="10153771" y="1306456"/>
          <a:ext cx="1252971" cy="10636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2019: návrat zpět? </a:t>
          </a:r>
          <a:endParaRPr lang="cs-CZ" sz="2000" kern="1200" dirty="0"/>
        </a:p>
      </dsp:txBody>
      <dsp:txXfrm>
        <a:off x="10184924" y="1337609"/>
        <a:ext cx="1190665" cy="10013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8E66C-5422-4FFA-AB56-BA2F3D3D50BF}">
      <dsp:nvSpPr>
        <dsp:cNvPr id="0" name=""/>
        <dsp:cNvSpPr/>
      </dsp:nvSpPr>
      <dsp:spPr>
        <a:xfrm>
          <a:off x="-193869" y="734091"/>
          <a:ext cx="11321528" cy="1703637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70452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Po AT se poprvé diskutuje, ale výsledkem je JEN schvalování předsedu EK parlamentem, nejen Radou. </a:t>
          </a:r>
          <a:endParaRPr lang="cs-CZ" sz="2000" kern="1200" dirty="0"/>
        </a:p>
      </dsp:txBody>
      <dsp:txXfrm>
        <a:off x="-193869" y="1160000"/>
        <a:ext cx="10895619" cy="851819"/>
      </dsp:txXfrm>
    </dsp:sp>
    <dsp:sp modelId="{32E42EED-7E50-4FED-9363-31C66890D421}">
      <dsp:nvSpPr>
        <dsp:cNvPr id="0" name=""/>
        <dsp:cNvSpPr/>
      </dsp:nvSpPr>
      <dsp:spPr>
        <a:xfrm>
          <a:off x="614305" y="1302235"/>
          <a:ext cx="10586825" cy="1703637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7045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1999 rezoluce EP podporuje, ale Smlouva z Nice řeší významnější prvky. Nastupuje Konvent o budoucnosti EU: Evropská rada konzultuje osobu, reflektuje volby do EP a pak nominuje.</a:t>
          </a:r>
          <a:endParaRPr lang="cs-CZ" sz="1800" kern="1200" dirty="0"/>
        </a:p>
      </dsp:txBody>
      <dsp:txXfrm>
        <a:off x="614305" y="1728144"/>
        <a:ext cx="10160916" cy="851819"/>
      </dsp:txXfrm>
    </dsp:sp>
    <dsp:sp modelId="{6305DE49-7CA0-4CD4-8915-A6FAD796F0FF}">
      <dsp:nvSpPr>
        <dsp:cNvPr id="0" name=""/>
        <dsp:cNvSpPr/>
      </dsp:nvSpPr>
      <dsp:spPr>
        <a:xfrm>
          <a:off x="2089744" y="2091766"/>
          <a:ext cx="9189605" cy="1703637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7045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Ústava padá, ale myšlenka žije. Volby 2004 jsou první realizací? „EPP nepodpoří nikoho kdo není z její frakce“. Středopravý portugalský premiér navržený Evropskou radou spadá do EPP (vítěz voleb do EP). </a:t>
          </a:r>
          <a:endParaRPr lang="cs-CZ" sz="1800" kern="1200" dirty="0"/>
        </a:p>
      </dsp:txBody>
      <dsp:txXfrm>
        <a:off x="2089744" y="2517675"/>
        <a:ext cx="8763696" cy="851819"/>
      </dsp:txXfrm>
    </dsp:sp>
    <dsp:sp modelId="{3AF9777C-9E74-4EA1-839C-2F90A041BAB5}">
      <dsp:nvSpPr>
        <dsp:cNvPr id="0" name=""/>
        <dsp:cNvSpPr/>
      </dsp:nvSpPr>
      <dsp:spPr>
        <a:xfrm>
          <a:off x="4798902" y="2883183"/>
          <a:ext cx="6588644" cy="170363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7045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2009 je Barrosso oficiálním kandidátem EPP (EPP opět vítěz, Barrosso obhajuje post). PES nedokázala nominovat kandidáta. </a:t>
          </a:r>
          <a:endParaRPr lang="cs-CZ" sz="1800" kern="1200" dirty="0"/>
        </a:p>
      </dsp:txBody>
      <dsp:txXfrm>
        <a:off x="4798902" y="3309092"/>
        <a:ext cx="6162735" cy="851819"/>
      </dsp:txXfrm>
    </dsp:sp>
    <dsp:sp modelId="{0C9606DE-A5CA-4392-8EB3-681C75B1EA68}">
      <dsp:nvSpPr>
        <dsp:cNvPr id="0" name=""/>
        <dsp:cNvSpPr/>
      </dsp:nvSpPr>
      <dsp:spPr>
        <a:xfrm>
          <a:off x="7423881" y="3794212"/>
          <a:ext cx="3970981" cy="1595933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7045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Následovalo procesní řešení v EP. Od 2013 nominace ostatních stran.</a:t>
          </a:r>
          <a:endParaRPr lang="cs-CZ" sz="1800" kern="1200" dirty="0"/>
        </a:p>
      </dsp:txBody>
      <dsp:txXfrm>
        <a:off x="7423881" y="4193195"/>
        <a:ext cx="3571998" cy="797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B8CC-3FE5-446D-A89E-AAE246BB2AC9}" type="datetimeFigureOut">
              <a:rPr lang="cs-CZ" smtClean="0"/>
              <a:t>27. 3. 2020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C7F81-45A4-429B-B838-758800A2D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669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769F-E156-4C15-8028-45EEAC6D9D30}" type="datetimeFigureOut">
              <a:rPr lang="cs-CZ" smtClean="0"/>
              <a:t>27. 3. 2020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9E37F-5ADC-4C5B-832E-E7BE505B0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211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189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 plánu EP je jasně vidět úsilí vnutit své kandidáty Evropské radě, kdy by Evropská rada fakticky přijala nominace EP a neměla vlastní.  Vypadá to tak i časově, protože nyní jsme už ve druhé fázi volební kampaně EP. Dohoda s Radou zatím není, výzva stranickým subjektům v členských státech a kandidatury ale již jsou. </a:t>
            </a:r>
          </a:p>
          <a:p>
            <a:endParaRPr lang="cs-CZ" dirty="0"/>
          </a:p>
          <a:p>
            <a:r>
              <a:rPr lang="cs-CZ" dirty="0" smtClean="0"/>
              <a:t>Podklady:</a:t>
            </a:r>
          </a:p>
          <a:p>
            <a:r>
              <a:rPr lang="cs-CZ" dirty="0" smtClean="0"/>
              <a:t>Kampaň bude rozložena do čtyř fází.</a:t>
            </a:r>
          </a:p>
          <a:p>
            <a:r>
              <a:rPr lang="cs-CZ" dirty="0" smtClean="0"/>
              <a:t>První fáze začíná dnes představením hlavního hesla JEDNAT. OVLIVŇOVAT. ROZHODOVAT. Cílem této fáze je představit nové pravomoci Evropského parlamentu a jejich důsledky pro občany žijící v EU.</a:t>
            </a:r>
            <a:br>
              <a:rPr lang="cs-CZ" dirty="0" smtClean="0"/>
            </a:br>
            <a:r>
              <a:rPr lang="cs-CZ" dirty="0" smtClean="0"/>
              <a:t>Druhá </a:t>
            </a:r>
            <a:r>
              <a:rPr lang="cs-CZ" dirty="0" smtClean="0"/>
              <a:t>fáze, která poběží mezi říjnem a únorem 2014, vyzdvihne v sérií interaktivních událostí v evropských městech pětici klíčových témat - ekonomiku, zaměstnanost, kvalitu života, finance a EU ve světě. </a:t>
            </a:r>
            <a:br>
              <a:rPr lang="cs-CZ" dirty="0" smtClean="0"/>
            </a:br>
            <a:r>
              <a:rPr lang="cs-CZ" dirty="0" smtClean="0"/>
              <a:t>Třetí </a:t>
            </a:r>
            <a:r>
              <a:rPr lang="cs-CZ" dirty="0" smtClean="0"/>
              <a:t>fáze, která představuje samotnou volební kampaň, začne v únoru. Zaměří se na data voleb - 22. - 25. května. Tato data budou s blížícími se volbami přidána k logu. </a:t>
            </a:r>
          </a:p>
          <a:p>
            <a:r>
              <a:rPr lang="cs-CZ" dirty="0" smtClean="0"/>
              <a:t>Po </a:t>
            </a:r>
            <a:r>
              <a:rPr lang="cs-CZ" dirty="0" smtClean="0"/>
              <a:t>volbách se konečná fáze zaměří na nově zvolený Evropský parlament, volbu nového předsedy Evropské komise novým Parlamentem a uvedení do funkce nové Komise.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Politické </a:t>
            </a:r>
            <a:r>
              <a:rPr lang="cs-CZ" dirty="0" smtClean="0"/>
              <a:t>strany – </a:t>
            </a:r>
            <a:r>
              <a:rPr lang="cs-CZ" dirty="0" err="1" smtClean="0"/>
              <a:t>Fotopoulos</a:t>
            </a:r>
            <a:r>
              <a:rPr lang="cs-CZ" dirty="0" smtClean="0"/>
              <a:t> 2019: 7: </a:t>
            </a:r>
            <a:r>
              <a:rPr lang="cs-CZ" dirty="0" err="1" smtClean="0"/>
              <a:t>What</a:t>
            </a:r>
            <a:r>
              <a:rPr lang="cs-CZ" dirty="0" smtClean="0"/>
              <a:t> sort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. </a:t>
            </a:r>
          </a:p>
          <a:p>
            <a:r>
              <a:rPr lang="cs-CZ" dirty="0" smtClean="0"/>
              <a:t> 7. března 2014 Evropská lidová strana vybrala J. C. </a:t>
            </a:r>
            <a:r>
              <a:rPr lang="cs-CZ" dirty="0" err="1" smtClean="0"/>
              <a:t>Junckera</a:t>
            </a:r>
            <a:r>
              <a:rPr lang="cs-CZ" dirty="0" smtClean="0"/>
              <a:t> za svého kandidáta na post předsedy 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0394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Červen 2014: </a:t>
            </a:r>
            <a:r>
              <a:rPr lang="cs-CZ" dirty="0" err="1" smtClean="0"/>
              <a:t>Cameron</a:t>
            </a:r>
            <a:r>
              <a:rPr lang="cs-CZ" dirty="0" smtClean="0"/>
              <a:t>, Merkel </a:t>
            </a:r>
            <a:r>
              <a:rPr lang="cs-CZ" dirty="0" err="1" smtClean="0"/>
              <a:t>Reinfeldt</a:t>
            </a:r>
            <a:r>
              <a:rPr lang="cs-CZ" dirty="0" smtClean="0"/>
              <a:t> – </a:t>
            </a:r>
            <a:r>
              <a:rPr lang="cs-CZ" dirty="0" smtClean="0"/>
              <a:t>švédský ministerský </a:t>
            </a:r>
            <a:r>
              <a:rPr lang="cs-CZ" dirty="0" smtClean="0"/>
              <a:t>předseda, nizozemský</a:t>
            </a:r>
            <a:r>
              <a:rPr lang="cs-CZ" baseline="0" dirty="0" smtClean="0"/>
              <a:t> </a:t>
            </a:r>
            <a:r>
              <a:rPr lang="de-DE" dirty="0" smtClean="0"/>
              <a:t>Premier, </a:t>
            </a:r>
            <a:r>
              <a:rPr lang="de-DE" dirty="0" smtClean="0"/>
              <a:t>Mark </a:t>
            </a:r>
            <a:r>
              <a:rPr lang="de-DE" dirty="0" smtClean="0"/>
              <a:t>Rutte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82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EPP, PES, třetí</a:t>
            </a:r>
            <a:r>
              <a:rPr lang="cs-CZ" baseline="0" dirty="0" smtClean="0"/>
              <a:t> </a:t>
            </a:r>
            <a:r>
              <a:rPr lang="cs-CZ" baseline="0" dirty="0" smtClean="0"/>
              <a:t>jsou konzervativci – modrá, čtvrté je ALDE </a:t>
            </a:r>
            <a:r>
              <a:rPr lang="cs-CZ" baseline="0" dirty="0" smtClean="0"/>
              <a:t>žluté.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558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Vítězem je: EPP, druhým PES, třetí </a:t>
            </a:r>
            <a:r>
              <a:rPr lang="cs-CZ" dirty="0" err="1" smtClean="0"/>
              <a:t>renew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– centristé (Kdysi ALDE), u nás ANO. </a:t>
            </a:r>
          </a:p>
          <a:p>
            <a:endParaRPr lang="cs-CZ" dirty="0" smtClean="0"/>
          </a:p>
          <a:p>
            <a:r>
              <a:rPr lang="cs-CZ" dirty="0" smtClean="0"/>
              <a:t>    ELS - Poslanecký klub Evropské lidové strany (Křesťanských demokratů) – </a:t>
            </a:r>
            <a:r>
              <a:rPr lang="cs-CZ" dirty="0" err="1" smtClean="0"/>
              <a:t>kdu</a:t>
            </a:r>
            <a:r>
              <a:rPr lang="cs-CZ" dirty="0" smtClean="0"/>
              <a:t> a top</a:t>
            </a:r>
          </a:p>
          <a:p>
            <a:r>
              <a:rPr lang="cs-CZ" dirty="0" smtClean="0"/>
              <a:t>    S&amp;D - Skupina progresivní aliance socialistů a demokratů v Evropském parlamentu – teď</a:t>
            </a:r>
            <a:r>
              <a:rPr lang="cs-CZ" baseline="0" dirty="0" smtClean="0"/>
              <a:t> za ČR</a:t>
            </a:r>
            <a:r>
              <a:rPr lang="cs-CZ" dirty="0" smtClean="0"/>
              <a:t> nikdo</a:t>
            </a:r>
          </a:p>
          <a:p>
            <a:r>
              <a:rPr lang="cs-CZ" dirty="0" smtClean="0"/>
              <a:t>    ECR - Skupina Evropských konzervativců a reformistů - ODS</a:t>
            </a:r>
          </a:p>
          <a:p>
            <a:r>
              <a:rPr lang="cs-CZ" dirty="0" smtClean="0"/>
              <a:t>    </a:t>
            </a:r>
            <a:r>
              <a:rPr lang="cs-CZ" dirty="0" err="1" smtClean="0"/>
              <a:t>Renew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- </a:t>
            </a:r>
            <a:r>
              <a:rPr lang="cs-CZ" dirty="0" err="1" smtClean="0"/>
              <a:t>Renew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 - ANO</a:t>
            </a:r>
          </a:p>
          <a:p>
            <a:r>
              <a:rPr lang="cs-CZ" dirty="0" smtClean="0"/>
              <a:t>    GUE/NGL - Skupina konfederace Evropské sjednocené levice a Severské zelené levice - KSCM</a:t>
            </a:r>
          </a:p>
          <a:p>
            <a:r>
              <a:rPr lang="cs-CZ" dirty="0" smtClean="0"/>
              <a:t>    Zelení/ESA - Skupina Zelených/Evropské svobodné aliance - piráti</a:t>
            </a:r>
          </a:p>
          <a:p>
            <a:r>
              <a:rPr lang="cs-CZ" dirty="0" smtClean="0"/>
              <a:t>    ID - Identita a Demokracie – u nás SPD</a:t>
            </a:r>
          </a:p>
          <a:p>
            <a:r>
              <a:rPr lang="cs-CZ" dirty="0" smtClean="0"/>
              <a:t>    NI - Nezařazení poslanci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716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Body</a:t>
            </a:r>
            <a:r>
              <a:rPr lang="cs-CZ" baseline="0" dirty="0" smtClean="0"/>
              <a:t> programu EK: </a:t>
            </a:r>
          </a:p>
          <a:p>
            <a:r>
              <a:rPr lang="cs-CZ" dirty="0" smtClean="0"/>
              <a:t>Zelená dohoda pro Evropu</a:t>
            </a:r>
          </a:p>
          <a:p>
            <a:r>
              <a:rPr lang="cs-CZ" dirty="0" smtClean="0"/>
              <a:t>Podpora evropského způsobu života</a:t>
            </a:r>
          </a:p>
          <a:p>
            <a:r>
              <a:rPr lang="cs-CZ" dirty="0" smtClean="0"/>
              <a:t>Evropa připravená na digitální věk</a:t>
            </a:r>
          </a:p>
          <a:p>
            <a:r>
              <a:rPr lang="cs-CZ" dirty="0" smtClean="0"/>
              <a:t>Hospodářství, které pracuje ve prospěch lidí</a:t>
            </a:r>
          </a:p>
          <a:p>
            <a:r>
              <a:rPr lang="cs-CZ" dirty="0" smtClean="0"/>
              <a:t>Nový impuls pro evropskou demokracii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357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5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6097D8-D3A6-4A70-B7BC-0B1683D5415A}" type="slidenum">
              <a:rPr kumimoji="0" lang="cs-CZ" altLang="cs-CZ" sz="1200" smtClean="0">
                <a:latin typeface="Times New Roman" panose="02020603050405020304" pitchFamily="18" charset="0"/>
              </a:rPr>
              <a:pPr/>
              <a:t>3</a:t>
            </a:fld>
            <a:endParaRPr kumimoji="0" lang="cs-CZ" altLang="cs-CZ" sz="1200" smtClean="0"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6438"/>
            <a:ext cx="6030912" cy="3394075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11650"/>
            <a:ext cx="5003800" cy="4170363"/>
          </a:xfrm>
          <a:noFill/>
        </p:spPr>
        <p:txBody>
          <a:bodyPr lIns="90471" tIns="45235" rIns="90471" bIns="45235"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7217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EP není typickým parlamentem, pracuje zde široká koalice pro evropská. Vedení parlamentu je důsledkem politických dohod, nikoliv vítězstvím. Ať vyhraje kterákoliv z velkých stran, všechny fakticky vítězí.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333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„Příchuť „ - </a:t>
            </a:r>
            <a:r>
              <a:rPr lang="cs-CZ" dirty="0" err="1" smtClean="0"/>
              <a:t>Gagatek</a:t>
            </a:r>
            <a:r>
              <a:rPr lang="cs-CZ" dirty="0" smtClean="0"/>
              <a:t>, W. 2009: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political</a:t>
            </a:r>
            <a:r>
              <a:rPr lang="cs-CZ" dirty="0" smtClean="0"/>
              <a:t> </a:t>
            </a:r>
            <a:r>
              <a:rPr lang="cs-CZ" dirty="0" err="1" smtClean="0"/>
              <a:t>parties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16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2004 nemělo grilování politických obsah, </a:t>
            </a:r>
            <a:r>
              <a:rPr lang="cs-CZ" dirty="0" smtClean="0"/>
              <a:t>od 2004 např. </a:t>
            </a:r>
            <a:r>
              <a:rPr lang="cs-CZ" dirty="0" err="1" smtClean="0"/>
              <a:t>Butilione</a:t>
            </a:r>
            <a:r>
              <a:rPr lang="cs-CZ" dirty="0" smtClean="0"/>
              <a:t> </a:t>
            </a:r>
            <a:r>
              <a:rPr lang="cs-CZ" dirty="0" smtClean="0"/>
              <a:t>Itálie a </a:t>
            </a:r>
            <a:r>
              <a:rPr lang="cs-CZ" dirty="0" err="1" smtClean="0"/>
              <a:t>Ingrdi</a:t>
            </a:r>
            <a:r>
              <a:rPr lang="cs-CZ" dirty="0" smtClean="0"/>
              <a:t> </a:t>
            </a:r>
            <a:r>
              <a:rPr lang="cs-CZ" dirty="0" err="1" smtClean="0"/>
              <a:t>Udre</a:t>
            </a:r>
            <a:r>
              <a:rPr lang="cs-CZ" dirty="0" smtClean="0"/>
              <a:t> Litva.. </a:t>
            </a:r>
            <a:endParaRPr lang="cs-CZ" dirty="0" smtClean="0"/>
          </a:p>
          <a:p>
            <a:r>
              <a:rPr lang="cs-CZ" dirty="0" err="1" smtClean="0"/>
              <a:t>Butilione</a:t>
            </a:r>
            <a:r>
              <a:rPr lang="cs-CZ" dirty="0" smtClean="0"/>
              <a:t> kritika svobodných matek a homosexuality, </a:t>
            </a:r>
            <a:r>
              <a:rPr lang="cs-CZ" dirty="0" err="1" smtClean="0"/>
              <a:t>Udre</a:t>
            </a:r>
            <a:r>
              <a:rPr lang="cs-CZ" dirty="0" smtClean="0"/>
              <a:t> </a:t>
            </a:r>
            <a:r>
              <a:rPr lang="cs-CZ" dirty="0" smtClean="0"/>
              <a:t>obviněna </a:t>
            </a:r>
            <a:r>
              <a:rPr lang="cs-CZ" dirty="0" smtClean="0"/>
              <a:t>z korupce. </a:t>
            </a:r>
            <a:r>
              <a:rPr lang="cs-CZ" dirty="0" err="1" smtClean="0"/>
              <a:t>Kovacs</a:t>
            </a:r>
            <a:r>
              <a:rPr lang="cs-CZ" dirty="0" smtClean="0"/>
              <a:t> z </a:t>
            </a:r>
            <a:r>
              <a:rPr lang="cs-CZ" dirty="0" smtClean="0"/>
              <a:t>Maďarska </a:t>
            </a:r>
            <a:r>
              <a:rPr lang="cs-CZ" dirty="0" smtClean="0"/>
              <a:t>nedostatek kompetence na energetiku. Následovala nová nominace a </a:t>
            </a:r>
            <a:r>
              <a:rPr lang="cs-CZ" dirty="0" smtClean="0"/>
              <a:t>prohození.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79F20-F885-4333-978B-466A87C0713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5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81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 err="1" smtClean="0"/>
              <a:t>Vedelova</a:t>
            </a:r>
            <a:r>
              <a:rPr lang="cs-CZ" dirty="0" smtClean="0"/>
              <a:t> zpráva – 1972 </a:t>
            </a:r>
            <a:r>
              <a:rPr lang="cs-CZ" dirty="0" smtClean="0"/>
              <a:t>první výzva</a:t>
            </a:r>
            <a:r>
              <a:rPr lang="cs-CZ" dirty="0" smtClean="0"/>
              <a:t>, aby EP měl vliv na volbu </a:t>
            </a:r>
            <a:r>
              <a:rPr lang="cs-CZ" dirty="0" smtClean="0"/>
              <a:t>EK. Již </a:t>
            </a:r>
            <a:r>
              <a:rPr lang="cs-CZ" dirty="0" smtClean="0"/>
              <a:t>ve </a:t>
            </a:r>
            <a:r>
              <a:rPr lang="cs-CZ" dirty="0" err="1" smtClean="0"/>
              <a:t>Stuttgartske</a:t>
            </a:r>
            <a:r>
              <a:rPr lang="cs-CZ" dirty="0" smtClean="0"/>
              <a:t> </a:t>
            </a:r>
            <a:r>
              <a:rPr lang="cs-CZ" dirty="0" smtClean="0"/>
              <a:t>deklaraci je, že by se osoba mela mezi </a:t>
            </a:r>
            <a:r>
              <a:rPr lang="cs-CZ" dirty="0" smtClean="0"/>
              <a:t>EUCO(Ev. Rada) </a:t>
            </a:r>
            <a:r>
              <a:rPr lang="cs-CZ" dirty="0" smtClean="0"/>
              <a:t>a EP konzultovat. </a:t>
            </a:r>
          </a:p>
          <a:p>
            <a:r>
              <a:rPr lang="cs-CZ" dirty="0" smtClean="0"/>
              <a:t>Ad </a:t>
            </a:r>
            <a:r>
              <a:rPr lang="cs-CZ" dirty="0" err="1" smtClean="0"/>
              <a:t>Barrosso</a:t>
            </a:r>
            <a:r>
              <a:rPr lang="cs-CZ" dirty="0" smtClean="0"/>
              <a:t> – </a:t>
            </a:r>
            <a:r>
              <a:rPr lang="cs-CZ" dirty="0" smtClean="0"/>
              <a:t>Chirac </a:t>
            </a:r>
            <a:r>
              <a:rPr lang="cs-CZ" dirty="0" smtClean="0"/>
              <a:t>a </a:t>
            </a:r>
            <a:r>
              <a:rPr lang="cs-CZ" dirty="0" err="1" smtClean="0"/>
              <a:t>Schroder</a:t>
            </a:r>
            <a:r>
              <a:rPr lang="cs-CZ" dirty="0" smtClean="0"/>
              <a:t> </a:t>
            </a:r>
            <a:r>
              <a:rPr lang="cs-CZ" dirty="0" smtClean="0"/>
              <a:t>chtěli </a:t>
            </a:r>
            <a:r>
              <a:rPr lang="cs-CZ" dirty="0" err="1" smtClean="0"/>
              <a:t>Verhofstadta</a:t>
            </a:r>
            <a:r>
              <a:rPr lang="cs-CZ" dirty="0" smtClean="0"/>
              <a:t>, </a:t>
            </a:r>
            <a:r>
              <a:rPr lang="cs-CZ" dirty="0" smtClean="0"/>
              <a:t>blokovalo </a:t>
            </a:r>
            <a:r>
              <a:rPr lang="cs-CZ" dirty="0" smtClean="0"/>
              <a:t>to </a:t>
            </a:r>
            <a:r>
              <a:rPr lang="cs-CZ" dirty="0" err="1" smtClean="0"/>
              <a:t>Uk</a:t>
            </a:r>
            <a:r>
              <a:rPr lang="cs-CZ" dirty="0" smtClean="0"/>
              <a:t>, protože to je federalista. EPP </a:t>
            </a:r>
            <a:r>
              <a:rPr lang="cs-CZ" dirty="0" smtClean="0"/>
              <a:t>chtělo </a:t>
            </a:r>
            <a:r>
              <a:rPr lang="cs-CZ" dirty="0" smtClean="0"/>
              <a:t>jen svého kandidáta a to </a:t>
            </a:r>
            <a:r>
              <a:rPr lang="cs-CZ" dirty="0" err="1" smtClean="0"/>
              <a:t>Verhofstadt</a:t>
            </a:r>
            <a:r>
              <a:rPr lang="cs-CZ" dirty="0" smtClean="0"/>
              <a:t> nebyl.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637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Již řekl i J. </a:t>
            </a:r>
            <a:r>
              <a:rPr lang="cs-CZ" dirty="0" err="1" smtClean="0"/>
              <a:t>Santer</a:t>
            </a:r>
            <a:r>
              <a:rPr lang="cs-CZ" dirty="0" smtClean="0"/>
              <a:t>, když nebudu mít podporu </a:t>
            </a:r>
            <a:r>
              <a:rPr lang="cs-CZ" dirty="0" smtClean="0"/>
              <a:t>v EP, vzdám </a:t>
            </a:r>
            <a:r>
              <a:rPr lang="cs-CZ" dirty="0" smtClean="0"/>
              <a:t>to – </a:t>
            </a:r>
            <a:r>
              <a:rPr lang="cs-CZ" dirty="0" err="1" smtClean="0"/>
              <a:t>Reiding</a:t>
            </a:r>
            <a:r>
              <a:rPr lang="cs-CZ" dirty="0" smtClean="0"/>
              <a:t>, </a:t>
            </a:r>
            <a:r>
              <a:rPr lang="cs-CZ" dirty="0" err="1" smtClean="0"/>
              <a:t>Meijer</a:t>
            </a:r>
            <a:r>
              <a:rPr lang="cs-CZ" dirty="0" smtClean="0"/>
              <a:t>: 2019: 69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different</a:t>
            </a:r>
            <a:r>
              <a:rPr lang="cs-CZ" dirty="0" smtClean="0"/>
              <a:t>.</a:t>
            </a:r>
            <a:r>
              <a:rPr lang="cs-CZ" baseline="0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9E37F-5ADC-4C5B-832E-E7BE505B09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2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4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1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57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7200" y="1557338"/>
            <a:ext cx="9448800" cy="11096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727200" y="2819400"/>
            <a:ext cx="4622800" cy="3352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3200" y="2819400"/>
            <a:ext cx="4622800" cy="3352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59D8A-4FF7-45EA-8253-43F5CD005E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22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4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5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0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3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4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0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3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67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2.png"/><Relationship Id="rId5" Type="http://schemas.openxmlformats.org/officeDocument/2006/relationships/diagramData" Target="../diagrams/data4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42561" y="1361174"/>
            <a:ext cx="10506877" cy="3329581"/>
          </a:xfrm>
        </p:spPr>
        <p:txBody>
          <a:bodyPr/>
          <a:lstStyle/>
          <a:p>
            <a:r>
              <a:rPr lang="cs-CZ" sz="4400" dirty="0" smtClean="0"/>
              <a:t>fenomén </a:t>
            </a:r>
            <a:r>
              <a:rPr lang="cs-CZ" sz="4400" dirty="0" err="1" smtClean="0"/>
              <a:t>Spitzenkandidaten</a:t>
            </a:r>
            <a:r>
              <a:rPr lang="cs-CZ" sz="4400" dirty="0" smtClean="0"/>
              <a:t> v EU:</a:t>
            </a:r>
            <a:br>
              <a:rPr lang="cs-CZ" sz="4400" dirty="0" smtClean="0"/>
            </a:br>
            <a:r>
              <a:rPr lang="cs-CZ" sz="4400" cap="none" dirty="0" smtClean="0"/>
              <a:t>puč EP, nebo předvídatelný vývoj?</a:t>
            </a:r>
            <a:endParaRPr lang="cs-CZ" sz="4400" cap="none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Doc. PhDr. Markéta Pitrová Ph.D.  –  FSS MU 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497" y="516328"/>
            <a:ext cx="9929124" cy="1400530"/>
          </a:xfrm>
        </p:spPr>
        <p:txBody>
          <a:bodyPr/>
          <a:lstStyle/>
          <a:p>
            <a:r>
              <a:rPr lang="cs-CZ" sz="3600" dirty="0" smtClean="0"/>
              <a:t>Volba předsedy: </a:t>
            </a:r>
            <a:r>
              <a:rPr lang="cs-CZ" sz="3600" dirty="0" err="1" smtClean="0"/>
              <a:t>permanentí</a:t>
            </a:r>
            <a:r>
              <a:rPr lang="cs-CZ" sz="3600" dirty="0" smtClean="0"/>
              <a:t> posilování EP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02657"/>
              </p:ext>
            </p:extLst>
          </p:nvPr>
        </p:nvGraphicFramePr>
        <p:xfrm>
          <a:off x="256497" y="978428"/>
          <a:ext cx="11694313" cy="5316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004" y="274551"/>
            <a:ext cx="10847910" cy="1508760"/>
          </a:xfrm>
        </p:spPr>
        <p:txBody>
          <a:bodyPr/>
          <a:lstStyle/>
          <a:p>
            <a:r>
              <a:rPr lang="cs-CZ" dirty="0" smtClean="0"/>
              <a:t>Pravidla hry dle Lisabonské smlouvy</a:t>
            </a:r>
            <a:endParaRPr lang="cs-CZ" dirty="0"/>
          </a:p>
        </p:txBody>
      </p:sp>
      <p:sp>
        <p:nvSpPr>
          <p:cNvPr id="4" name="Zástupný symbol pro obsah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sz="2400" dirty="0" smtClean="0">
                <a:solidFill>
                  <a:srgbClr val="FF0000"/>
                </a:solidFill>
              </a:rPr>
              <a:t>S přihlédnutím k volbám do EP </a:t>
            </a:r>
            <a:r>
              <a:rPr lang="cs-CZ" sz="2400" dirty="0" smtClean="0"/>
              <a:t>a po náležitých konzultacích navrhne Evropská rada kvalifikovanou většinou EP kandidáta na funkci předsedy Komise. Tohoto kandidáta </a:t>
            </a:r>
            <a:r>
              <a:rPr lang="cs-CZ" sz="2400" dirty="0" smtClean="0">
                <a:solidFill>
                  <a:srgbClr val="FF0000"/>
                </a:solidFill>
              </a:rPr>
              <a:t>zvolí</a:t>
            </a:r>
            <a:r>
              <a:rPr lang="cs-CZ" sz="2400" dirty="0" smtClean="0"/>
              <a:t> EP většinou hlasů všech svých členů. Nezíská-li potřebnou většinu, navrhne Evropská rada do jednoho měsíce kvalifikovanou většinou nového kandidáta, kterého zvolí EP stejným postupem. </a:t>
            </a:r>
          </a:p>
          <a:p>
            <a:pPr marL="0" indent="0" algn="r">
              <a:buFont typeface="Wingdings 3" charset="2"/>
              <a:buNone/>
            </a:pPr>
            <a:r>
              <a:rPr lang="cs-CZ" sz="1800" dirty="0" smtClean="0"/>
              <a:t>Smlouva o EU dle LS, čl. 17, 7</a:t>
            </a:r>
            <a:endParaRPr lang="cs-CZ" sz="18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843815" y="4893400"/>
            <a:ext cx="11348185" cy="2480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Slovo „</a:t>
            </a:r>
            <a:r>
              <a:rPr lang="cs-CZ" sz="2400" b="1" dirty="0" smtClean="0"/>
              <a:t>schvaluje</a:t>
            </a:r>
            <a:r>
              <a:rPr lang="cs-CZ" sz="2400" dirty="0" smtClean="0"/>
              <a:t>“ a „</a:t>
            </a:r>
            <a:r>
              <a:rPr lang="cs-CZ" sz="2400" b="1" dirty="0" smtClean="0"/>
              <a:t>volí</a:t>
            </a:r>
            <a:r>
              <a:rPr lang="cs-CZ" sz="2400" dirty="0" smtClean="0"/>
              <a:t>“ ?</a:t>
            </a:r>
          </a:p>
          <a:p>
            <a:r>
              <a:rPr lang="cs-CZ" sz="2400" dirty="0" smtClean="0"/>
              <a:t>EP nemusel schválit kandidáta, kterého odmítal</a:t>
            </a:r>
          </a:p>
          <a:p>
            <a:r>
              <a:rPr lang="cs-CZ" sz="2400" dirty="0" smtClean="0"/>
              <a:t>Změna politického stylu a kandidáta, méně už procedury. 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10485498" cy="1508760"/>
          </a:xfrm>
        </p:spPr>
        <p:txBody>
          <a:bodyPr/>
          <a:lstStyle/>
          <a:p>
            <a:r>
              <a:rPr lang="cs-CZ" dirty="0" err="1" smtClean="0"/>
              <a:t>Spitzenkandidaten</a:t>
            </a:r>
            <a:r>
              <a:rPr lang="cs-CZ" dirty="0" smtClean="0"/>
              <a:t> postupně Na scéně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214891"/>
              </p:ext>
            </p:extLst>
          </p:nvPr>
        </p:nvGraphicFramePr>
        <p:xfrm>
          <a:off x="478054" y="1114963"/>
          <a:ext cx="11713946" cy="539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DD: </a:t>
            </a:r>
            <a:r>
              <a:rPr lang="cs-CZ" dirty="0"/>
              <a:t>silná exekutivní </a:t>
            </a:r>
            <a:r>
              <a:rPr lang="cs-CZ" dirty="0" smtClean="0"/>
              <a:t>moc a </a:t>
            </a:r>
            <a:r>
              <a:rPr lang="cs-CZ" dirty="0"/>
              <a:t>oslabení legislativní vnitrostátní </a:t>
            </a:r>
            <a:r>
              <a:rPr lang="cs-CZ" dirty="0" smtClean="0"/>
              <a:t>moci</a:t>
            </a:r>
            <a:endParaRPr lang="cs-CZ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5029628"/>
              </p:ext>
            </p:extLst>
          </p:nvPr>
        </p:nvGraphicFramePr>
        <p:xfrm>
          <a:off x="2199387" y="1879563"/>
          <a:ext cx="7791144" cy="4770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Motivy aktérů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EP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Posílení evropských politických stran uvnitř systému</a:t>
            </a:r>
          </a:p>
          <a:p>
            <a:r>
              <a:rPr lang="cs-CZ" dirty="0" smtClean="0"/>
              <a:t>Boj o Komisi zviditelní volby do EP</a:t>
            </a:r>
          </a:p>
          <a:p>
            <a:r>
              <a:rPr lang="cs-CZ" dirty="0" smtClean="0"/>
              <a:t>Vytvoří vazbu mezi prohlubováním integrace a občanskou participací</a:t>
            </a:r>
          </a:p>
          <a:p>
            <a:r>
              <a:rPr lang="cs-CZ" dirty="0" smtClean="0"/>
              <a:t>Kompenzace faktu, že v EP není pravá programová rivalita, není dopad na exekutivu</a:t>
            </a:r>
          </a:p>
          <a:p>
            <a:r>
              <a:rPr lang="cs-CZ" dirty="0" smtClean="0"/>
              <a:t>Potenciál federalizovat EU 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EK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Personalizace voleb povede ke zvýšení legitimity</a:t>
            </a:r>
          </a:p>
          <a:p>
            <a:r>
              <a:rPr lang="cs-CZ" dirty="0" smtClean="0"/>
              <a:t>Politická unie musí mít silné instituce, funkční veřejný prostor. EK podporuje zájem občanů a důvěřuje evropským politickým stranám jako instrumentu. </a:t>
            </a:r>
          </a:p>
          <a:p>
            <a:r>
              <a:rPr lang="cs-CZ" dirty="0" smtClean="0"/>
              <a:t>Posílení evropských politických stran a tvorbu veřejného prostoru ostatně podporuje i Rada. 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Aktivita </a:t>
            </a:r>
            <a:r>
              <a:rPr lang="cs-CZ" dirty="0" err="1" smtClean="0"/>
              <a:t>akérů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203155" y="1138218"/>
            <a:ext cx="4754880" cy="743094"/>
          </a:xfrm>
        </p:spPr>
        <p:txBody>
          <a:bodyPr>
            <a:norm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648673" y="6224712"/>
            <a:ext cx="4754880" cy="356616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40763755"/>
              </p:ext>
            </p:extLst>
          </p:nvPr>
        </p:nvGraphicFramePr>
        <p:xfrm>
          <a:off x="1080667" y="2156791"/>
          <a:ext cx="10028583" cy="4384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to vzniklo?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220" y="2176008"/>
            <a:ext cx="10535478" cy="468199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„…vzhledem </a:t>
            </a:r>
            <a:r>
              <a:rPr lang="cs-CZ" sz="2400" dirty="0"/>
              <a:t>k tomu, že hlavní evropské politické strany </a:t>
            </a:r>
            <a:r>
              <a:rPr lang="cs-CZ" sz="2400" dirty="0">
                <a:solidFill>
                  <a:srgbClr val="FF0000"/>
                </a:solidFill>
              </a:rPr>
              <a:t>jsou zřejmě připraveny navrhnout své vlastní kandidáty</a:t>
            </a:r>
            <a:r>
              <a:rPr lang="cs-CZ" sz="2400" dirty="0"/>
              <a:t> na funkci předsedy Komise a očekávají, že tito kandidáti budou hrát vedoucí úlohu v parlamentní volební kampani, a to především díky tomu, že osobně představí jejich politický program ve všech členských státech </a:t>
            </a:r>
            <a:r>
              <a:rPr lang="cs-CZ" sz="2400" dirty="0" smtClean="0"/>
              <a:t>EU</a:t>
            </a:r>
          </a:p>
          <a:p>
            <a:r>
              <a:rPr lang="cs-CZ" sz="2400" dirty="0"/>
              <a:t>žádá evropské politické strany, aby </a:t>
            </a:r>
            <a:r>
              <a:rPr lang="cs-CZ" sz="2400" dirty="0">
                <a:solidFill>
                  <a:srgbClr val="FF0000"/>
                </a:solidFill>
              </a:rPr>
              <a:t>své kandidáty na funkci předsedy Komise </a:t>
            </a:r>
            <a:r>
              <a:rPr lang="cs-CZ" sz="2400" dirty="0"/>
              <a:t>navrhly v dostatečném předstihu před volbami a tím jim umožnily zahájit seriózní celoevropskou kampaň, která se zaměří na evropská témata vycházející ze stranické platformy a programu daného kandidáta na předsedu Komise</a:t>
            </a:r>
            <a:r>
              <a:rPr lang="cs-CZ" sz="2400" dirty="0" smtClean="0"/>
              <a:t>;…“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1600" i="1" dirty="0" smtClean="0"/>
              <a:t>Usnesení </a:t>
            </a:r>
            <a:r>
              <a:rPr lang="cs-CZ" sz="1600" i="1" dirty="0"/>
              <a:t>EP ze dne 4. 7. 2013 o zlepšení praktických opatření pro konání evropských voleb v roce 2014 a s ohledem na doporučení EK z března 2013</a:t>
            </a:r>
          </a:p>
          <a:p>
            <a:endParaRPr lang="cs-CZ" dirty="0" smtClean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Evropské politické strany převzaly inciativu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984" y="2003729"/>
            <a:ext cx="10670651" cy="436526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„…naléhavě </a:t>
            </a:r>
            <a:r>
              <a:rPr lang="cs-CZ" sz="2400" dirty="0"/>
              <a:t>vyzývá evropské politické strany, aby připravily několik </a:t>
            </a:r>
            <a:r>
              <a:rPr lang="cs-CZ" sz="2400" dirty="0">
                <a:solidFill>
                  <a:srgbClr val="FF0000"/>
                </a:solidFill>
              </a:rPr>
              <a:t>veřejných rozprav mezi vybranými kandidáty </a:t>
            </a:r>
            <a:r>
              <a:rPr lang="cs-CZ" sz="2400" dirty="0"/>
              <a:t>na funkci předsedy </a:t>
            </a:r>
            <a:r>
              <a:rPr lang="cs-CZ" sz="2400" dirty="0" smtClean="0"/>
              <a:t>Komise</a:t>
            </a:r>
          </a:p>
          <a:p>
            <a:r>
              <a:rPr lang="cs-CZ" sz="2400" dirty="0" smtClean="0"/>
              <a:t>...očekává</a:t>
            </a:r>
            <a:r>
              <a:rPr lang="cs-CZ" sz="2400" dirty="0"/>
              <a:t>, že kandidát na předsedu Komise, kterého navrhne evropská politická strana, která získá nejvyšší počet křesel v Parlamentu, </a:t>
            </a:r>
            <a:r>
              <a:rPr lang="cs-CZ" sz="2400" dirty="0">
                <a:solidFill>
                  <a:srgbClr val="FF0000"/>
                </a:solidFill>
              </a:rPr>
              <a:t>bude v tomto procesu posuzován jako první </a:t>
            </a:r>
            <a:r>
              <a:rPr lang="cs-CZ" sz="2400" dirty="0"/>
              <a:t>s cílem zjistit, zda bude schopen získat v Parlamentu podporu potřebné absolutní většiny</a:t>
            </a:r>
            <a:r>
              <a:rPr lang="cs-CZ" sz="2400" dirty="0" smtClean="0"/>
              <a:t>;</a:t>
            </a:r>
            <a:r>
              <a:rPr lang="cs-CZ" sz="2400" dirty="0"/>
              <a:t> </a:t>
            </a:r>
            <a:endParaRPr lang="cs-CZ" sz="2400" dirty="0" smtClean="0"/>
          </a:p>
          <a:p>
            <a:r>
              <a:rPr lang="cs-CZ" sz="2400" dirty="0" smtClean="0"/>
              <a:t>…navrhuje</a:t>
            </a:r>
            <a:r>
              <a:rPr lang="cs-CZ" sz="2400" dirty="0"/>
              <a:t>, aby podrobná pravidla pro konzultace mezi Parlamentem a Evropskou radou týkající se volby nového předsedy Komise byla dohodnuta vzájemnou dohodou v dostatečném časovém předstihu před volbami</a:t>
            </a:r>
            <a:r>
              <a:rPr lang="cs-CZ" sz="2400" dirty="0" smtClean="0"/>
              <a:t>;“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8517"/>
          </a:xfrm>
        </p:spPr>
        <p:txBody>
          <a:bodyPr/>
          <a:lstStyle/>
          <a:p>
            <a:r>
              <a:rPr lang="cs-CZ" dirty="0" smtClean="0"/>
              <a:t>Jednací řád EP versus politika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98286" y="1982576"/>
            <a:ext cx="5078737" cy="4398282"/>
          </a:xfrm>
          <a:ln w="38100"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cs-CZ" sz="2400" dirty="0" smtClean="0"/>
              <a:t>Poté</a:t>
            </a:r>
            <a:r>
              <a:rPr lang="cs-CZ" sz="2400" dirty="0"/>
              <a:t>, co </a:t>
            </a:r>
            <a:r>
              <a:rPr lang="cs-CZ" sz="2400" dirty="0">
                <a:solidFill>
                  <a:srgbClr val="FF0000"/>
                </a:solidFill>
              </a:rPr>
              <a:t>Evropská rada navrhne kandidáta na předsedu Komise</a:t>
            </a:r>
            <a:r>
              <a:rPr lang="cs-CZ" sz="2400" dirty="0"/>
              <a:t>, požádá jej </a:t>
            </a:r>
            <a:r>
              <a:rPr lang="cs-CZ" sz="2400" dirty="0" smtClean="0"/>
              <a:t>předseda Parlamentu</a:t>
            </a:r>
            <a:r>
              <a:rPr lang="cs-CZ" sz="2400" dirty="0"/>
              <a:t>, aby učinil prohlášení před Parlamentem a představil Parlamentu své politické cíle. </a:t>
            </a:r>
            <a:endParaRPr lang="cs-CZ" sz="2400" dirty="0" smtClean="0"/>
          </a:p>
          <a:p>
            <a:pPr marL="0" indent="0" algn="r">
              <a:buNone/>
            </a:pPr>
            <a:r>
              <a:rPr lang="cs-CZ" i="1" dirty="0" smtClean="0"/>
              <a:t>Článek </a:t>
            </a:r>
            <a:r>
              <a:rPr lang="cs-CZ" i="1" dirty="0"/>
              <a:t>117 JŘ, 2014</a:t>
            </a:r>
          </a:p>
          <a:p>
            <a:endParaRPr lang="cs-CZ" sz="2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587193" y="1982576"/>
            <a:ext cx="4984479" cy="4398282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400" dirty="0" smtClean="0"/>
              <a:t>EP „očekává</a:t>
            </a:r>
            <a:r>
              <a:rPr lang="cs-CZ" sz="2400" dirty="0"/>
              <a:t>, že kandidát na </a:t>
            </a:r>
            <a:r>
              <a:rPr lang="cs-CZ" sz="2400" dirty="0" smtClean="0"/>
              <a:t>předsedu </a:t>
            </a:r>
            <a:r>
              <a:rPr lang="cs-CZ" sz="2400" dirty="0"/>
              <a:t>Komise, </a:t>
            </a:r>
            <a:r>
              <a:rPr lang="cs-CZ" sz="2400" dirty="0">
                <a:solidFill>
                  <a:srgbClr val="FF0000"/>
                </a:solidFill>
              </a:rPr>
              <a:t>kterého navrhne evropská politická strana</a:t>
            </a:r>
            <a:r>
              <a:rPr lang="cs-CZ" sz="2400" dirty="0"/>
              <a:t>, která získá nejvyšší počet křesel v Parlamentu, bude v tomto procesu posuzován jako první s cílem zjistit, zda bude schopen získat v Parlamentu podporu potřebné absolutní </a:t>
            </a:r>
            <a:r>
              <a:rPr lang="cs-CZ" sz="2400" dirty="0" smtClean="0"/>
              <a:t>většiny;</a:t>
            </a:r>
          </a:p>
          <a:p>
            <a:pPr marL="0" indent="0" algn="r">
              <a:buNone/>
            </a:pPr>
            <a:r>
              <a:rPr lang="cs-CZ" i="1" dirty="0" smtClean="0"/>
              <a:t>Usnesení </a:t>
            </a:r>
            <a:r>
              <a:rPr lang="cs-CZ" i="1" dirty="0"/>
              <a:t>EP </a:t>
            </a:r>
            <a:r>
              <a:rPr lang="cs-CZ" i="1" dirty="0" smtClean="0"/>
              <a:t>z  </a:t>
            </a:r>
            <a:r>
              <a:rPr lang="cs-CZ" i="1" dirty="0"/>
              <a:t>4. </a:t>
            </a:r>
            <a:r>
              <a:rPr lang="cs-CZ" i="1" dirty="0" smtClean="0"/>
              <a:t>7. </a:t>
            </a:r>
            <a:r>
              <a:rPr lang="cs-CZ" i="1" dirty="0"/>
              <a:t>2013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1305644" y="5398213"/>
            <a:ext cx="4064020" cy="73217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 je to vlastně „nominace“?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7936"/>
          </a:xfrm>
        </p:spPr>
        <p:txBody>
          <a:bodyPr/>
          <a:lstStyle/>
          <a:p>
            <a:r>
              <a:rPr lang="cs-CZ" dirty="0" err="1" smtClean="0"/>
              <a:t>Spitzenkandidaten</a:t>
            </a:r>
            <a:r>
              <a:rPr lang="cs-CZ" dirty="0" smtClean="0"/>
              <a:t> 2014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6902" y="2174456"/>
            <a:ext cx="4939680" cy="4351338"/>
          </a:xfrm>
        </p:spPr>
        <p:txBody>
          <a:bodyPr>
            <a:noAutofit/>
          </a:bodyPr>
          <a:lstStyle/>
          <a:p>
            <a:r>
              <a:rPr lang="cs-CZ" sz="2400" dirty="0" smtClean="0"/>
              <a:t>5 stran nominovalo kandidáty. </a:t>
            </a:r>
          </a:p>
          <a:p>
            <a:r>
              <a:rPr lang="cs-CZ" sz="2400" dirty="0" smtClean="0"/>
              <a:t>Vítěz voleb v EP měl řeč k EP o politických prioritách</a:t>
            </a:r>
          </a:p>
          <a:p>
            <a:r>
              <a:rPr lang="cs-CZ" sz="2400" dirty="0" smtClean="0"/>
              <a:t>Výzva Radě k navrhnutí této osoby jako kandidáta. </a:t>
            </a:r>
          </a:p>
          <a:p>
            <a:r>
              <a:rPr lang="cs-CZ" sz="2400" dirty="0" smtClean="0"/>
              <a:t>Pro evropské politické strany obtížná situace: omezené zdroje, málo času, absence precedentu, potřeba koordinace mnoha aktérů…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77191341"/>
              </p:ext>
            </p:extLst>
          </p:nvPr>
        </p:nvGraphicFramePr>
        <p:xfrm>
          <a:off x="4455341" y="11071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Osnova: souboj o vliv v EU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0373" y="2143992"/>
            <a:ext cx="8946541" cy="4195481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Kdo je kdo?</a:t>
            </a:r>
          </a:p>
          <a:p>
            <a:r>
              <a:rPr lang="cs-CZ" sz="2400" dirty="0" smtClean="0"/>
              <a:t>Volba EK – jak a proč?</a:t>
            </a:r>
          </a:p>
          <a:p>
            <a:r>
              <a:rPr lang="cs-CZ" sz="2400" dirty="0" smtClean="0"/>
              <a:t>Lisabonská smlouva a její změna</a:t>
            </a:r>
          </a:p>
          <a:p>
            <a:r>
              <a:rPr lang="cs-CZ" sz="2400" dirty="0" smtClean="0"/>
              <a:t>Aktéři procesu – motivace</a:t>
            </a:r>
          </a:p>
          <a:p>
            <a:r>
              <a:rPr lang="cs-CZ" sz="2400" dirty="0" smtClean="0"/>
              <a:t>Kdo jsou </a:t>
            </a:r>
            <a:r>
              <a:rPr lang="cs-CZ" sz="2400" dirty="0" err="1" smtClean="0"/>
              <a:t>Spitzenkandidaten</a:t>
            </a:r>
            <a:r>
              <a:rPr lang="cs-CZ" sz="2400" dirty="0" smtClean="0"/>
              <a:t>?</a:t>
            </a:r>
          </a:p>
          <a:p>
            <a:r>
              <a:rPr lang="cs-CZ" sz="2400" dirty="0" smtClean="0"/>
              <a:t>Situace 2014/2019</a:t>
            </a:r>
          </a:p>
          <a:p>
            <a:r>
              <a:rPr lang="cs-CZ" sz="2400" dirty="0" smtClean="0"/>
              <a:t>Rizika systému?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19758818"/>
              </p:ext>
            </p:extLst>
          </p:nvPr>
        </p:nvGraphicFramePr>
        <p:xfrm>
          <a:off x="6390860" y="2226365"/>
          <a:ext cx="5098227" cy="3556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Mobilizace voličů 2014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2469" y="2091193"/>
            <a:ext cx="4416121" cy="420624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Duben až květen 2014 se konalo 9 TV debat, vždy francouzsky, německy a anglicky , největší zájem v Lucembursku, </a:t>
            </a:r>
            <a:r>
              <a:rPr lang="cs-CZ" sz="2400" dirty="0"/>
              <a:t>Ř</a:t>
            </a:r>
            <a:r>
              <a:rPr lang="cs-CZ" sz="2400" dirty="0" smtClean="0"/>
              <a:t>ecku a Španělsku. 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" y="4303642"/>
            <a:ext cx="4486026" cy="22430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50" y="3051312"/>
            <a:ext cx="6436825" cy="35954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09" y="549511"/>
            <a:ext cx="4082084" cy="229701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3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Mini summit: C</a:t>
            </a:r>
            <a:r>
              <a:rPr lang="en-US" dirty="0" err="1" smtClean="0"/>
              <a:t>ameron</a:t>
            </a:r>
            <a:r>
              <a:rPr lang="cs-CZ" dirty="0" smtClean="0"/>
              <a:t>, </a:t>
            </a:r>
            <a:r>
              <a:rPr lang="en-US" dirty="0" smtClean="0"/>
              <a:t>Reinfeldt</a:t>
            </a:r>
            <a:r>
              <a:rPr lang="cs-CZ" dirty="0" smtClean="0"/>
              <a:t>, </a:t>
            </a:r>
            <a:r>
              <a:rPr lang="en-US" dirty="0" err="1" smtClean="0"/>
              <a:t>Rutte</a:t>
            </a:r>
            <a:r>
              <a:rPr lang="en-US" dirty="0" smtClean="0"/>
              <a:t>, </a:t>
            </a:r>
            <a:r>
              <a:rPr lang="cs-CZ" dirty="0" smtClean="0"/>
              <a:t>Merkel…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56659" y="2031048"/>
            <a:ext cx="3823855" cy="475085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Angela </a:t>
            </a:r>
            <a:r>
              <a:rPr lang="cs-CZ" dirty="0"/>
              <a:t>Merkelová (EPP) řekla: </a:t>
            </a:r>
            <a:r>
              <a:rPr lang="cs-CZ" dirty="0" smtClean="0"/>
              <a:t>„Nevím</a:t>
            </a:r>
            <a:r>
              <a:rPr lang="cs-CZ" dirty="0"/>
              <a:t>, jak by někdo dva dny po volbách mohl říci, že už se o věci nemá </a:t>
            </a:r>
            <a:r>
              <a:rPr lang="cs-CZ" dirty="0" smtClean="0"/>
              <a:t>diskutovat“</a:t>
            </a:r>
          </a:p>
          <a:p>
            <a:r>
              <a:rPr lang="cs-CZ" dirty="0" smtClean="0"/>
              <a:t>"</a:t>
            </a:r>
            <a:r>
              <a:rPr lang="cs-CZ" dirty="0"/>
              <a:t>Tvář z osmdesátých let nemůže vyřešit problémy příštích pěti </a:t>
            </a:r>
            <a:r>
              <a:rPr lang="cs-CZ" dirty="0" smtClean="0"/>
              <a:t>let. …Pokud </a:t>
            </a:r>
            <a:r>
              <a:rPr lang="cs-CZ" dirty="0"/>
              <a:t>bude vybrán tento člověk, stojím si za tím, že je to špatný postoj. Podle mě je to chyba pro celou Evropu.“ </a:t>
            </a:r>
            <a:r>
              <a:rPr lang="cs-CZ" dirty="0" smtClean="0"/>
              <a:t>D</a:t>
            </a:r>
            <a:r>
              <a:rPr lang="cs-CZ" dirty="0"/>
              <a:t>. </a:t>
            </a:r>
            <a:r>
              <a:rPr lang="cs-CZ" dirty="0" err="1"/>
              <a:t>Cameron</a:t>
            </a:r>
            <a:endParaRPr lang="cs-CZ" dirty="0"/>
          </a:p>
          <a:p>
            <a:r>
              <a:rPr lang="cs-CZ" dirty="0" smtClean="0"/>
              <a:t>Původně proti: </a:t>
            </a:r>
            <a:r>
              <a:rPr lang="en-US" dirty="0" err="1" smtClean="0"/>
              <a:t>Rutte</a:t>
            </a:r>
            <a:r>
              <a:rPr lang="cs-CZ" dirty="0" smtClean="0"/>
              <a:t>, </a:t>
            </a:r>
            <a:r>
              <a:rPr lang="en-US" dirty="0" smtClean="0"/>
              <a:t>Reinfeldt</a:t>
            </a:r>
            <a:r>
              <a:rPr lang="cs-CZ" dirty="0" smtClean="0"/>
              <a:t>, </a:t>
            </a:r>
            <a:r>
              <a:rPr lang="en-US" dirty="0" err="1" smtClean="0"/>
              <a:t>Orbán</a:t>
            </a:r>
            <a:r>
              <a:rPr lang="cs-CZ" dirty="0" smtClean="0"/>
              <a:t>, </a:t>
            </a:r>
            <a:r>
              <a:rPr lang="en-US" dirty="0" smtClean="0"/>
              <a:t>Cameron</a:t>
            </a:r>
            <a:r>
              <a:rPr lang="cs-CZ" dirty="0" smtClean="0"/>
              <a:t>. </a:t>
            </a:r>
          </a:p>
          <a:p>
            <a:r>
              <a:rPr lang="cs-CZ" dirty="0"/>
              <a:t>E</a:t>
            </a:r>
            <a:r>
              <a:rPr lang="cs-CZ" dirty="0" smtClean="0"/>
              <a:t>C reagovala 26. – 27. června souhlasem 26 států (UK a Maďarsko proti)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45" y="2849474"/>
            <a:ext cx="5850555" cy="3114004"/>
          </a:xfrm>
        </p:spPr>
      </p:pic>
      <p:sp>
        <p:nvSpPr>
          <p:cNvPr id="2" name="TextovéPole 1"/>
          <p:cNvSpPr txBox="1"/>
          <p:nvPr/>
        </p:nvSpPr>
        <p:spPr>
          <a:xfrm>
            <a:off x="6720072" y="6056129"/>
            <a:ext cx="705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Reinfeldt</a:t>
            </a:r>
            <a:r>
              <a:rPr lang="cs-CZ" sz="1400" dirty="0" err="1" smtClean="0"/>
              <a:t>ovo</a:t>
            </a:r>
            <a:r>
              <a:rPr lang="cs-CZ" sz="1400" dirty="0" smtClean="0"/>
              <a:t> letní sídlo </a:t>
            </a:r>
            <a:r>
              <a:rPr lang="en-US" sz="1400" dirty="0" err="1" smtClean="0"/>
              <a:t>Harpsund</a:t>
            </a:r>
            <a:r>
              <a:rPr lang="en-US" sz="1400" dirty="0"/>
              <a:t>, </a:t>
            </a:r>
            <a:r>
              <a:rPr lang="cs-CZ" sz="1400" dirty="0" smtClean="0"/>
              <a:t>Švédsko červen </a:t>
            </a:r>
            <a:r>
              <a:rPr lang="en-US" sz="1400" dirty="0" smtClean="0"/>
              <a:t>2014</a:t>
            </a:r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134945" y="2110492"/>
            <a:ext cx="4581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EP a Evropská rada mají sdílet odpovědnost za volbu předsedy EK … A. Merkel 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3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Potvrzení </a:t>
            </a:r>
            <a:r>
              <a:rPr lang="cs-CZ" dirty="0" err="1" smtClean="0"/>
              <a:t>Junckera</a:t>
            </a:r>
            <a:r>
              <a:rPr lang="cs-CZ" dirty="0" smtClean="0"/>
              <a:t> v EP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116" y="2075544"/>
            <a:ext cx="6006371" cy="47824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 potvrzení </a:t>
            </a:r>
            <a:r>
              <a:rPr lang="cs-CZ" sz="2400" dirty="0" err="1" smtClean="0"/>
              <a:t>Junckerovy</a:t>
            </a:r>
            <a:r>
              <a:rPr lang="cs-CZ" sz="2400" dirty="0" smtClean="0"/>
              <a:t> Komise hlasovalo 729 (751) +422 (min. 376), - 250, 47 </a:t>
            </a:r>
            <a:r>
              <a:rPr lang="cs-CZ" sz="2400" dirty="0"/>
              <a:t>se zdrželo a </a:t>
            </a:r>
            <a:r>
              <a:rPr lang="cs-CZ" sz="2400" dirty="0" smtClean="0"/>
              <a:t>10 neplatných.</a:t>
            </a:r>
            <a:endParaRPr lang="cs-CZ" sz="2400" dirty="0"/>
          </a:p>
          <a:p>
            <a:r>
              <a:rPr lang="cs-CZ" sz="2400" b="1" dirty="0" smtClean="0"/>
              <a:t>„Poprvé </a:t>
            </a:r>
            <a:r>
              <a:rPr lang="cs-CZ" sz="2400" b="1" dirty="0"/>
              <a:t>v historii EU </a:t>
            </a:r>
            <a:r>
              <a:rPr lang="cs-CZ" sz="2400" b="1" dirty="0" smtClean="0"/>
              <a:t>EP </a:t>
            </a:r>
            <a:r>
              <a:rPr lang="cs-CZ" sz="2400" b="1" dirty="0"/>
              <a:t>zvolil - a nikoli pouze schválil - předsedu </a:t>
            </a:r>
            <a:r>
              <a:rPr lang="cs-CZ" sz="2400" b="1" dirty="0" smtClean="0"/>
              <a:t>EK </a:t>
            </a:r>
            <a:r>
              <a:rPr lang="cs-CZ" sz="2400" b="1" dirty="0"/>
              <a:t>na základě návrhu Evropské rady, v souladu s pravidly obsažené v Lisabonské smlouvě, která vstoupila v platnost </a:t>
            </a:r>
            <a:r>
              <a:rPr lang="cs-CZ" sz="2400" b="1" dirty="0" smtClean="0"/>
              <a:t>2009“</a:t>
            </a:r>
            <a:r>
              <a:rPr lang="cs-CZ" sz="2400" dirty="0" smtClean="0"/>
              <a:t> </a:t>
            </a:r>
            <a:r>
              <a:rPr lang="cs-CZ" sz="1800" i="1" dirty="0" smtClean="0"/>
              <a:t>TZ 7/2014</a:t>
            </a:r>
            <a:endParaRPr lang="cs-CZ" sz="2400" i="1" dirty="0" smtClean="0"/>
          </a:p>
          <a:p>
            <a:r>
              <a:rPr lang="cs-CZ" sz="2400" dirty="0" smtClean="0"/>
              <a:t>Následně potvrzena EK v EP +426 z 699. </a:t>
            </a:r>
          </a:p>
          <a:p>
            <a:r>
              <a:rPr lang="cs-CZ" sz="2400" dirty="0" smtClean="0"/>
              <a:t>Nová EK: Rozšíření místopředsedů, posílení sekretariátu, aktivní přístup.</a:t>
            </a:r>
            <a:endParaRPr lang="cs-CZ" sz="2400" dirty="0"/>
          </a:p>
          <a:p>
            <a:r>
              <a:rPr lang="cs-CZ" sz="2400" dirty="0" smtClean="0"/>
              <a:t> </a:t>
            </a:r>
            <a:endParaRPr lang="cs-CZ" sz="2400" dirty="0"/>
          </a:p>
          <a:p>
            <a:endParaRPr lang="cs-CZ" sz="2400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348" y="2006060"/>
            <a:ext cx="4275535" cy="462964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„nátlak s argumentem?“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0262" y="2049119"/>
            <a:ext cx="5130496" cy="1519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EP vyvíjel nátlak na Evropskou radu, přes  politické skupiny. Argumentem bylo posílení voleb, ke kterému ale nedošlo.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877" y="1968963"/>
            <a:ext cx="5667747" cy="45277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58" y="3717234"/>
            <a:ext cx="5670125" cy="277947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492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6" y="2290950"/>
            <a:ext cx="6991350" cy="33337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dirty="0" smtClean="0"/>
              <a:t>     </a:t>
            </a:r>
            <a:r>
              <a:rPr lang="cs-CZ" dirty="0" err="1" smtClean="0"/>
              <a:t>Spitzenkandidaten</a:t>
            </a:r>
            <a:r>
              <a:rPr lang="cs-CZ" dirty="0" smtClean="0"/>
              <a:t> 2019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85263" y="3779492"/>
            <a:ext cx="2743652" cy="2643362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557" y="797260"/>
            <a:ext cx="2754776" cy="272899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Vítezství evropské rady?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02648" y="2201286"/>
            <a:ext cx="27663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EP nebyl schopen zajistit podporu </a:t>
            </a:r>
            <a:r>
              <a:rPr lang="cs-CZ" dirty="0" err="1" smtClean="0"/>
              <a:t>Spitzenkandidatovi</a:t>
            </a:r>
            <a:r>
              <a:rPr lang="cs-CZ" dirty="0" smtClean="0"/>
              <a:t> Weberovi. Ani shodnout se na dalších lídrech. </a:t>
            </a:r>
          </a:p>
          <a:p>
            <a:r>
              <a:rPr lang="cs-CZ" dirty="0" smtClean="0"/>
              <a:t>Evropská rada tak převzala řešení patové situace.</a:t>
            </a:r>
          </a:p>
          <a:p>
            <a:r>
              <a:rPr lang="cs-CZ" dirty="0" smtClean="0"/>
              <a:t>Francie navrhla von </a:t>
            </a:r>
            <a:r>
              <a:rPr lang="cs-CZ" dirty="0" err="1" smtClean="0"/>
              <a:t>Leyen</a:t>
            </a:r>
            <a:r>
              <a:rPr lang="cs-CZ" dirty="0" smtClean="0"/>
              <a:t>.</a:t>
            </a:r>
          </a:p>
          <a:p>
            <a:r>
              <a:rPr lang="cs-CZ" dirty="0" smtClean="0"/>
              <a:t>Volba v EP v č</a:t>
            </a:r>
            <a:r>
              <a:rPr lang="en-US" dirty="0" err="1" smtClean="0"/>
              <a:t>ervenc</a:t>
            </a:r>
            <a:r>
              <a:rPr lang="cs-CZ" dirty="0" smtClean="0"/>
              <a:t>i</a:t>
            </a:r>
            <a:r>
              <a:rPr lang="en-US" dirty="0" smtClean="0"/>
              <a:t> 2019</a:t>
            </a:r>
            <a:r>
              <a:rPr lang="cs-CZ" dirty="0" smtClean="0"/>
              <a:t> byla velmi křehká:  </a:t>
            </a:r>
            <a:r>
              <a:rPr lang="cs-CZ" dirty="0"/>
              <a:t>+</a:t>
            </a:r>
            <a:r>
              <a:rPr lang="en-US" dirty="0" smtClean="0"/>
              <a:t>383 </a:t>
            </a:r>
            <a:r>
              <a:rPr lang="cs-CZ" dirty="0" smtClean="0"/>
              <a:t>hlasů, 9 hlasů nad minimum (</a:t>
            </a:r>
            <a:r>
              <a:rPr lang="en-US" dirty="0" smtClean="0"/>
              <a:t>374</a:t>
            </a:r>
            <a:r>
              <a:rPr lang="cs-CZ" dirty="0" smtClean="0"/>
              <a:t>), - </a:t>
            </a:r>
            <a:r>
              <a:rPr lang="en-US" dirty="0"/>
              <a:t>327 </a:t>
            </a:r>
            <a:r>
              <a:rPr lang="cs-CZ" dirty="0" smtClean="0"/>
              <a:t>,</a:t>
            </a:r>
            <a:r>
              <a:rPr lang="en-US" dirty="0" smtClean="0"/>
              <a:t> 22</a:t>
            </a:r>
            <a:r>
              <a:rPr lang="cs-CZ" dirty="0" smtClean="0"/>
              <a:t> se zdrželo. 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08" y="2201286"/>
            <a:ext cx="7903587" cy="3825441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Nová EK schválena, </a:t>
            </a:r>
            <a:r>
              <a:rPr lang="cs-CZ" dirty="0" err="1" smtClean="0"/>
              <a:t>spitzenkandidaten</a:t>
            </a:r>
            <a:r>
              <a:rPr lang="cs-CZ" dirty="0" smtClean="0"/>
              <a:t> žijí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67409" y="2488504"/>
            <a:ext cx="4996761" cy="42068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9938" y="1897848"/>
            <a:ext cx="5665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Projev von der </a:t>
            </a:r>
            <a:r>
              <a:rPr lang="cs-CZ" sz="2000" dirty="0" err="1" smtClean="0"/>
              <a:t>Leyen</a:t>
            </a:r>
            <a:r>
              <a:rPr lang="cs-CZ" sz="2000" dirty="0" smtClean="0"/>
              <a:t> před EP: </a:t>
            </a:r>
          </a:p>
          <a:p>
            <a:r>
              <a:rPr lang="cs-CZ" sz="2000" dirty="0" smtClean="0"/>
              <a:t>…chci</a:t>
            </a:r>
            <a:r>
              <a:rPr lang="cs-CZ" sz="2000" dirty="0"/>
              <a:t>, abychom spolupracovali na zlepšení systému vedoucích kandidátů. Musíme jej představit širšímu okruhu voličů a otázku nadnárodních volebních seznamů ve volbách do </a:t>
            </a:r>
            <a:r>
              <a:rPr lang="cs-CZ" sz="2000" dirty="0" smtClean="0"/>
              <a:t>EP </a:t>
            </a:r>
            <a:r>
              <a:rPr lang="cs-CZ" sz="2000" dirty="0"/>
              <a:t>řešit jako doplňující nástroj evropské </a:t>
            </a:r>
            <a:r>
              <a:rPr lang="cs-CZ" sz="2000" dirty="0" smtClean="0"/>
              <a:t>demokracie…</a:t>
            </a:r>
            <a:endParaRPr lang="cs-CZ" sz="2000" dirty="0"/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9" y="3941752"/>
            <a:ext cx="5416680" cy="270834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Volební účast se zlepšila.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7570" y="2070998"/>
            <a:ext cx="8132924" cy="42068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054548" y="2693505"/>
            <a:ext cx="28425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Pozor na povinné volby: </a:t>
            </a:r>
            <a:r>
              <a:rPr lang="en-US" dirty="0" err="1" smtClean="0"/>
              <a:t>Belgi</a:t>
            </a:r>
            <a:r>
              <a:rPr lang="cs-CZ" dirty="0" smtClean="0"/>
              <a:t>e, </a:t>
            </a:r>
            <a:r>
              <a:rPr lang="cs-CZ" dirty="0"/>
              <a:t>B</a:t>
            </a:r>
            <a:r>
              <a:rPr lang="cs-CZ" dirty="0" smtClean="0"/>
              <a:t>ulharsko, Lucembursko, Kypr a Řecko. </a:t>
            </a:r>
          </a:p>
          <a:p>
            <a:r>
              <a:rPr lang="cs-CZ" dirty="0" smtClean="0"/>
              <a:t>Od 2014 největší  vzestup  v Polsku, Rumunsku, Španělsku, Rakousku, Maďarsku a Německu. </a:t>
            </a:r>
          </a:p>
          <a:p>
            <a:r>
              <a:rPr lang="cs-CZ" dirty="0" smtClean="0"/>
              <a:t>Tahounem mladí voliči a  prvovoliči.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43800" y="284176"/>
            <a:ext cx="4323522" cy="1508760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Spitzenkandidaten</a:t>
            </a:r>
            <a:r>
              <a:rPr lang="cs-CZ" sz="3200" dirty="0" smtClean="0"/>
              <a:t> 8 + 3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724" y="99391"/>
            <a:ext cx="7337477" cy="663315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8782" y="3597965"/>
            <a:ext cx="4174435" cy="35780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296" y="2188954"/>
            <a:ext cx="7188889" cy="4543589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rekapitulace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524298"/>
            <a:ext cx="9784080" cy="420624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Vliv na volbu EP měl, chtěl nominaci</a:t>
            </a:r>
          </a:p>
          <a:p>
            <a:r>
              <a:rPr lang="cs-CZ" sz="2400" dirty="0" smtClean="0"/>
              <a:t>Nominaci určuje smlouva</a:t>
            </a:r>
          </a:p>
          <a:p>
            <a:r>
              <a:rPr lang="cs-CZ" sz="2400" dirty="0" smtClean="0"/>
              <a:t>Tahounem politické strany</a:t>
            </a:r>
          </a:p>
          <a:p>
            <a:r>
              <a:rPr lang="cs-CZ" sz="2400" dirty="0" smtClean="0"/>
              <a:t>Kandidát je určen dříve, než je stavena velikost dané frakce</a:t>
            </a:r>
          </a:p>
          <a:p>
            <a:r>
              <a:rPr lang="cs-CZ" sz="2400" dirty="0" smtClean="0"/>
              <a:t>Dopad na volební účast je sporný</a:t>
            </a:r>
          </a:p>
          <a:p>
            <a:r>
              <a:rPr lang="cs-CZ" sz="2400" dirty="0" smtClean="0"/>
              <a:t>EP usiloval o změnu, kterou nebyl schopen zrealizovat. </a:t>
            </a:r>
            <a:endParaRPr lang="cs-CZ" sz="24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9089" y="354723"/>
            <a:ext cx="10561976" cy="1109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200" dirty="0" smtClean="0"/>
              <a:t>Komise dle smluv nezávislý a nadnárodní aktér</a:t>
            </a:r>
            <a:endParaRPr lang="cs-CZ" altLang="cs-CZ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22890048"/>
              </p:ext>
            </p:extLst>
          </p:nvPr>
        </p:nvGraphicFramePr>
        <p:xfrm>
          <a:off x="969089" y="1732547"/>
          <a:ext cx="8251914" cy="486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Oválný bublinový popisek 2"/>
          <p:cNvSpPr/>
          <p:nvPr/>
        </p:nvSpPr>
        <p:spPr>
          <a:xfrm>
            <a:off x="9631017" y="2743200"/>
            <a:ext cx="2335696" cy="2047461"/>
          </a:xfrm>
          <a:prstGeom prst="wedgeEllipseCallout">
            <a:avLst>
              <a:gd name="adj1" fmla="val -78232"/>
              <a:gd name="adj2" fmla="val 21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Jak je důležitá její neutralita? </a:t>
            </a:r>
            <a:endParaRPr lang="cs-CZ" sz="24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Zisk a ztráta aktérů? – samostatná práce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208143"/>
              </p:ext>
            </p:extLst>
          </p:nvPr>
        </p:nvGraphicFramePr>
        <p:xfrm>
          <a:off x="-1490178" y="1892093"/>
          <a:ext cx="8427692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732771" y="2548334"/>
            <a:ext cx="59435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Kdo </a:t>
            </a:r>
            <a:r>
              <a:rPr lang="cs-CZ" sz="2400" dirty="0" smtClean="0"/>
              <a:t>je pánem smluv</a:t>
            </a:r>
            <a:r>
              <a:rPr lang="cs-CZ" sz="240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Je fenomén v souladu se smlouvami?</a:t>
            </a: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Jaký dopad má politizace komise?</a:t>
            </a: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Jaký dopad má fenomén na vazbu mezi EK a 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Co </a:t>
            </a:r>
            <a:r>
              <a:rPr lang="cs-CZ" sz="2400" dirty="0" err="1" smtClean="0"/>
              <a:t>spitzenkandidát</a:t>
            </a:r>
            <a:r>
              <a:rPr lang="cs-CZ" sz="2400" dirty="0" smtClean="0"/>
              <a:t> přinese vztahům uvnitř trojúhelníku? Kdo a co bude oslabeno a co bude posíleno?</a:t>
            </a:r>
            <a:endParaRPr lang="cs-CZ" sz="2400" dirty="0" smtClean="0"/>
          </a:p>
          <a:p>
            <a:endParaRPr lang="cs-CZ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02919" y="284176"/>
            <a:ext cx="10535194" cy="1508760"/>
          </a:xfrm>
        </p:spPr>
        <p:txBody>
          <a:bodyPr/>
          <a:lstStyle/>
          <a:p>
            <a:r>
              <a:rPr lang="cs-CZ" dirty="0" smtClean="0"/>
              <a:t>Nezávislost komise dle smluv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Čl. 17 SEU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566530" y="2656566"/>
            <a:ext cx="5395358" cy="404240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Komise podporuje </a:t>
            </a:r>
            <a:r>
              <a:rPr lang="cs-CZ" b="1" dirty="0"/>
              <a:t>obecný</a:t>
            </a:r>
            <a:r>
              <a:rPr lang="cs-CZ" dirty="0"/>
              <a:t> zájem Unie a k tomuto </a:t>
            </a:r>
            <a:r>
              <a:rPr lang="cs-CZ" dirty="0" smtClean="0"/>
              <a:t>účelu činí </a:t>
            </a:r>
            <a:r>
              <a:rPr lang="cs-CZ" dirty="0"/>
              <a:t>vhodné podněty….</a:t>
            </a:r>
            <a:r>
              <a:rPr lang="cs-CZ" dirty="0" smtClean="0"/>
              <a:t>Členové </a:t>
            </a:r>
            <a:r>
              <a:rPr lang="cs-CZ" dirty="0"/>
              <a:t>Komise jsou vybíráni podle </a:t>
            </a:r>
            <a:r>
              <a:rPr lang="cs-CZ" b="1" dirty="0"/>
              <a:t>celkové způsobilosti a evropanství z osob, které </a:t>
            </a:r>
            <a:r>
              <a:rPr lang="cs-CZ" b="1" dirty="0" smtClean="0"/>
              <a:t>poskytují veškeré </a:t>
            </a:r>
            <a:r>
              <a:rPr lang="cs-CZ" b="1" dirty="0"/>
              <a:t>záruky nezávislosti</a:t>
            </a:r>
            <a:r>
              <a:rPr lang="cs-CZ" dirty="0" smtClean="0"/>
              <a:t>. </a:t>
            </a:r>
          </a:p>
          <a:p>
            <a:r>
              <a:rPr lang="cs-CZ" dirty="0" smtClean="0"/>
              <a:t>Komise </a:t>
            </a:r>
            <a:r>
              <a:rPr lang="cs-CZ" dirty="0"/>
              <a:t>vykonává své funkce </a:t>
            </a:r>
            <a:r>
              <a:rPr lang="cs-CZ" b="1" dirty="0"/>
              <a:t>zcela nezávisle</a:t>
            </a:r>
            <a:r>
              <a:rPr lang="cs-CZ" dirty="0" smtClean="0"/>
              <a:t>... </a:t>
            </a:r>
            <a:r>
              <a:rPr lang="cs-CZ" dirty="0"/>
              <a:t>členové Komise </a:t>
            </a:r>
            <a:r>
              <a:rPr lang="cs-CZ" dirty="0" smtClean="0"/>
              <a:t>nevyžadují ani </a:t>
            </a:r>
            <a:r>
              <a:rPr lang="cs-CZ" b="1" dirty="0"/>
              <a:t>nepřijímají pokyny od žádné vlády, orgánu, instituce ani jiného subjektu</a:t>
            </a:r>
            <a:r>
              <a:rPr lang="cs-CZ" dirty="0"/>
              <a:t>. Zdrží se </a:t>
            </a:r>
            <a:r>
              <a:rPr lang="cs-CZ" dirty="0" smtClean="0"/>
              <a:t>jakéhokoli jednání </a:t>
            </a:r>
            <a:r>
              <a:rPr lang="cs-CZ" dirty="0"/>
              <a:t>neslučitelného s povahou své funkce nebo plněním svých úkolů.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244  A  245 SSSFEU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4"/>
          </p:nvPr>
        </p:nvSpPr>
        <p:spPr>
          <a:xfrm>
            <a:off x="6231230" y="2656563"/>
            <a:ext cx="5655970" cy="380387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 </a:t>
            </a:r>
            <a:r>
              <a:rPr lang="cs-CZ" dirty="0" smtClean="0"/>
              <a:t>… </a:t>
            </a:r>
            <a:r>
              <a:rPr lang="cs-CZ" dirty="0"/>
              <a:t>Komise složena tak, aby uspokojivým způsobem odrážela demografickou a zeměpisnou různorodost všech členských </a:t>
            </a:r>
            <a:r>
              <a:rPr lang="cs-CZ" dirty="0" smtClean="0"/>
              <a:t>států…</a:t>
            </a:r>
          </a:p>
          <a:p>
            <a:r>
              <a:rPr lang="cs-CZ" dirty="0" smtClean="0"/>
              <a:t>Během </a:t>
            </a:r>
            <a:r>
              <a:rPr lang="cs-CZ" dirty="0"/>
              <a:t>funkčního období </a:t>
            </a:r>
            <a:r>
              <a:rPr lang="cs-CZ" b="1" dirty="0"/>
              <a:t>nesmějí</a:t>
            </a:r>
            <a:r>
              <a:rPr lang="cs-CZ" dirty="0"/>
              <a:t> členové Komise vykonávat žádnou jinou výdělečnou nebo nevýdělečnou profesionální činnost. Při svém nástupu se slavnostně zavazují dodržovat během výkonu své funkce i po jeho ukončení povinnosti vyplývající z jejich postavení, zejména povinnost čestného a zdrženlivého jednání při přijímání některých funkcí nebo některých výhod po uplynutí funkčního období.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případě porušení těchto povinností může Soudní dvůr na návrh Rady </a:t>
            </a:r>
            <a:r>
              <a:rPr lang="cs-CZ" dirty="0" smtClean="0"/>
              <a:t>… </a:t>
            </a:r>
            <a:r>
              <a:rPr lang="cs-CZ" dirty="0"/>
              <a:t>nebo Komise rozhodnout podle okolností o odvolání člena </a:t>
            </a:r>
            <a:r>
              <a:rPr lang="cs-CZ" dirty="0" smtClean="0"/>
              <a:t>… </a:t>
            </a:r>
            <a:r>
              <a:rPr lang="cs-CZ" dirty="0"/>
              <a:t>nebo o odnětí jeho nároku na důchod nebo jej nahrazující požitky.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kompetencí EP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96882994"/>
              </p:ext>
            </p:extLst>
          </p:nvPr>
        </p:nvGraphicFramePr>
        <p:xfrm>
          <a:off x="22158" y="1862511"/>
          <a:ext cx="8127929" cy="4707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8545372" y="2951922"/>
            <a:ext cx="3011556" cy="2677656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3 role skutečného parlamentu:</a:t>
            </a:r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133000"/>
              <a:buFont typeface="Wingdings" panose="05000000000000000000" pitchFamily="2" charset="2"/>
              <a:buChar char="ü"/>
            </a:pPr>
            <a:endParaRPr lang="cs-CZ" sz="2400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133000"/>
              <a:buFont typeface="Wingdings" panose="05000000000000000000" pitchFamily="2" charset="2"/>
              <a:buChar char="ü"/>
            </a:pPr>
            <a:r>
              <a:rPr lang="cs-CZ" sz="2400" dirty="0" smtClean="0"/>
              <a:t>Přijímat zákony</a:t>
            </a:r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133000"/>
              <a:buFont typeface="Wingdings" panose="05000000000000000000" pitchFamily="2" charset="2"/>
              <a:buChar char="ü"/>
            </a:pPr>
            <a:r>
              <a:rPr lang="cs-CZ" sz="2400" dirty="0" smtClean="0"/>
              <a:t>Vykonávat kontrolu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Reprezentovat zájmy občanů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7443" y="2047462"/>
            <a:ext cx="536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EP je vysoce asertivní orgán s cílem posílit své postavení</a:t>
            </a:r>
            <a:endParaRPr lang="cs-CZ" sz="2400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7728" y="232540"/>
            <a:ext cx="9784080" cy="1508760"/>
          </a:xfrm>
        </p:spPr>
        <p:txBody>
          <a:bodyPr>
            <a:normAutofit/>
          </a:bodyPr>
          <a:lstStyle/>
          <a:p>
            <a:r>
              <a:rPr lang="cs-CZ" dirty="0" smtClean="0"/>
              <a:t>Volby druhého řádu:</a:t>
            </a:r>
            <a:br>
              <a:rPr lang="cs-CZ" dirty="0" smtClean="0"/>
            </a:br>
            <a:r>
              <a:rPr lang="cs-CZ" sz="2800" dirty="0" smtClean="0"/>
              <a:t>národní volby s evropskou příchutí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93087" y="2345635"/>
            <a:ext cx="2584174" cy="4035287"/>
          </a:xfrm>
        </p:spPr>
        <p:txBody>
          <a:bodyPr>
            <a:normAutofit/>
          </a:bodyPr>
          <a:lstStyle/>
          <a:p>
            <a:r>
              <a:rPr lang="cs-CZ" dirty="0" smtClean="0"/>
              <a:t>EP neovlivňuje „druhou vládu, ale žádnou vládu. Zařídí </a:t>
            </a:r>
            <a:r>
              <a:rPr lang="cs-CZ" dirty="0" err="1" smtClean="0"/>
              <a:t>spitzenkandidat</a:t>
            </a:r>
            <a:r>
              <a:rPr lang="cs-CZ" dirty="0" smtClean="0"/>
              <a:t> transformaci voleb do EP na „prezidentské volby“? </a:t>
            </a:r>
          </a:p>
          <a:p>
            <a:r>
              <a:rPr lang="cs-CZ" dirty="0" smtClean="0"/>
              <a:t>Je řešením volební systém? </a:t>
            </a:r>
          </a:p>
          <a:p>
            <a:endParaRPr lang="cs-CZ" dirty="0" smtClean="0"/>
          </a:p>
          <a:p>
            <a:endParaRPr lang="cs-CZ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85910728"/>
              </p:ext>
            </p:extLst>
          </p:nvPr>
        </p:nvGraphicFramePr>
        <p:xfrm>
          <a:off x="139147" y="2118217"/>
          <a:ext cx="9153940" cy="4262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6252" y="232540"/>
            <a:ext cx="3008244" cy="156091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Vznik Komise</a:t>
            </a:r>
          </a:p>
        </p:txBody>
      </p:sp>
      <p:sp>
        <p:nvSpPr>
          <p:cNvPr id="759811" name="Rectangle 3"/>
          <p:cNvSpPr>
            <a:spLocks noGrp="1" noChangeArrowheads="1"/>
          </p:cNvSpPr>
          <p:nvPr>
            <p:ph idx="1"/>
          </p:nvPr>
        </p:nvSpPr>
        <p:spPr>
          <a:xfrm>
            <a:off x="770023" y="2030931"/>
            <a:ext cx="7074566" cy="433136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</a:pPr>
            <a:r>
              <a:rPr lang="cs-CZ" altLang="cs-CZ" sz="2400" dirty="0" smtClean="0"/>
              <a:t>Proces </a:t>
            </a:r>
            <a:r>
              <a:rPr lang="cs-CZ" altLang="cs-CZ" sz="2400" dirty="0"/>
              <a:t>je </a:t>
            </a:r>
            <a:r>
              <a:rPr lang="cs-CZ" altLang="cs-CZ" sz="2400" dirty="0" smtClean="0"/>
              <a:t>dvoustupňový. Oba stupně volí </a:t>
            </a:r>
            <a:r>
              <a:rPr lang="cs-CZ" altLang="cs-CZ" sz="2400" dirty="0"/>
              <a:t>EP a Rada: kvalifikovanou většinou v </a:t>
            </a:r>
            <a:r>
              <a:rPr lang="cs-CZ" altLang="cs-CZ" sz="2400" dirty="0" smtClean="0"/>
              <a:t>Radě (stát neblokuje </a:t>
            </a:r>
            <a:r>
              <a:rPr lang="cs-CZ" altLang="cs-CZ" sz="2400" dirty="0"/>
              <a:t>konkrétního </a:t>
            </a:r>
            <a:r>
              <a:rPr lang="cs-CZ" altLang="cs-CZ" sz="2400" dirty="0" smtClean="0"/>
              <a:t>kandidáta).</a:t>
            </a:r>
            <a:endParaRPr lang="cs-CZ" altLang="cs-CZ" sz="2400" dirty="0"/>
          </a:p>
          <a:p>
            <a:pPr marL="533400" indent="-533400"/>
            <a:r>
              <a:rPr lang="cs-CZ" altLang="cs-CZ" sz="2400" dirty="0"/>
              <a:t>Komisi sestavuje </a:t>
            </a:r>
            <a:r>
              <a:rPr lang="cs-CZ" altLang="cs-CZ" sz="2400" dirty="0" smtClean="0"/>
              <a:t>Rada a státy, </a:t>
            </a:r>
            <a:r>
              <a:rPr lang="cs-CZ" altLang="cs-CZ" sz="2400" dirty="0"/>
              <a:t>EP ji griluje a </a:t>
            </a:r>
            <a:r>
              <a:rPr lang="cs-CZ" altLang="cs-CZ" sz="2400" dirty="0" smtClean="0"/>
              <a:t>schvaluje. </a:t>
            </a:r>
            <a:endParaRPr lang="cs-CZ" altLang="cs-CZ" sz="2400" dirty="0"/>
          </a:p>
          <a:p>
            <a:pPr marL="533400" indent="-533400">
              <a:lnSpc>
                <a:spcPct val="90000"/>
              </a:lnSpc>
            </a:pPr>
            <a:r>
              <a:rPr lang="cs-CZ" altLang="cs-CZ" sz="2400" dirty="0" smtClean="0"/>
              <a:t>Nice a posléze LS </a:t>
            </a:r>
            <a:r>
              <a:rPr lang="cs-CZ" altLang="cs-CZ" sz="2400" dirty="0"/>
              <a:t>posiluje </a:t>
            </a:r>
            <a:r>
              <a:rPr lang="cs-CZ" altLang="cs-CZ" sz="2400" dirty="0" smtClean="0"/>
              <a:t>EK, i vliv </a:t>
            </a:r>
            <a:r>
              <a:rPr lang="cs-CZ" altLang="cs-CZ" sz="2400" dirty="0"/>
              <a:t>EP na volbu předsedy – musí být s ohledem na výsledek voleb. 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400" dirty="0"/>
              <a:t>Snaha o genderovou rovnost už při nominaci – zdůrazňuje ji předseda EK.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5EAAD9A-916B-4F4C-B4B8-84B82DA15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371355"/>
              </p:ext>
            </p:extLst>
          </p:nvPr>
        </p:nvGraphicFramePr>
        <p:xfrm>
          <a:off x="6625389" y="4681984"/>
          <a:ext cx="6096000" cy="217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62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Význam předsedy EK – prezidiální styl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491" y="2052918"/>
            <a:ext cx="10156522" cy="4195481"/>
          </a:xfrm>
        </p:spPr>
        <p:txBody>
          <a:bodyPr>
            <a:normAutofit/>
          </a:bodyPr>
          <a:lstStyle/>
          <a:p>
            <a:r>
              <a:rPr lang="cs-CZ" sz="2400" dirty="0" smtClean="0"/>
              <a:t>EK je dle smluv kolegiální orgán, komisaři posílají návrhy ke schválení kolegiu. Často konsensus, případně hlasování, většinou.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75725867"/>
              </p:ext>
            </p:extLst>
          </p:nvPr>
        </p:nvGraphicFramePr>
        <p:xfrm>
          <a:off x="1745751" y="2126974"/>
          <a:ext cx="9624613" cy="5344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947" y="284176"/>
            <a:ext cx="11543044" cy="150876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Přístup EP k volbě Komise: maximální kontrola</a:t>
            </a:r>
            <a:endParaRPr lang="cs-CZ" sz="3600" dirty="0"/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713516"/>
              </p:ext>
            </p:extLst>
          </p:nvPr>
        </p:nvGraphicFramePr>
        <p:xfrm>
          <a:off x="214947" y="1722922"/>
          <a:ext cx="11760024" cy="4573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1403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8587</TotalTime>
  <Words>2805</Words>
  <Application>Microsoft Office PowerPoint</Application>
  <PresentationFormat>Širokoúhlá obrazovka</PresentationFormat>
  <Paragraphs>268</Paragraphs>
  <Slides>30</Slides>
  <Notes>16</Notes>
  <HiddenSlides>0</HiddenSlides>
  <MMClips>30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8" baseType="lpstr">
      <vt:lpstr>Arial</vt:lpstr>
      <vt:lpstr>Calibri</vt:lpstr>
      <vt:lpstr>Corbel</vt:lpstr>
      <vt:lpstr>Times New Roman</vt:lpstr>
      <vt:lpstr>Verdana</vt:lpstr>
      <vt:lpstr>Wingdings</vt:lpstr>
      <vt:lpstr>Wingdings 3</vt:lpstr>
      <vt:lpstr>Pruhy</vt:lpstr>
      <vt:lpstr>fenomén Spitzenkandidaten v EU: puč EP, nebo předvídatelný vývoj?</vt:lpstr>
      <vt:lpstr>Osnova: souboj o vliv v EU</vt:lpstr>
      <vt:lpstr>Komise dle smluv nezávislý a nadnárodní aktér</vt:lpstr>
      <vt:lpstr>Nezávislost komise dle smluv</vt:lpstr>
      <vt:lpstr>Vývoj kompetencí EP</vt:lpstr>
      <vt:lpstr>Volby druhého řádu: národní volby s evropskou příchutí</vt:lpstr>
      <vt:lpstr>Vznik Komise</vt:lpstr>
      <vt:lpstr>Význam předsedy EK – prezidiální styl</vt:lpstr>
      <vt:lpstr>Přístup EP k volbě Komise: maximální kontrola</vt:lpstr>
      <vt:lpstr>Volba předsedy: permanentí posilování EP</vt:lpstr>
      <vt:lpstr>Pravidla hry dle Lisabonské smlouvy</vt:lpstr>
      <vt:lpstr>Spitzenkandidaten postupně Na scéně</vt:lpstr>
      <vt:lpstr>DD: silná exekutivní moc a oslabení legislativní vnitrostátní moci</vt:lpstr>
      <vt:lpstr>Motivy aktérů</vt:lpstr>
      <vt:lpstr>Aktivita akérů</vt:lpstr>
      <vt:lpstr>Jak to vzniklo?</vt:lpstr>
      <vt:lpstr>Evropské politické strany převzaly inciativu</vt:lpstr>
      <vt:lpstr>Jednací řád EP versus politika</vt:lpstr>
      <vt:lpstr>Spitzenkandidaten 2014</vt:lpstr>
      <vt:lpstr>Mobilizace voličů 2014</vt:lpstr>
      <vt:lpstr>Mini summit: Cameron, Reinfeldt, Rutte, Merkel…</vt:lpstr>
      <vt:lpstr>Potvrzení Junckera v EP</vt:lpstr>
      <vt:lpstr>„nátlak s argumentem?“</vt:lpstr>
      <vt:lpstr>     Spitzenkandidaten 2019</vt:lpstr>
      <vt:lpstr>Vítezství evropské rady?</vt:lpstr>
      <vt:lpstr>Nová EK schválena, spitzenkandidaten žijí</vt:lpstr>
      <vt:lpstr>Volební účast se zlepšila. </vt:lpstr>
      <vt:lpstr>Spitzenkandidaten 8 + 3</vt:lpstr>
      <vt:lpstr>rekapitulace</vt:lpstr>
      <vt:lpstr>Zisk a ztráta aktérů? – samostatná práce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Volba předsedy EK v 3. tisíciletí</dc:title>
  <dc:creator>Markéta Pitrová</dc:creator>
  <cp:lastModifiedBy>Markéta Pitrová</cp:lastModifiedBy>
  <cp:revision>149</cp:revision>
  <cp:lastPrinted>2019-09-03T10:04:08Z</cp:lastPrinted>
  <dcterms:created xsi:type="dcterms:W3CDTF">2013-11-11T08:42:48Z</dcterms:created>
  <dcterms:modified xsi:type="dcterms:W3CDTF">2020-03-27T15:17:01Z</dcterms:modified>
</cp:coreProperties>
</file>