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266" r:id="rId15"/>
    <p:sldId id="268" r:id="rId16"/>
    <p:sldId id="271" r:id="rId17"/>
    <p:sldId id="269" r:id="rId18"/>
    <p:sldId id="270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>
      <p:cViewPr>
        <p:scale>
          <a:sx n="62" d="100"/>
          <a:sy n="62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27T10:10:10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435">
    <iact:property name="dataType"/>
    <iact:actionData xml:id="d0">
      <inkml:trace xmlns:inkml="http://www.w3.org/2003/InkML" xml:id="stk0" contextRef="#ctx0" brushRef="#br0">2562 6672 0,'177'0'248,"-25"0"-237,102-51 6,-152 51-6,24 0-9,-50 0 13,1 0-12,-1 0 1,50 0 4,-24 0 0,25 0 0,-26 0 2,26 0-4,-25 0 3,24 0-2,-24 0 2,25 0-1,-51 0 1,51 0-3,-51 0 3,25 0-1,26 0-1,-25 0 6,50 0-9,-25 0 2,25 0 2,0 0 0,-50 0 0,24 0 1,-24 0-3,-26 0 3,25 0-2,-24-25 1,24 25 0,0 0 0,1-25 1,25 25-1,25-26 0,0-25-2,77 26 4,24-51-3,26-51 1,-101 26-1,50-52 1,-50 27-1,-51 126 322,101 0-323,76 0 4,331 76 10,-433-76-16,52 0 2,-51 0 1,0 25 1,25-25 0,-25 0 0,0 51 0,0-51-1,-51 0 2,26 0-3,-26 0 4,-76 0-4,51 0 3,-51 0-1,0 0 0,0 0 0,1 0 0,49 0 1,-24 0 0,-1 0-1,1 0-1,25 0 1,-26 0 0,-25 0-1,51 0 2,-51 0-2,-25 0 1,76-51 0,-51 51 1,0 0-2,25 0 1,26 0 0,-25-25 0,75 25 0,-75-26 0,25 26 0,-26 0-1,1-25 1,-1 25 0,26 0 0,-51 0 0,0 0 1,-25 0-2,25 0 2,0 0-3,-25-25 2,50 25 0,-50-26 0,25 26 0,-25-25-1,25 25 2,-25 0-1,25-25 0,-25 25 0,-1 0-1,1 0 2,0 0 0,-1-26-2,-24 26 1,25 0-1,25 0 0,-26 0 3,1 0-2,25 0-2,0-25 3,0 25-2,26 0 4,-26-26-5,76 26 1,51-50 1,0 50-1,25 0 1,26 0-1,51 0 2,-52 0-2,1 0 1,-102 0 0,51 0-1,0 0 2,25 25-2,-25-25 1,0 25 0,-51-25 1,-25 0-2,-51 26 2,1-26-2,24 25 0,-76 1 1,1-26 0,101 0 234,76 0-235,-1 0 1,1 0 1,51 50-4,76 26 3,25-50 0,-51 50 0,26 0-1,25 25 2,-50-75-1,75 101-1,-126-51 1,50-26-2,-75 1 3,-1 0-2,-76 25 1,26-51 0,-102 1 0,51-1 0,-26 0 0,1 1 1,-26-1-2,0-25 1,-25 26 0,-1 24 0,-24-50 0,25 0 0,-1 0 0,1 26 1,-26-26-2,1 0 1,-26 25 0,50-25 0,-24 25 0,-1 1-1,1-26 1,24 25 1,-24 0-2,-1 1 3,0-26-4,1 25 2,-1-25 0,1 0 9,-1 0-10,0 26 9,-25-1-6,26 0 4,-26 1 10,0-1-8,0 0 0,-26 1 24,1-1-32,-26 1 0,0-1 0,-75 0 0,24 1-1,-75 50 1,-1 0 1,-152 51-1,-25-26 0,-26 26 1,77-51-2,50 0 1,-25 51 0,-50-51-1,75 0 1,0-50 1,77 50-2,-26-76 1,25 25 0,51 26 0,26-51 1,-26 25-2,-25-25 1,50 25 1,-75-25-2,24 0 1,52 0 0,-26 0 0,26 26-1,-26-26 2,25 0-2,1 0 3,-1 0-3,-24 0 1,24 0 0,-50 0 0,50 0 1,-50 0-2,-127 0 2,25 0-1,52 0 0,-1 0 0,0 0 0,0 0 0,-76 0 0,25 0 0,51 0 2,-101 0-3,-1-51 1,1 26 0,50 25 0,0 0 0,26 0 0,-76-51 0,-52 51 1,52 0-2,0 0 2,-1-25-2,102 25 2,-127-51-1,26 51 0,50 0 0,-151-51-1,100 51 2,51 0-1,51 0 0,1 0 0,-1 0 0,0 0 0,-26 0 0,26 0 0,-50-25 1,50 25-1,-26-26-1,128 26 2,-51 0-1,25-50 0,-25 50 0,25-26-1,-25 26 3,-1 0-3,1 0 2,-51 0-2,26-25 1,24 25 1,77 0-1,-50 0-1,75 0 2,-25 0-2,25 0 3,-25 0-2,-26 0-2,-24 0 2,24 0-1,-25 0 2,51 0-1,-51 0 0,26 0 0,-1 0-1,-25 0 1,51 0 1,-76 0 0,25 0-2,26 0 2,25 0-1,-26 0 1,26 0-2,0 0 1,0 0 0,0 0 0,-26 0 1,26 0-1,0 0 0,-25 0 1,-1 0-1,26 0 0,0 0 1,-51 0-2,51 0 1,0 0 0,0 0 1,25 0-2,-25 0 1,25 0 0,-50 0 0,25 0 1,25 0-1,-25 0 0,0 0 0,0 0 0,0 0 0,-26 0 1,26 0-1,0 0-1,0 0 2,-26-25-2,52 25 2,-27-26 0,1 26-2,26-25 2,-27 25-2,-24 0 1,50-26 0,26 26 1,-51-25-2,50 25 2,1-25 0,-26-1-1,26 1 0,-26 25-1,26-25 2,-1-1-1,26 1 9,-25 25-11,0 0 3,-1-25-1,26-1 0,-25 1 0,25-1 1,-25 1-2,25 0 1,-26-26 9,26 26-9,0-1-1,0-24 2,0 24-1,0 1 9,0-26-9,0 26 0,0-1 0,0 1 0,0-26 0,0 26 11,0 0-13,0-26 2,0 25 0,-25 1 0,25 0 9,-25-1-9,-1 1 9,1 0-9,25-1 1,-26 1-1,1 25-1,25-26 2,-25 26 0,-1-25-2,1 0 9,-26 25-7,51-26 0,-50 26-1,50-25 7,-26 25-6,1-25-1,-1 25 0,1 0 0,0 0 0,-1-26 8,1 1 0,0 25 1,-1 0-1</inkml:trace>
    </iact:actionData>
  </iact:action>
  <iact:action type="add" startTime="38094">
    <iact:property name="dataType"/>
    <iact:actionData xml:id="d1">
      <inkml:trace xmlns:inkml="http://www.w3.org/2003/InkML" xml:id="stk1" contextRef="#ctx0" brushRef="#br0">8599 11923 0,'51'0'293,"-26"0"-285,1 25 8,-1-25-8,0 26 0,-25-1 15,26-25-15,-26 25 0,25-25 9,1 0-2,-26 26-6,25-26-2,0 0 8,-25 25 2,26-25-10,-1 25 9,0-25-7,1 26-2,-1-26 1,26 25 0,-26-25 0,-25 25 0,51 1 0,0-26 1,-1 25-2,-24 1 0,25-26 2,25 50-2,-26-24 2,1-1-2,-26-25 0,52 25 2,-27 1-2,1 50 1,0-51 0,25 1 0,-25-1 0,-26 26 0,26-26-1,-26 0 10,0-25-9,-25 26 0,26-1-1,-1-25 2,-25 26-1,26-26-1</inkml:trace>
    </iact:actionData>
  </iact:action>
  <iact:action type="add" startTime="39598">
    <iact:property name="dataType"/>
    <iact:actionData xml:id="d2">
      <inkml:trace xmlns:inkml="http://www.w3.org/2003/InkML" xml:id="stk2" contextRef="#ctx0" brushRef="#br0">8675 12050 0,'0'25'301,"0"0"-284,0 1-9,0-1 0,0 0 0,0 1 7,0-1 1,0 1 1,0-1-1,0 0-8,0 1 1,0-1 16,0 0-11,0 1 2,-25-1 0,25 0-8,0 1 8,0-1-8,0 1 8,0-1-8,0 0 0,0 1 1,0-1 30,0 0-23,0 1 0,-25-52 60</inkml:trace>
    </iact:actionData>
  </iact:action>
  <iact:action type="add" startTime="40942">
    <iact:property name="dataType"/>
    <iact:actionData xml:id="d3">
      <inkml:trace xmlns:inkml="http://www.w3.org/2003/InkML" xml:id="stk3" contextRef="#ctx0" brushRef="#br0">8777 12024 0,'76'0'281,"25"0"-273,-50 0 0,-26 0-1,77-25 1,-51 25 0,-1-25 1,-24 25-2,-1-26 1,26 26 1,-26 0 0,51 0 6,-50 0-7,-1 0-1,0 0 3,1-25-2,-1 25 0,1 0 0,-1 0 1,0-26-1,1 26 3,-1 0 2,0-25 6,1 25-12,-1 0 1,1 0-1,-1 0 11,0-25-2,1 25 0,-1 0 8,0 0-7,1 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1DE34-BD11-432A-AB2D-9934783A4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3BF711E-B2D4-47BF-AE9A-44EDAAF08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1C713C-BBB5-4F8D-BBC4-5AEE69D7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92DD32-0461-4522-B9B5-A9E043F7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0C7EE6-6FA1-48B6-ADEB-EF23D296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09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489CE-B54F-4B13-8F59-44817FF2F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CF6C0B-BC46-4C4C-97A8-5230AD393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C7DF64-8458-415B-8F52-E37A2BA6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A3F5BD-976B-4094-A15A-00C06A5C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F7F392-28C8-4C5A-BB73-ECFA7714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36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5953D77-BE1D-4AC6-AF18-F604BB081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8E9C32-AF29-4203-8B9C-1261781C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084871-3036-4C8E-978B-44837115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814EEF-867F-4416-8E69-AE7188D9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378CEE-07E7-47EF-9E2A-1B0207202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56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48807-6C16-48CE-B732-50CB094C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734BFA-FF43-452E-8361-872EAC709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14E499-CE46-491B-A715-6FBEAFAB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A52B5A-7643-4B88-82DA-18E2D8BE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B52135-D123-4828-AEF6-05FD182F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02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04F6F-3461-43D8-A036-23BA6405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29A795-5806-4C90-A233-089D05B98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EBCBD3-BBD5-4F65-9477-6FD4DDE8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44404F-AC3D-4A06-B42E-E054FEEF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36866C-B129-4C41-8BD1-B375FF26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53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2FE02-C306-483C-96AE-852672BA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88194-15D8-40D7-8FAE-90443AD88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21D164-8650-415C-ACC9-8CE8BCF0A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9DF3FF-E149-475E-9246-5144E738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291CB6-9372-4051-9C85-EE4D6D79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7E6121-9FBB-440F-BA4C-CE6BCB51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88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92017-6496-4197-BBFE-1443C713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4259F5-63FA-4B76-A1A4-0D9384956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27191-E150-4175-BCFD-13A72FAA9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A5D995-B7E3-4BCF-992C-6F00E3105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EC6386-9E9C-4FE1-A1C3-61306CA23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FA4E1A-A987-4A8A-B49D-81873D96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B33405C-1C4A-489F-ABE5-B8F8F2D9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300D816-D1AB-4854-B3E4-DC84AEE3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7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3ACD1-C076-4F21-9A23-DABAD5CD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6E0F21-CB53-4C7E-B92B-9C92557B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5D60BC-C85E-4A7A-AF7A-3E0C2BA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4FF2EF-37DC-4A1A-B02A-8815B858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81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9B6ECB7-E94B-4B2E-8FC7-FAFBF7A0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1B74E2-F4C3-4974-91C3-C299C2E1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6ABD6F-8BF0-46BA-9B28-2F36E093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52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908C5-0869-4074-91EE-40F117FA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D6FEF3-EE6E-4552-8710-CFDBC5760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008682-58C9-481E-B779-393E8DDE7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CA6EE4-DBFD-4583-B2CB-D0B87818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894205-3A29-4872-B93E-A469C3DF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0C5B77-B50D-4155-A74F-A6DD7A7D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0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3C9AF-5293-4188-BFD4-A5683428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F91458-BD58-4801-85DB-499D6D9FF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0EA05A-DD16-4D30-8CE0-7D3217B84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E725CA-9048-4B8F-8234-D84AE3EE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6FCF47-E15B-405D-AB16-4178541C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8F7799-85B2-4757-874D-30076810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07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630F78F-8F9B-44A5-B651-F3981B53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83FEEA-C97D-473C-941A-8BB65E7EA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6BF30B-E770-452C-80A8-43D1C3718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21EA3-21E7-4356-AE42-6547E6004E01}" type="datetimeFigureOut">
              <a:rPr lang="cs-CZ" smtClean="0"/>
              <a:t>24.03.2020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C36BBE-FD8B-4201-B8DD-00E38CEF6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72FC75-3E7D-47AC-B513-F49B20A79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7BE1A-84DC-4FB9-85D7-9F0D2C9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6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.xml"/><Relationship Id="rId5" Type="http://schemas.openxmlformats.org/officeDocument/2006/relationships/hyperlink" Target="https://support.microsoft.com/cs-cz/help/13443/windows-which-version-am-i-running" TargetMode="External"/><Relationship Id="rId4" Type="http://schemas.openxmlformats.org/officeDocument/2006/relationships/hyperlink" Target="https://www.qgis.org/en/site/forusers/download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4A85F-6072-4781-8C16-EC98232987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Získání potřebného softwaru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86263BC-EB03-4F6C-8B0E-ACE662A288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3AEE91C-B0BA-4F00-856F-83D7A871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2"/>
    </mc:Choice>
    <mc:Fallback>
      <p:transition spd="slow" advTm="1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30F6E-6299-41B4-852F-FDA9341B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cs-CZ" sz="3200" dirty="0"/>
              <a:t>Stáhněte si verzi pro svůj operační program a někam si zapište autorizační kód, který budete potřebovat pro rozběhnutí programu</a:t>
            </a:r>
            <a:br>
              <a:rPr lang="cs-CZ" sz="3200" dirty="0"/>
            </a:br>
            <a:r>
              <a:rPr lang="cs-CZ" sz="3200" dirty="0"/>
              <a:t>pro instalaci a autorizaci využijte pokyny v nápovědě dole na stránce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F685EC-9059-4179-BDEC-F4CB35B55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2984" y="2421973"/>
            <a:ext cx="9167613" cy="435133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14163291-7E7D-46C6-B1FB-9B1BA93C1777}"/>
              </a:ext>
            </a:extLst>
          </p:cNvPr>
          <p:cNvSpPr/>
          <p:nvPr/>
        </p:nvSpPr>
        <p:spPr>
          <a:xfrm>
            <a:off x="3200400" y="4777029"/>
            <a:ext cx="1829068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C981737-4C4A-41E9-A1BA-70E11D5CC222}"/>
              </a:ext>
            </a:extLst>
          </p:cNvPr>
          <p:cNvSpPr/>
          <p:nvPr/>
        </p:nvSpPr>
        <p:spPr>
          <a:xfrm>
            <a:off x="1382983" y="4969565"/>
            <a:ext cx="3288407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708DEC13-F56C-4ADD-8FF2-342FCE37CC8D}"/>
              </a:ext>
            </a:extLst>
          </p:cNvPr>
          <p:cNvSpPr/>
          <p:nvPr/>
        </p:nvSpPr>
        <p:spPr>
          <a:xfrm>
            <a:off x="1198117" y="6218582"/>
            <a:ext cx="3065769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F90064B-4F13-41C4-8A98-B6C645EB218D}"/>
              </a:ext>
            </a:extLst>
          </p:cNvPr>
          <p:cNvSpPr/>
          <p:nvPr/>
        </p:nvSpPr>
        <p:spPr>
          <a:xfrm>
            <a:off x="6828183" y="6440144"/>
            <a:ext cx="3806686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4C7888-26E5-4BA5-BDAF-AB21DC8CC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8"/>
    </mc:Choice>
    <mc:Fallback>
      <p:transition spd="slow" advTm="4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D672B-7B21-4A98-B058-4E010FB2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Qgis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1315B-5101-4D0A-BC52-7CE6CD012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Najdete na adrese</a:t>
            </a:r>
          </a:p>
          <a:p>
            <a:r>
              <a:rPr lang="cs-CZ" dirty="0">
                <a:hlinkClick r:id="rId4"/>
              </a:rPr>
              <a:t>https://www.qgis.org/en/site/forusers/download.html</a:t>
            </a:r>
            <a:endParaRPr lang="cs-CZ" dirty="0"/>
          </a:p>
          <a:p>
            <a:r>
              <a:rPr lang="cs-CZ" dirty="0"/>
              <a:t>Musíte vědět jestli máte 32 nebo 64bitový systém</a:t>
            </a:r>
          </a:p>
          <a:p>
            <a:pPr lvl="1"/>
            <a:r>
              <a:rPr lang="cs-CZ" dirty="0"/>
              <a:t>K tomu využijte těchto pokynů</a:t>
            </a:r>
          </a:p>
          <a:p>
            <a:pPr lvl="1"/>
            <a:r>
              <a:rPr lang="cs-CZ" dirty="0">
                <a:hlinkClick r:id="rId5"/>
              </a:rPr>
              <a:t>https://support.microsoft.com/cs-cz/help/13443/windows-which-version-am-i-running</a:t>
            </a: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D1B14BE-2BDC-45F7-B296-AF3AE10946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2320" y="2045880"/>
              <a:ext cx="8557560" cy="253908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D1B14BE-2BDC-45F7-B296-AF3AE10946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2960" y="2036520"/>
                <a:ext cx="8576280" cy="2557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BA9FD4D-5E58-4455-AA05-4FE09F925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2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3"/>
    </mc:Choice>
    <mc:Fallback>
      <p:transition spd="slow" advTm="4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D4A99-315F-4C9C-B0C0-B234A347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Vyberte odpovídající položku z kategorie „long term </a:t>
            </a:r>
            <a:r>
              <a:rPr lang="cs-CZ" dirty="0" err="1"/>
              <a:t>release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2DE4C44-D501-43AA-9574-0FBD3FA68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6430" y="1521809"/>
            <a:ext cx="9744859" cy="5336191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27CB5C84-E29C-4F79-9E4D-0634A685440C}"/>
              </a:ext>
            </a:extLst>
          </p:cNvPr>
          <p:cNvSpPr/>
          <p:nvPr/>
        </p:nvSpPr>
        <p:spPr>
          <a:xfrm>
            <a:off x="1822174" y="4879701"/>
            <a:ext cx="3806686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A489ADC-7284-44F9-8824-3D27ED4B81E9}"/>
              </a:ext>
            </a:extLst>
          </p:cNvPr>
          <p:cNvSpPr/>
          <p:nvPr/>
        </p:nvSpPr>
        <p:spPr>
          <a:xfrm>
            <a:off x="3048000" y="5336191"/>
            <a:ext cx="3806686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9C7A25A-BB4C-4A5B-9EBC-4CF519B2FAA2}"/>
              </a:ext>
            </a:extLst>
          </p:cNvPr>
          <p:cNvSpPr/>
          <p:nvPr/>
        </p:nvSpPr>
        <p:spPr>
          <a:xfrm>
            <a:off x="3269974" y="6193491"/>
            <a:ext cx="3806686" cy="22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CD33B87-9ABB-4EDC-B971-4143607F3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0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1"/>
    </mc:Choice>
    <mc:Fallback>
      <p:transition spd="slow" advTm="3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CBDBD-A87E-4EDD-8A19-85CB37F6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8ACDB44-98FF-41C1-A51F-444274B2F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81297" y="1825625"/>
            <a:ext cx="5629405" cy="435133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4E79A7D-D210-4D45-A7CE-81B6003C5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7"/>
    </mc:Choice>
    <mc:Fallback>
      <p:transition spd="slow" advTm="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C9F54-F255-4DFD-AAEC-F52CCFA0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5EB956-23F8-4410-8979-B27A3550E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9243" y="1825625"/>
            <a:ext cx="5593514" cy="435133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FD64D3-F0D8-4D6B-B59C-78FE4270C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"/>
    </mc:Choice>
    <mc:Fallback>
      <p:transition spd="slow" advTm="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6B2E72-3ED8-4963-A4B5-9D8DBC97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CCD0BD-2B3F-4860-9AA4-4C8EE1628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13937" y="1825625"/>
            <a:ext cx="5564126" cy="435133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10F3275-3E7A-4601-BA4B-A68F76D96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"/>
    </mc:Choice>
    <mc:Fallback>
      <p:transition spd="slow" advTm="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44EAF-16BA-44AF-B8F6-6FCB8E3A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67CB4B9-17DC-4D78-8599-D8D2C4F95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1264" y="1825625"/>
            <a:ext cx="5669471" cy="435133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16437B7-E3C9-44A5-B691-09325B5C4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01"/>
    </mc:Choice>
    <mc:Fallback>
      <p:transition spd="slow" advTm="2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95587-B76A-40F9-8768-B62B1C7F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a nakonec jen dokončit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D07AD9-CE6F-4FFF-B5FB-24055F88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76C0819-E3E3-4E59-8399-936F2F1D0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39"/>
    </mc:Choice>
    <mc:Fallback>
      <p:transition spd="slow" advTm="3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9A84C-1FC8-4916-B2CA-AD42F683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B6AAA-A07C-4CFE-86F2-E78953745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17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4C096-21CB-41C1-9078-56A5C1D53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Excel (a ostatní programy </a:t>
            </a:r>
            <a:r>
              <a:rPr lang="cs-CZ" dirty="0" err="1"/>
              <a:t>ms</a:t>
            </a:r>
            <a:r>
              <a:rPr lang="cs-CZ" dirty="0"/>
              <a:t> office)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3D4BFF-011F-4B29-BB18-DD1B86A4A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vyhledávacího okna v is.muni.cz napište „externí služby </a:t>
            </a:r>
            <a:r>
              <a:rPr lang="cs-CZ" dirty="0" err="1"/>
              <a:t>isu</a:t>
            </a:r>
            <a:r>
              <a:rPr lang="cs-CZ" dirty="0"/>
              <a:t> a rozklikněte příslušnou aplikaci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6B9B5E-CCD2-470D-84F8-82969C403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" t="184" r="90" b="22177"/>
          <a:stretch/>
        </p:blipFill>
        <p:spPr>
          <a:xfrm>
            <a:off x="0" y="2667863"/>
            <a:ext cx="11092069" cy="4190137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09CACFD-EC63-4362-96AD-6F44D11061BC}"/>
              </a:ext>
            </a:extLst>
          </p:cNvPr>
          <p:cNvSpPr/>
          <p:nvPr/>
        </p:nvSpPr>
        <p:spPr>
          <a:xfrm>
            <a:off x="1828800" y="4899991"/>
            <a:ext cx="3488635" cy="586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E8A5300-3004-4844-8DC8-E3FFBDACA602}"/>
              </a:ext>
            </a:extLst>
          </p:cNvPr>
          <p:cNvSpPr/>
          <p:nvPr/>
        </p:nvSpPr>
        <p:spPr>
          <a:xfrm>
            <a:off x="2388704" y="5486400"/>
            <a:ext cx="3488635" cy="586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076F7F7-1EE3-44A8-B538-639550DB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5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6"/>
    </mc:Choice>
    <mc:Fallback>
      <p:transition spd="slow" advTm="2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9336F-052A-4CB8-8A26-F99FC82D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09A01C-583C-446C-9B97-177237EA5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3495" y="1825625"/>
            <a:ext cx="8405010" cy="435133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C6066EB2-EBAC-4818-B687-13BC67266E0D}"/>
              </a:ext>
            </a:extLst>
          </p:cNvPr>
          <p:cNvSpPr/>
          <p:nvPr/>
        </p:nvSpPr>
        <p:spPr>
          <a:xfrm>
            <a:off x="3041150" y="5906466"/>
            <a:ext cx="3488635" cy="2704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407BAEC-F48A-4331-96E1-96CA4AF96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4"/>
    </mc:Choice>
    <mc:Fallback>
      <p:transition spd="slow" advTm="3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2B3F0-77B9-427D-AAC4-54528A64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9D4026-63BD-4869-9CC8-449D23125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9687" y="1825625"/>
            <a:ext cx="9192625" cy="435133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6B58878-F6DF-4325-A7AE-8E2C40D7C427}"/>
              </a:ext>
            </a:extLst>
          </p:cNvPr>
          <p:cNvSpPr/>
          <p:nvPr/>
        </p:nvSpPr>
        <p:spPr>
          <a:xfrm>
            <a:off x="7654247" y="5132165"/>
            <a:ext cx="3038065" cy="417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FEA2AC33-1D34-429D-9030-A14BF9230817}"/>
              </a:ext>
            </a:extLst>
          </p:cNvPr>
          <p:cNvSpPr/>
          <p:nvPr/>
        </p:nvSpPr>
        <p:spPr>
          <a:xfrm>
            <a:off x="7654247" y="5653573"/>
            <a:ext cx="3038065" cy="417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13D50D0-E16D-408B-AD23-D86074874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68"/>
    </mc:Choice>
    <mc:Fallback>
      <p:transition spd="slow" advTm="3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91F1B-F2C2-40C7-B389-663D8ACB1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40" y="26642"/>
            <a:ext cx="10515600" cy="4351338"/>
          </a:xfrm>
        </p:spPr>
        <p:txBody>
          <a:bodyPr/>
          <a:lstStyle/>
          <a:p>
            <a:r>
              <a:rPr lang="cs-CZ" dirty="0"/>
              <a:t>K přihlášení využijte svůj </a:t>
            </a:r>
            <a:r>
              <a:rPr lang="cs-CZ" dirty="0" err="1"/>
              <a:t>isový</a:t>
            </a:r>
            <a:r>
              <a:rPr lang="cs-CZ" dirty="0"/>
              <a:t> mail a primární heslo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41C5DF-000F-4278-A1FF-5890F0A9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866"/>
            <a:ext cx="12192000" cy="6219492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25C4B15A-F9ED-4A0C-8443-98C9EAAC4ED2}"/>
              </a:ext>
            </a:extLst>
          </p:cNvPr>
          <p:cNvSpPr/>
          <p:nvPr/>
        </p:nvSpPr>
        <p:spPr>
          <a:xfrm>
            <a:off x="2425148" y="6241774"/>
            <a:ext cx="6480313" cy="417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30F631-6C4B-4601-8571-10DC156CB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6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7"/>
    </mc:Choice>
    <mc:Fallback>
      <p:transition spd="slow" advTm="13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1C1D-D8F4-4C90-8452-22746A9B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AF35EF-96F4-4964-8636-C2D9203F3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Bohužel se jedná o značně ořezanou verzi, která </a:t>
            </a:r>
            <a:r>
              <a:rPr lang="cs-CZ" dirty="0" err="1"/>
              <a:t>néumí</a:t>
            </a:r>
            <a:r>
              <a:rPr lang="cs-CZ" dirty="0"/>
              <a:t> pro nás důležité funkce jako je text do sloupců nebo souhrn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941405-5CEA-4B82-9A9A-B8432FA1D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6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4"/>
    </mc:Choice>
    <mc:Fallback>
      <p:transition spd="slow" advTm="1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ED9CCD-2841-49E2-9515-300E2DD2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50" y="1163374"/>
            <a:ext cx="9051772" cy="569462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8E041C-4C47-4006-9D08-254DAA0E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8235"/>
            <a:ext cx="10515600" cy="1325563"/>
          </a:xfrm>
        </p:spPr>
        <p:txBody>
          <a:bodyPr/>
          <a:lstStyle/>
          <a:p>
            <a:r>
              <a:rPr lang="cs-CZ" dirty="0"/>
              <a:t>SPSS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A77E4-E6E7-4A67-8F31-7E15ED82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2747"/>
            <a:ext cx="12191999" cy="4351338"/>
          </a:xfrm>
        </p:spPr>
        <p:txBody>
          <a:bodyPr/>
          <a:lstStyle/>
          <a:p>
            <a:r>
              <a:rPr lang="cs-CZ" dirty="0" err="1"/>
              <a:t>Spss</a:t>
            </a:r>
            <a:r>
              <a:rPr lang="cs-CZ" dirty="0"/>
              <a:t> je dostupné v inet.muni.cz v sekci provozní služby – software – nabídka softwaru</a:t>
            </a:r>
          </a:p>
          <a:p>
            <a:endParaRPr lang="cs-CZ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4E85385-0D4C-4A65-ABE2-A995546257FC}"/>
              </a:ext>
            </a:extLst>
          </p:cNvPr>
          <p:cNvSpPr/>
          <p:nvPr/>
        </p:nvSpPr>
        <p:spPr>
          <a:xfrm>
            <a:off x="943950" y="5138530"/>
            <a:ext cx="1829068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617649A-CE57-4697-9592-EE0A6BC78656}"/>
              </a:ext>
            </a:extLst>
          </p:cNvPr>
          <p:cNvSpPr/>
          <p:nvPr/>
        </p:nvSpPr>
        <p:spPr>
          <a:xfrm>
            <a:off x="1302025" y="6062870"/>
            <a:ext cx="437323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B2FAC786-3A08-40B4-8DA0-FFFFEA892D72}"/>
              </a:ext>
            </a:extLst>
          </p:cNvPr>
          <p:cNvSpPr/>
          <p:nvPr/>
        </p:nvSpPr>
        <p:spPr>
          <a:xfrm>
            <a:off x="1739348" y="6195253"/>
            <a:ext cx="1829068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1BFE5D4-D8DC-49DE-A15B-2A9E76F38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8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2"/>
    </mc:Choice>
    <mc:Fallback>
      <p:transition spd="slow" advTm="2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946D4-DFD2-4E02-A13E-E971A133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Zvolte poslední verzi a klikněte na získat</a:t>
            </a:r>
            <a:br>
              <a:rPr lang="cs-CZ" dirty="0"/>
            </a:br>
            <a:r>
              <a:rPr lang="cs-CZ" dirty="0"/>
              <a:t>následně odsouhlaste licenční podmínky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70D1E7D-297C-4ED8-88EB-A92E7E3FF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5878" y="1825625"/>
            <a:ext cx="8520244" cy="435133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C11007A0-6922-4EB3-9C68-106253C962DD}"/>
              </a:ext>
            </a:extLst>
          </p:cNvPr>
          <p:cNvSpPr/>
          <p:nvPr/>
        </p:nvSpPr>
        <p:spPr>
          <a:xfrm>
            <a:off x="8955157" y="5911712"/>
            <a:ext cx="1829068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8BCA1C-7A75-4D42-B48B-A5F37F64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1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6"/>
    </mc:Choice>
    <mc:Fallback>
      <p:transition spd="slow" advTm="2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62981-8EC8-4756-BF96-2F16497B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Potom vyplňte nějaký důvod užití a odklikněte ano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55F7238-AAEB-4285-B58A-5F3E021F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304" y="1825625"/>
            <a:ext cx="7993391" cy="435133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E53EFC58-77DB-4B1B-8340-26C98A13F599}"/>
              </a:ext>
            </a:extLst>
          </p:cNvPr>
          <p:cNvSpPr/>
          <p:nvPr/>
        </p:nvSpPr>
        <p:spPr>
          <a:xfrm>
            <a:off x="3289853" y="3752332"/>
            <a:ext cx="1829068" cy="48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37DC3DE-A3B1-40EA-B0F4-2790D19F52C7}"/>
              </a:ext>
            </a:extLst>
          </p:cNvPr>
          <p:cNvSpPr/>
          <p:nvPr/>
        </p:nvSpPr>
        <p:spPr>
          <a:xfrm>
            <a:off x="7557053" y="5537338"/>
            <a:ext cx="1829068" cy="250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6230F19-C37A-4DD1-9CCF-5437F370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1"/>
    </mc:Choice>
    <mc:Fallback>
      <p:transition spd="slow" advTm="1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Širokoúhlá obrazovka</PresentationFormat>
  <Paragraphs>18</Paragraphs>
  <Slides>18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Získání potřebného softwaru</vt:lpstr>
      <vt:lpstr>Excel (a ostatní programy ms office)</vt:lpstr>
      <vt:lpstr>Prezentace aplikace PowerPoint</vt:lpstr>
      <vt:lpstr>Prezentace aplikace PowerPoint</vt:lpstr>
      <vt:lpstr>Prezentace aplikace PowerPoint</vt:lpstr>
      <vt:lpstr>Prezentace aplikace PowerPoint</vt:lpstr>
      <vt:lpstr>SPSS</vt:lpstr>
      <vt:lpstr>Zvolte poslední verzi a klikněte na získat následně odsouhlaste licenční podmínky</vt:lpstr>
      <vt:lpstr>Potom vyplňte nějaký důvod užití a odklikněte ano</vt:lpstr>
      <vt:lpstr>Stáhněte si verzi pro svůj operační program a někam si zapište autorizační kód, který budete potřebovat pro rozběhnutí programu pro instalaci a autorizaci využijte pokyny v nápovědě dole na stránce</vt:lpstr>
      <vt:lpstr>Qgis</vt:lpstr>
      <vt:lpstr>Vyberte odpovídající položku z kategorie „long term release“</vt:lpstr>
      <vt:lpstr>Prezentace aplikace PowerPoint</vt:lpstr>
      <vt:lpstr>Prezentace aplikace PowerPoint</vt:lpstr>
      <vt:lpstr>Prezentace aplikace PowerPoint</vt:lpstr>
      <vt:lpstr>Prezentace aplikace PowerPoint</vt:lpstr>
      <vt:lpstr> a nakonec jen dokončit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Získání potřebného softwaru</dc:title>
  <dc:creator>Petr Voda</dc:creator>
  <cp:lastModifiedBy>Petr Voda</cp:lastModifiedBy>
  <cp:revision>7</cp:revision>
  <dcterms:created xsi:type="dcterms:W3CDTF">2020-03-24T10:54:59Z</dcterms:created>
  <dcterms:modified xsi:type="dcterms:W3CDTF">2020-03-30T16:07:09Z</dcterms:modified>
</cp:coreProperties>
</file>