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ábor Oláh" initials="G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1" d="100"/>
          <a:sy n="81" d="100"/>
        </p:scale>
        <p:origin x="-20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A582E67-FADE-4A6E-B008-39E17105A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53B964E-6859-4D55-974E-FBA99E014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87919E1-2879-45BE-8076-1037EF36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E66AA07-90B4-4181-A108-DF280DFC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4808DE4-5318-4F6F-9132-8496F2A29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1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DC1D86-4FEE-4FC3-A93C-9E434567F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F5C486F5-1D66-4DB9-BC5B-77A3F6872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5D905DC-7D10-49A7-BFBF-0909680FB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F650168-C4E7-4511-A744-0A7FD6EA8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2D91890-7FD2-4322-B1BE-81A7149D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1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24A81F88-9C10-4B7A-B502-F9F9A1721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D301ED17-6669-45AF-9471-5364113C6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49CD278-26F6-45A1-BB59-0ACCA776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CBE7242-8739-43FA-A408-7647AB0D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138B53C-EE0D-4E0B-8E6C-88D7DF30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05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CC1923-4042-4E0C-820C-AE1787FD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64417C0-1514-453A-BA3E-F6E44DF90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C754007-A7CB-4D16-B757-4F6D211B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F904726-A0AD-48E9-A161-DD0B1A136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924AC1E-BCAC-4612-81FB-8C60E39A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1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B1C0F8-E6E0-48BD-906A-A963A49DE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0B653AE5-3990-46DC-872A-45C13F5EC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A34AF2B-7EC6-4C8E-B862-9FABC157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301602F-196F-4515-80CF-9639C01D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F126EDC-9AF4-4F2D-8FF2-76EBC2C28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5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4253634-0CA8-416E-98EB-BC7405F3D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98F17D5-826F-482A-935B-A3D7F9815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D3F6F7DD-BB46-44CE-A819-9782899C1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22E72B49-0FB1-4267-B371-C4B9AEE4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B6AD6554-6E4E-4609-975B-EAB0756B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DFF149F6-A1CD-439E-9D0F-2DB152CA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60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46B7799-15D9-45E1-9FAD-0517692E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96C8EDC9-3EBC-438F-BCC0-2090E8C73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E141CD7C-8F96-4F51-862D-37B1C86BE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2131CB37-E850-4C66-9169-D1F2BC53B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338CEF90-92B8-4E74-B5B1-82E10B130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71C98B8-272D-4CFC-ACFF-A368E3B3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0725F734-DD3B-44BE-A283-6C557BCD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CFD6C13C-969C-474C-B008-808A8C0C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35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5CDF03-96FF-4639-9938-DB2FD581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89231A91-6CAB-4906-BD6F-8ED60FC2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1DEAC121-719A-40D4-85B7-A1624272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B531B537-C802-4C0C-B2F8-87DD6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6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646B5A9C-8F96-48BA-AE4E-D4E964F0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AAFD197-4A08-4434-A849-2B246CFD9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8A371A49-19E4-4F4A-A31B-719EECA0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80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FF2ABF6-F2E4-4B29-8548-6CE1826D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8137431-0BE4-4491-ABF9-438FAA8BF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8557E529-919B-4BF1-898F-0C1F3489F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BAF0828-C6EB-4715-9F75-8D9CC7D9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BDE4609-D991-4276-977F-AFF3847C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F04E8A2-CE05-4CB5-B12E-19B6FA84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DFB6238-5B7F-4E01-822E-E5F6FAF8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13597B-0B79-4296-A933-1C0377031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C223A793-A648-4C1E-8566-8855553AF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286F330A-CFF8-400A-8E83-14F7AEDAF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95B4EEE-F631-41B2-9027-C00FC9377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170A33E-DCAA-4ACB-8893-38F3CF6CB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36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A1158A1-2EE4-45B4-819F-66BA5C0D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948D3F7B-014E-47B4-B22B-43BC64F2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E11F07E-3CF6-4E6D-AA92-4CFE7BCC14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96B56-806F-48AE-A5B4-8189A64718C1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26D8FA7-391B-4953-8E8C-3FC2BED37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A94FCC9-F8B3-4E01-9909-98580FE1F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37DEF-BF8E-4D4E-BF74-9543FEFE4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74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socialismrealised.eu/catalogue/good-ol-day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ultural-opposition.eu/games/objects-of-cultural-opposi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076102A-928E-49A6-A069-4E1F03D23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0937"/>
            <a:ext cx="9144000" cy="1474817"/>
          </a:xfrm>
        </p:spPr>
        <p:txBody>
          <a:bodyPr>
            <a:normAutofit fontScale="90000"/>
          </a:bodyPr>
          <a:lstStyle/>
          <a:p>
            <a:r>
              <a:rPr lang="cs-CZ" dirty="0"/>
              <a:t>Sociology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communism</a:t>
            </a:r>
            <a:r>
              <a:rPr lang="cs-CZ" dirty="0"/>
              <a:t> </a:t>
            </a:r>
            <a:br>
              <a:rPr lang="cs-CZ" dirty="0"/>
            </a:br>
            <a:r>
              <a:rPr lang="cs-CZ" sz="4000" dirty="0" err="1"/>
              <a:t>From</a:t>
            </a:r>
            <a:r>
              <a:rPr lang="cs-CZ" sz="4000" dirty="0"/>
              <a:t> </a:t>
            </a:r>
            <a:r>
              <a:rPr lang="cs-CZ" sz="4000" dirty="0" err="1"/>
              <a:t>social</a:t>
            </a:r>
            <a:r>
              <a:rPr lang="cs-CZ" sz="4000" dirty="0"/>
              <a:t> reality to </a:t>
            </a:r>
            <a:r>
              <a:rPr lang="cs-CZ" sz="4000" dirty="0" err="1"/>
              <a:t>everyday</a:t>
            </a:r>
            <a:r>
              <a:rPr lang="cs-CZ" sz="4000" dirty="0"/>
              <a:t> </a:t>
            </a:r>
            <a:r>
              <a:rPr lang="cs-CZ" sz="4000" dirty="0" err="1" smtClean="0"/>
              <a:t>life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part 2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894C1990-CA79-472B-B614-2EA26AEDA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5754"/>
            <a:ext cx="9144000" cy="96663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Gábor Oláh, olah@fss.muni.cz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24F7A01-FB30-4B78-971A-F43505D60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9848" l="943" r="89832">
                        <a14:foregroundMark x1="3354" y1="93333" x2="1363" y2="69848"/>
                        <a14:foregroundMark x1="1363" y1="69848" x2="3354" y2="54394"/>
                        <a14:foregroundMark x1="3354" y1="54394" x2="6604" y2="47727"/>
                        <a14:foregroundMark x1="6604" y1="47727" x2="8071" y2="39545"/>
                        <a14:foregroundMark x1="8071" y1="39545" x2="13312" y2="41061"/>
                        <a14:foregroundMark x1="13312" y1="41061" x2="14256" y2="64848"/>
                        <a14:foregroundMark x1="14256" y1="64848" x2="19706" y2="66667"/>
                        <a14:foregroundMark x1="19706" y1="66667" x2="23375" y2="61212"/>
                        <a14:foregroundMark x1="23375" y1="61212" x2="21698" y2="68485"/>
                        <a14:foregroundMark x1="21698" y1="68485" x2="16457" y2="70758"/>
                        <a14:foregroundMark x1="16457" y1="70758" x2="12683" y2="93485"/>
                        <a14:foregroundMark x1="12683" y1="93485" x2="12788" y2="96061"/>
                        <a14:foregroundMark x1="6813" y1="48030" x2="2935" y2="53333"/>
                        <a14:foregroundMark x1="2935" y1="53333" x2="943" y2="61212"/>
                        <a14:foregroundMark x1="943" y1="61212" x2="2096" y2="998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807" y="1913730"/>
            <a:ext cx="6473953" cy="390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5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Lefebvre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935308" cy="4351338"/>
          </a:xfrm>
        </p:spPr>
        <p:txBody>
          <a:bodyPr>
            <a:normAutofit/>
          </a:bodyPr>
          <a:lstStyle/>
          <a:p>
            <a:r>
              <a:rPr lang="cs-CZ" dirty="0" err="1" smtClean="0"/>
              <a:t>Marxist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r>
              <a:rPr lang="cs-CZ" dirty="0" smtClean="0"/>
              <a:t> on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and modernity </a:t>
            </a:r>
            <a:r>
              <a:rPr lang="cs-CZ" dirty="0" err="1" smtClean="0"/>
              <a:t>andcritical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r>
              <a:rPr lang="cs-CZ" dirty="0" smtClean="0"/>
              <a:t> on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err="1" smtClean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existence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capitalism</a:t>
            </a:r>
            <a:endParaRPr lang="cs-CZ" dirty="0" smtClean="0"/>
          </a:p>
          <a:p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as </a:t>
            </a:r>
            <a:r>
              <a:rPr lang="cs-CZ" dirty="0" err="1" smtClean="0"/>
              <a:t>fundamental</a:t>
            </a:r>
            <a:r>
              <a:rPr lang="cs-CZ" dirty="0" smtClean="0"/>
              <a:t> </a:t>
            </a:r>
            <a:r>
              <a:rPr lang="cs-CZ" dirty="0" err="1" smtClean="0"/>
              <a:t>arena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Pointed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beurecratic</a:t>
            </a:r>
            <a:r>
              <a:rPr lang="cs-CZ" dirty="0" smtClean="0"/>
              <a:t> society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orgnaized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Media, </a:t>
            </a:r>
            <a:r>
              <a:rPr lang="cs-CZ" dirty="0" err="1" smtClean="0"/>
              <a:t>adverts</a:t>
            </a:r>
            <a:r>
              <a:rPr lang="cs-CZ" dirty="0" smtClean="0"/>
              <a:t> and marketing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alienation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and </a:t>
            </a:r>
            <a:r>
              <a:rPr lang="cs-CZ" dirty="0" err="1" smtClean="0"/>
              <a:t>turn</a:t>
            </a:r>
            <a:r>
              <a:rPr lang="cs-CZ" dirty="0" smtClean="0"/>
              <a:t> </a:t>
            </a:r>
            <a:r>
              <a:rPr lang="cs-CZ" dirty="0" err="1" smtClean="0"/>
              <a:t>alienation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80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Lefebrve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492262" cy="4351338"/>
          </a:xfrm>
        </p:spPr>
        <p:txBody>
          <a:bodyPr/>
          <a:lstStyle/>
          <a:p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points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adverts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PEDRO, THE BEST PRODUCT </a:t>
            </a:r>
            <a:r>
              <a:rPr lang="cs-CZ" dirty="0">
                <a:sym typeface="Wingdings" panose="05000000000000000000" pitchFamily="2" charset="2"/>
              </a:rPr>
              <a:t></a:t>
            </a:r>
          </a:p>
          <a:p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 err="1">
                <a:sym typeface="Wingdings" panose="05000000000000000000" pitchFamily="2" charset="2"/>
              </a:rPr>
              <a:t>was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only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one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basically</a:t>
            </a:r>
            <a:r>
              <a:rPr lang="cs-CZ" dirty="0" smtClean="0">
                <a:sym typeface="Wingdings" panose="05000000000000000000" pitchFamily="2" charset="2"/>
              </a:rPr>
              <a:t>…)</a:t>
            </a:r>
          </a:p>
          <a:p>
            <a:r>
              <a:rPr lang="cs-CZ" dirty="0">
                <a:hlinkClick r:id="rId2"/>
              </a:rPr>
              <a:t>https://www.socialismrealised.eu/catalogue/good-ol-days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err="1" smtClean="0">
                <a:sym typeface="Wingdings" panose="05000000000000000000" pitchFamily="2" charset="2"/>
              </a:rPr>
              <a:t>Furthermore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the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language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usage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beurocracy</a:t>
            </a:r>
            <a:r>
              <a:rPr lang="cs-CZ" dirty="0" smtClean="0">
                <a:sym typeface="Wingdings" panose="05000000000000000000" pitchFamily="2" charset="2"/>
              </a:rPr>
              <a:t> – </a:t>
            </a:r>
            <a:r>
              <a:rPr lang="cs-CZ" dirty="0" err="1" smtClean="0">
                <a:sym typeface="Wingdings" panose="05000000000000000000" pitchFamily="2" charset="2"/>
              </a:rPr>
              <a:t>The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unquestioned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rules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the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institutions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 smtClean="0"/>
          </a:p>
        </p:txBody>
      </p:sp>
      <p:pic>
        <p:nvPicPr>
          <p:cNvPr id="2050" name="Picture 2" descr="C:\Users\User\OneDrive - MUNI\sociology of communism\literature\everyday_korona\Ped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138" y="1598775"/>
            <a:ext cx="5225621" cy="392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94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Lefebvre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: </a:t>
            </a:r>
            <a:r>
              <a:rPr lang="cs-CZ" dirty="0" err="1" smtClean="0"/>
              <a:t>Beurocracy</a:t>
            </a:r>
            <a:r>
              <a:rPr lang="cs-CZ" dirty="0" smtClean="0"/>
              <a:t> </a:t>
            </a:r>
            <a:r>
              <a:rPr lang="cs-CZ" dirty="0" err="1" smtClean="0"/>
              <a:t>colonizes</a:t>
            </a:r>
            <a:r>
              <a:rPr lang="cs-CZ" dirty="0" smtClean="0"/>
              <a:t> EL and EL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inauthentic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domination</a:t>
            </a:r>
            <a:r>
              <a:rPr lang="cs-CZ" dirty="0" smtClean="0"/>
              <a:t> and </a:t>
            </a:r>
            <a:r>
              <a:rPr lang="cs-CZ" dirty="0" err="1" smtClean="0"/>
              <a:t>terror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endParaRPr lang="cs-CZ" dirty="0" smtClean="0"/>
          </a:p>
          <a:p>
            <a:r>
              <a:rPr lang="cs-CZ" dirty="0" err="1" smtClean="0"/>
              <a:t>Controlled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 - </a:t>
            </a:r>
            <a:r>
              <a:rPr lang="cs-CZ" dirty="0" err="1" smtClean="0"/>
              <a:t>shortages</a:t>
            </a:r>
            <a:r>
              <a:rPr lang="cs-CZ" dirty="0" smtClean="0"/>
              <a:t> in </a:t>
            </a:r>
            <a:r>
              <a:rPr lang="cs-CZ" dirty="0" err="1" smtClean="0"/>
              <a:t>communism</a:t>
            </a:r>
            <a:endParaRPr lang="cs-CZ" dirty="0" smtClean="0"/>
          </a:p>
          <a:p>
            <a:r>
              <a:rPr lang="cs-CZ" dirty="0" err="1" smtClean="0"/>
              <a:t>Self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– in </a:t>
            </a:r>
            <a:r>
              <a:rPr lang="cs-CZ" dirty="0" err="1" smtClean="0"/>
              <a:t>capitalist</a:t>
            </a:r>
            <a:r>
              <a:rPr lang="cs-CZ" dirty="0" smtClean="0"/>
              <a:t> </a:t>
            </a:r>
            <a:r>
              <a:rPr lang="cs-CZ" dirty="0" err="1" smtClean="0"/>
              <a:t>societies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voluntary</a:t>
            </a:r>
            <a:r>
              <a:rPr lang="cs-CZ" dirty="0" smtClean="0"/>
              <a:t>, in </a:t>
            </a:r>
            <a:r>
              <a:rPr lang="cs-CZ" dirty="0" err="1" smtClean="0"/>
              <a:t>socialist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compulsory</a:t>
            </a:r>
            <a:r>
              <a:rPr lang="cs-CZ" dirty="0" smtClean="0"/>
              <a:t> and </a:t>
            </a:r>
            <a:r>
              <a:rPr lang="cs-CZ" dirty="0" err="1" smtClean="0"/>
              <a:t>necessary</a:t>
            </a:r>
            <a:endParaRPr lang="cs-CZ" dirty="0" smtClean="0"/>
          </a:p>
          <a:p>
            <a:r>
              <a:rPr lang="cs-CZ" dirty="0" err="1" smtClean="0"/>
              <a:t>Terror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ads</a:t>
            </a:r>
            <a:r>
              <a:rPr lang="cs-CZ" dirty="0" smtClean="0"/>
              <a:t> –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propaganda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. </a:t>
            </a:r>
            <a:r>
              <a:rPr lang="cs-CZ" dirty="0" err="1" smtClean="0"/>
              <a:t>Lefebvre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interested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advertisements</a:t>
            </a:r>
            <a:r>
              <a:rPr lang="cs-CZ" dirty="0" smtClean="0"/>
              <a:t> influence and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1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Lefebvre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Lefebvre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 to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creativity</a:t>
            </a:r>
            <a:r>
              <a:rPr lang="cs-CZ" dirty="0"/>
              <a:t> as </a:t>
            </a:r>
            <a:r>
              <a:rPr lang="cs-CZ" dirty="0" err="1"/>
              <a:t>elemntary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disalienation</a:t>
            </a:r>
            <a:r>
              <a:rPr lang="cs-CZ" dirty="0"/>
              <a:t> and </a:t>
            </a:r>
            <a:r>
              <a:rPr lang="cs-CZ" dirty="0" err="1"/>
              <a:t>revolution</a:t>
            </a:r>
            <a:r>
              <a:rPr lang="cs-CZ" dirty="0"/>
              <a:t> in </a:t>
            </a:r>
            <a:r>
              <a:rPr lang="cs-CZ" dirty="0" err="1"/>
              <a:t>perception</a:t>
            </a:r>
            <a:r>
              <a:rPr lang="cs-CZ" dirty="0"/>
              <a:t> </a:t>
            </a:r>
          </a:p>
          <a:p>
            <a:r>
              <a:rPr lang="cs-CZ" dirty="0" err="1" smtClean="0"/>
              <a:t>E.g</a:t>
            </a:r>
            <a:r>
              <a:rPr lang="cs-CZ" dirty="0" smtClean="0"/>
              <a:t>. DIY </a:t>
            </a:r>
            <a:r>
              <a:rPr lang="cs-CZ" dirty="0" err="1" smtClean="0"/>
              <a:t>things</a:t>
            </a:r>
            <a:r>
              <a:rPr lang="cs-CZ" dirty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socialism</a:t>
            </a:r>
            <a:endParaRPr lang="cs-CZ" dirty="0"/>
          </a:p>
          <a:p>
            <a:r>
              <a:rPr lang="cs-CZ" dirty="0">
                <a:hlinkClick r:id="rId2"/>
              </a:rPr>
              <a:t>http://cultural-opposition.eu/games/objects-of-cultural-opposition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55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Michel de </a:t>
            </a:r>
            <a:r>
              <a:rPr lang="cs-CZ" dirty="0" err="1" smtClean="0"/>
              <a:t>Certeau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Focusing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historiography</a:t>
            </a:r>
            <a:r>
              <a:rPr lang="cs-CZ" dirty="0" smtClean="0"/>
              <a:t> to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historiography</a:t>
            </a:r>
            <a:r>
              <a:rPr lang="cs-CZ" dirty="0" smtClean="0"/>
              <a:t> </a:t>
            </a:r>
            <a:r>
              <a:rPr lang="cs-CZ" dirty="0" err="1" smtClean="0"/>
              <a:t>operates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and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EL</a:t>
            </a:r>
          </a:p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certain</a:t>
            </a:r>
            <a:r>
              <a:rPr lang="cs-CZ" dirty="0" smtClean="0"/>
              <a:t> type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– </a:t>
            </a:r>
            <a:r>
              <a:rPr lang="cs-CZ" dirty="0" err="1" smtClean="0"/>
              <a:t>creates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semiotic</a:t>
            </a:r>
            <a:r>
              <a:rPr lang="cs-CZ" dirty="0" smtClean="0"/>
              <a:t> influence</a:t>
            </a:r>
          </a:p>
          <a:p>
            <a:r>
              <a:rPr lang="cs-CZ" dirty="0" err="1" smtClean="0"/>
              <a:t>History</a:t>
            </a:r>
            <a:r>
              <a:rPr lang="cs-CZ" dirty="0" smtClean="0"/>
              <a:t> has a </a:t>
            </a:r>
            <a:r>
              <a:rPr lang="cs-CZ" dirty="0" err="1" smtClean="0"/>
              <a:t>relation</a:t>
            </a:r>
            <a:r>
              <a:rPr lang="cs-CZ" dirty="0" smtClean="0"/>
              <a:t> to place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reality, a </a:t>
            </a:r>
            <a:r>
              <a:rPr lang="cs-CZ" dirty="0" err="1" smtClean="0"/>
              <a:t>construction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text</a:t>
            </a:r>
          </a:p>
          <a:p>
            <a:r>
              <a:rPr lang="cs-CZ" dirty="0" err="1" smtClean="0"/>
              <a:t>History</a:t>
            </a:r>
            <a:r>
              <a:rPr lang="cs-CZ" dirty="0" smtClean="0"/>
              <a:t> as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and </a:t>
            </a:r>
            <a:r>
              <a:rPr lang="cs-CZ" dirty="0" err="1" smtClean="0"/>
              <a:t>practice</a:t>
            </a:r>
            <a:r>
              <a:rPr lang="cs-CZ" dirty="0" smtClean="0"/>
              <a:t> –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aspect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as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2915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Michel de </a:t>
            </a:r>
            <a:r>
              <a:rPr lang="cs-CZ" dirty="0" err="1" smtClean="0"/>
              <a:t>Certeau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Poetics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to interpret but to </a:t>
            </a:r>
            <a:r>
              <a:rPr lang="cs-CZ" dirty="0" err="1" smtClean="0"/>
              <a:t>focus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operate</a:t>
            </a:r>
            <a:r>
              <a:rPr lang="cs-CZ" dirty="0" smtClean="0"/>
              <a:t>,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EL. </a:t>
            </a:r>
          </a:p>
          <a:p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critical</a:t>
            </a:r>
            <a:r>
              <a:rPr lang="cs-CZ" dirty="0" smtClean="0"/>
              <a:t> to </a:t>
            </a:r>
            <a:r>
              <a:rPr lang="cs-CZ" dirty="0" err="1" smtClean="0"/>
              <a:t>capitalism</a:t>
            </a:r>
            <a:endParaRPr lang="cs-CZ" dirty="0" smtClean="0"/>
          </a:p>
          <a:p>
            <a:pPr lvl="1"/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organized</a:t>
            </a:r>
            <a:r>
              <a:rPr lang="cs-CZ" dirty="0"/>
              <a:t> and </a:t>
            </a:r>
            <a:r>
              <a:rPr lang="cs-CZ" dirty="0" err="1"/>
              <a:t>structured</a:t>
            </a:r>
            <a:r>
              <a:rPr lang="cs-CZ" dirty="0"/>
              <a:t> by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Response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creativity</a:t>
            </a:r>
            <a:endParaRPr lang="cs-CZ" dirty="0"/>
          </a:p>
          <a:p>
            <a:pPr lvl="1"/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resists</a:t>
            </a:r>
            <a:r>
              <a:rPr lang="cs-CZ" dirty="0"/>
              <a:t> to </a:t>
            </a:r>
            <a:r>
              <a:rPr lang="cs-CZ" dirty="0" err="1" smtClean="0"/>
              <a:t>changes</a:t>
            </a:r>
            <a:endParaRPr lang="cs-CZ" dirty="0" smtClean="0"/>
          </a:p>
          <a:p>
            <a:pPr lvl="1"/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inventive</a:t>
            </a:r>
            <a:r>
              <a:rPr lang="cs-CZ" dirty="0" smtClean="0"/>
              <a:t> </a:t>
            </a:r>
            <a:r>
              <a:rPr lang="cs-CZ" dirty="0" err="1" smtClean="0"/>
              <a:t>deviations</a:t>
            </a:r>
            <a:r>
              <a:rPr lang="cs-CZ" dirty="0" smtClean="0"/>
              <a:t> and </a:t>
            </a:r>
            <a:r>
              <a:rPr lang="cs-CZ" dirty="0" err="1" smtClean="0"/>
              <a:t>multiple</a:t>
            </a:r>
            <a:r>
              <a:rPr lang="cs-CZ" dirty="0" smtClean="0"/>
              <a:t> </a:t>
            </a:r>
            <a:r>
              <a:rPr lang="cs-CZ" dirty="0" err="1" smtClean="0"/>
              <a:t>everydays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4854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D742BC469E4BB479E82238555C5657E" ma:contentTypeVersion="8" ma:contentTypeDescription="Vytvoří nový dokument" ma:contentTypeScope="" ma:versionID="4e1b6e2f89c859492e0a67f058c14b06">
  <xsd:schema xmlns:xsd="http://www.w3.org/2001/XMLSchema" xmlns:xs="http://www.w3.org/2001/XMLSchema" xmlns:p="http://schemas.microsoft.com/office/2006/metadata/properties" xmlns:ns3="a6ae41e3-0cfb-4c68-b9a2-ae7fc3ff224a" targetNamespace="http://schemas.microsoft.com/office/2006/metadata/properties" ma:root="true" ma:fieldsID="751ebc69c4ae81a5245a6d99ae14830b" ns3:_="">
    <xsd:import namespace="a6ae41e3-0cfb-4c68-b9a2-ae7fc3ff22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e41e3-0cfb-4c68-b9a2-ae7fc3ff22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02EAAB-04DA-44AB-9732-05742CED13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ae41e3-0cfb-4c68-b9a2-ae7fc3ff22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770C7B-9BB0-41A2-AE42-80A7DB1DFF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F952A3-9712-48B8-8BE5-E2FC5D25CC6B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a6ae41e3-0cfb-4c68-b9a2-ae7fc3ff224a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330</Words>
  <Application>Microsoft Office PowerPoint</Application>
  <PresentationFormat>Vlastní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Sociology of communism  From social reality to everyday life part 2</vt:lpstr>
      <vt:lpstr>Henri Lefebvre</vt:lpstr>
      <vt:lpstr>Lefebrve</vt:lpstr>
      <vt:lpstr>Application of Lefebvre</vt:lpstr>
      <vt:lpstr>Lefebvre</vt:lpstr>
      <vt:lpstr>Michel de Certeau</vt:lpstr>
      <vt:lpstr>Michel de Certeau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of communism  From social reality to everyday life</dc:title>
  <dc:creator>Gábor Oláh</dc:creator>
  <cp:lastModifiedBy>Doricakova</cp:lastModifiedBy>
  <cp:revision>19</cp:revision>
  <dcterms:created xsi:type="dcterms:W3CDTF">2020-03-19T12:52:33Z</dcterms:created>
  <dcterms:modified xsi:type="dcterms:W3CDTF">2020-03-26T15:15:14Z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0x0101003D742BC469E4BB479E82238555C5657E</vt:lpwstr>
  </property>
</Properties>
</file>