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6" r:id="rId2"/>
    <p:sldId id="278" r:id="rId3"/>
    <p:sldId id="279" r:id="rId4"/>
    <p:sldId id="280" r:id="rId5"/>
    <p:sldId id="303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5" r:id="rId17"/>
    <p:sldId id="293" r:id="rId18"/>
    <p:sldId id="292" r:id="rId19"/>
    <p:sldId id="291" r:id="rId20"/>
    <p:sldId id="299" r:id="rId21"/>
    <p:sldId id="296" r:id="rId22"/>
    <p:sldId id="297" r:id="rId23"/>
    <p:sldId id="298" r:id="rId24"/>
    <p:sldId id="300" r:id="rId25"/>
    <p:sldId id="301" r:id="rId26"/>
    <p:sldId id="302" r:id="rId27"/>
    <p:sldId id="294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DC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SOCb2172 / SOC172</a:t>
            </a:r>
          </a:p>
          <a:p>
            <a:r>
              <a:rPr lang="cs-CZ" sz="2800" b="1" dirty="0">
                <a:latin typeface="Segoe UI Semibold" pitchFamily="34" charset="0"/>
              </a:rPr>
              <a:t>Sociologie stratifikace a nerovnosti</a:t>
            </a:r>
          </a:p>
          <a:p>
            <a:r>
              <a:rPr lang="cs-CZ" sz="2000" dirty="0">
                <a:latin typeface="Segoe UI Semibold" pitchFamily="34" charset="0"/>
              </a:rPr>
              <a:t>Organizace kurzu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92-100 bodů: A (výborně)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84-91 bodů: B (velmi dobře)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76-83 bodů: C (dobře)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68-75 bodů: D (uspokojivě)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60-67 bodů: E (vyhovující)</a:t>
            </a:r>
          </a:p>
          <a:p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0-59 bodů: F (nevyhovující)</a:t>
            </a:r>
          </a:p>
        </p:txBody>
      </p:sp>
    </p:spTree>
    <p:extLst>
      <p:ext uri="{BB962C8B-B14F-4D97-AF65-F5344CB8AC3E}">
        <p14:creationId xmlns:p14="http://schemas.microsoft.com/office/powerpoint/2010/main" val="296861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Test: 20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Zkouška: 60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Prezentace: 5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Seminárka: 15 bodů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17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Test: 20 bodů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8. týden semestru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otevřené a uzavřené otázky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začátku přednášky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Zkouška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Seminárka</a:t>
            </a:r>
          </a:p>
        </p:txBody>
      </p:sp>
    </p:spTree>
    <p:extLst>
      <p:ext uri="{BB962C8B-B14F-4D97-AF65-F5344CB8AC3E}">
        <p14:creationId xmlns:p14="http://schemas.microsoft.com/office/powerpoint/2010/main" val="685327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Zkouška: 60 bodů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průběhu zkouškového období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otevřené a uzavřené otázky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Seminárka</a:t>
            </a:r>
          </a:p>
        </p:txBody>
      </p:sp>
    </p:spTree>
    <p:extLst>
      <p:ext uri="{BB962C8B-B14F-4D97-AF65-F5344CB8AC3E}">
        <p14:creationId xmlns:p14="http://schemas.microsoft.com/office/powerpoint/2010/main" val="2895233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Zkouška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Prezentace: 5 bodů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začátku každé přednášky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2-3 studenti samostatně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3-5 min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krátká zpráva aktuálního dění zasazená do konceptů, které se budou probírat na přednášce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Seminárka</a:t>
            </a:r>
          </a:p>
        </p:txBody>
      </p:sp>
    </p:spTree>
    <p:extLst>
      <p:ext uri="{BB962C8B-B14F-4D97-AF65-F5344CB8AC3E}">
        <p14:creationId xmlns:p14="http://schemas.microsoft.com/office/powerpoint/2010/main" val="863577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Zkouška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Seminárka: 15 bodů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písemné zpracování na 3 600-5 400 znaků do Odevzdávárny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odevzdání do pondělí následujícího týdne po prezentaci</a:t>
            </a:r>
          </a:p>
        </p:txBody>
      </p:sp>
    </p:spTree>
    <p:extLst>
      <p:ext uri="{BB962C8B-B14F-4D97-AF65-F5344CB8AC3E}">
        <p14:creationId xmlns:p14="http://schemas.microsoft.com/office/powerpoint/2010/main" val="3494266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Zkouška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Seminárka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Rozpis témat v IS MU (od 18/2 18.00)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975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 prezentace</a:t>
            </a:r>
          </a:p>
        </p:txBody>
      </p:sp>
    </p:spTree>
    <p:extLst>
      <p:ext uri="{BB962C8B-B14F-4D97-AF65-F5344CB8AC3E}">
        <p14:creationId xmlns:p14="http://schemas.microsoft.com/office/powerpoint/2010/main" val="2404902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Třídní pojetí Karla Marxe: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Buržoazie: vlastní výrobní prostředky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Proletariát: vlastní jen svou pracovní sílu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Proletariát prodává svou pracovní sílu buržoazii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Vztah obou tříd je antagonistický – třídní konflikt</a:t>
            </a:r>
          </a:p>
        </p:txBody>
      </p:sp>
    </p:spTree>
    <p:extLst>
      <p:ext uri="{BB962C8B-B14F-4D97-AF65-F5344CB8AC3E}">
        <p14:creationId xmlns:p14="http://schemas.microsoft.com/office/powerpoint/2010/main" val="4018381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 prezentace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8954824-6842-4AAC-B589-20F7DDDF7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14" y="0"/>
            <a:ext cx="7858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33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Vyučující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Mgr. Ing. Tomáš Doseděl, Ph.D.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dosedel@fss.muni.cz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kancelář 3.61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konzultace úterý 14.30-15.30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Buržoazie</a:t>
            </a:r>
            <a:r>
              <a:rPr lang="cs-CZ" sz="2800"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cs-CZ" sz="280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majitelé Škoda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Auto zastupovaní managementem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Proletariát: dělníci zastupovaní odbory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Třídní konflikt se projevuje ve vyjednávání zaměstnanců Škoda Auto a zaměstnavatele – mají odlišné zájmy</a:t>
            </a:r>
          </a:p>
        </p:txBody>
      </p:sp>
    </p:spTree>
    <p:extLst>
      <p:ext uri="{BB962C8B-B14F-4D97-AF65-F5344CB8AC3E}">
        <p14:creationId xmlns:p14="http://schemas.microsoft.com/office/powerpoint/2010/main" val="2214685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Test: 20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Zkouška: 60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Prezentace: 5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Seminárka: 15 bodů</a:t>
            </a:r>
          </a:p>
        </p:txBody>
      </p:sp>
    </p:spTree>
    <p:extLst>
      <p:ext uri="{BB962C8B-B14F-4D97-AF65-F5344CB8AC3E}">
        <p14:creationId xmlns:p14="http://schemas.microsoft.com/office/powerpoint/2010/main" val="14771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Četba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416 stran české četby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166 stran anglické četby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Jde o koncepty a trendy, ne data!</a:t>
            </a:r>
          </a:p>
        </p:txBody>
      </p:sp>
    </p:spTree>
    <p:extLst>
      <p:ext uri="{BB962C8B-B14F-4D97-AF65-F5344CB8AC3E}">
        <p14:creationId xmlns:p14="http://schemas.microsoft.com/office/powerpoint/2010/main" val="3683797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Četba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484 stran české četby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134 stran anglické četby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Online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knihovně FSS min 5 ks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Nedostupné – v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ISu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99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Četba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484 stran české četby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134 stran anglické četby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Dá se to zvládnout?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 ECTS = 25-30 h práce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 1 hod: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5-10 stran v ČJ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2-5 stran v AJ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 strany psaní</a:t>
            </a:r>
          </a:p>
        </p:txBody>
      </p:sp>
    </p:spTree>
    <p:extLst>
      <p:ext uri="{BB962C8B-B14F-4D97-AF65-F5344CB8AC3E}">
        <p14:creationId xmlns:p14="http://schemas.microsoft.com/office/powerpoint/2010/main" val="1153306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Četba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484 stran české četby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134 stran anglické četby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Dá se to zvládnout?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6 ECTS = 150-180 h práce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Hodinová náročnost: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ČJ: 49-97 h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AJ: 27-67 h	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Psaní: 1 h</a:t>
            </a:r>
          </a:p>
        </p:txBody>
      </p:sp>
    </p:spTree>
    <p:extLst>
      <p:ext uri="{BB962C8B-B14F-4D97-AF65-F5344CB8AC3E}">
        <p14:creationId xmlns:p14="http://schemas.microsoft.com/office/powerpoint/2010/main" val="20059557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Četba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Dá se to zvládnout?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6 ECTS = 150-180 h práce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Četba: 76-164 h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Psaní: 1 h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Docházka: 24 h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Celkem 101-189 h  (+ učení)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565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221908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Vyučující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Mgr. Ing. Tomáš Doseděl, Ph.D.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dosedel@fss.muni.cz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kancelář 3.61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konzultace úterý 14.30-15.30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Prof. PhDr. Tomáš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Katrňák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Ph.D.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Mgr. Petr Fučík, Ph.D.</a:t>
            </a:r>
          </a:p>
        </p:txBody>
      </p:sp>
    </p:spTree>
    <p:extLst>
      <p:ext uri="{BB962C8B-B14F-4D97-AF65-F5344CB8AC3E}">
        <p14:creationId xmlns:p14="http://schemas.microsoft.com/office/powerpoint/2010/main" val="384164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je to stratifikace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Rozdělení společnosti do skupin / vrstev</a:t>
            </a: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Způsoby rozdělení mohou být různé (kavárna vs. spodních 10 milionů, podle vzdělání, podle příjmu…), ne všechny ale dávají smysl</a:t>
            </a: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Základní vysvětlující proměnná – předpokládáme, že každá skupina se chová jinak</a:t>
            </a:r>
          </a:p>
        </p:txBody>
      </p:sp>
    </p:spTree>
    <p:extLst>
      <p:ext uri="{BB962C8B-B14F-4D97-AF65-F5344CB8AC3E}">
        <p14:creationId xmlns:p14="http://schemas.microsoft.com/office/powerpoint/2010/main" val="303395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nás čeká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 – základní koncepty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 – zdroje sociálních nerovností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III – důsledky sociálních nerovností</a:t>
            </a:r>
          </a:p>
        </p:txBody>
      </p:sp>
    </p:spTree>
    <p:extLst>
      <p:ext uri="{BB962C8B-B14F-4D97-AF65-F5344CB8AC3E}">
        <p14:creationId xmlns:p14="http://schemas.microsoft.com/office/powerpoint/2010/main" val="268938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nás čeká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 – základní koncepty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Klasikové sociální stratifikace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Třídní rozdělení společnosti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 – zdroje sociálních nerovností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III – důsledky sociálních nerovností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1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nás čeká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 – základní koncepty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 – zdroje sociálních nerovností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Rodina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Vzdělání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Stát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Připsané charakteristiky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Společenské změny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III – důsledky sociálních nerovností</a:t>
            </a:r>
          </a:p>
        </p:txBody>
      </p:sp>
    </p:spTree>
    <p:extLst>
      <p:ext uri="{BB962C8B-B14F-4D97-AF65-F5344CB8AC3E}">
        <p14:creationId xmlns:p14="http://schemas.microsoft.com/office/powerpoint/2010/main" val="311958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nás čeká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 – základní koncepty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 – zdroje sociálních nerovností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III – důsledky sociálních nerovností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Dopady na trhu práce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Dopady na demografické jevy (Petr Fučík)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Dopady na výběrové párování (Tomáš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Katrňák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Struktura současné české společnosti</a:t>
            </a:r>
          </a:p>
        </p:txBody>
      </p:sp>
    </p:spTree>
    <p:extLst>
      <p:ext uri="{BB962C8B-B14F-4D97-AF65-F5344CB8AC3E}">
        <p14:creationId xmlns:p14="http://schemas.microsoft.com/office/powerpoint/2010/main" val="1738933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</p:txBody>
      </p:sp>
    </p:spTree>
    <p:extLst>
      <p:ext uri="{BB962C8B-B14F-4D97-AF65-F5344CB8AC3E}">
        <p14:creationId xmlns:p14="http://schemas.microsoft.com/office/powerpoint/2010/main" val="3334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697</Words>
  <Application>Microsoft Office PowerPoint</Application>
  <PresentationFormat>Předvádění na obrazovce (4:3)</PresentationFormat>
  <Paragraphs>176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Vyučující</vt:lpstr>
      <vt:lpstr>Vyučující</vt:lpstr>
      <vt:lpstr>Co je to stratifikace</vt:lpstr>
      <vt:lpstr>Co nás čeká</vt:lpstr>
      <vt:lpstr>Co nás čeká</vt:lpstr>
      <vt:lpstr>Co nás čeká</vt:lpstr>
      <vt:lpstr>Co nás čeká</vt:lpstr>
      <vt:lpstr>Jak uspět</vt:lpstr>
      <vt:lpstr>Jak uspět</vt:lpstr>
      <vt:lpstr>Jak uspět</vt:lpstr>
      <vt:lpstr>Jak uspět</vt:lpstr>
      <vt:lpstr>Jak uspět</vt:lpstr>
      <vt:lpstr>Jak uspět</vt:lpstr>
      <vt:lpstr>Jak uspět</vt:lpstr>
      <vt:lpstr>Jak uspět</vt:lpstr>
      <vt:lpstr>Příklad prezentace</vt:lpstr>
      <vt:lpstr>Příklad prezentace</vt:lpstr>
      <vt:lpstr>Příklad prezentace</vt:lpstr>
      <vt:lpstr>Příklad prezentace</vt:lpstr>
      <vt:lpstr>Jak uspět</vt:lpstr>
      <vt:lpstr>Četba</vt:lpstr>
      <vt:lpstr>Četba</vt:lpstr>
      <vt:lpstr>Četba</vt:lpstr>
      <vt:lpstr>Četba</vt:lpstr>
      <vt:lpstr>Četba</vt:lpstr>
      <vt:lpstr>Otázky?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Doseděl</cp:lastModifiedBy>
  <cp:revision>197</cp:revision>
  <dcterms:created xsi:type="dcterms:W3CDTF">2006-09-04T06:54:07Z</dcterms:created>
  <dcterms:modified xsi:type="dcterms:W3CDTF">2020-02-18T12:36:58Z</dcterms:modified>
</cp:coreProperties>
</file>