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44" r:id="rId6"/>
    <p:sldMasterId id="2147483768" r:id="rId7"/>
    <p:sldMasterId id="2147483780" r:id="rId8"/>
    <p:sldMasterId id="2147483792" r:id="rId9"/>
    <p:sldMasterId id="2147483804" r:id="rId10"/>
    <p:sldMasterId id="2147483828" r:id="rId11"/>
    <p:sldMasterId id="2147483840" r:id="rId12"/>
    <p:sldMasterId id="2147483852" r:id="rId13"/>
    <p:sldMasterId id="2147483888" r:id="rId14"/>
    <p:sldMasterId id="2147483912" r:id="rId15"/>
    <p:sldMasterId id="2147483948" r:id="rId16"/>
  </p:sldMasterIdLst>
  <p:sldIdLst>
    <p:sldId id="256" r:id="rId17"/>
    <p:sldId id="258" r:id="rId18"/>
    <p:sldId id="307" r:id="rId19"/>
    <p:sldId id="260" r:id="rId20"/>
    <p:sldId id="308" r:id="rId21"/>
    <p:sldId id="314" r:id="rId22"/>
    <p:sldId id="268" r:id="rId23"/>
    <p:sldId id="265" r:id="rId24"/>
    <p:sldId id="316" r:id="rId25"/>
    <p:sldId id="319" r:id="rId26"/>
    <p:sldId id="318" r:id="rId27"/>
    <p:sldId id="320" r:id="rId28"/>
    <p:sldId id="266" r:id="rId29"/>
    <p:sldId id="267" r:id="rId30"/>
    <p:sldId id="269" r:id="rId31"/>
    <p:sldId id="270" r:id="rId32"/>
    <p:sldId id="299" r:id="rId33"/>
    <p:sldId id="271" r:id="rId34"/>
    <p:sldId id="286" r:id="rId35"/>
    <p:sldId id="285" r:id="rId36"/>
    <p:sldId id="273" r:id="rId37"/>
    <p:sldId id="274" r:id="rId38"/>
    <p:sldId id="276" r:id="rId39"/>
    <p:sldId id="277" r:id="rId40"/>
    <p:sldId id="278" r:id="rId41"/>
    <p:sldId id="279" r:id="rId42"/>
    <p:sldId id="280" r:id="rId43"/>
    <p:sldId id="281" r:id="rId44"/>
    <p:sldId id="287" r:id="rId45"/>
    <p:sldId id="288" r:id="rId46"/>
    <p:sldId id="289" r:id="rId47"/>
    <p:sldId id="300" r:id="rId48"/>
    <p:sldId id="293" r:id="rId49"/>
    <p:sldId id="291" r:id="rId50"/>
    <p:sldId id="324" r:id="rId51"/>
    <p:sldId id="297" r:id="rId52"/>
    <p:sldId id="294" r:id="rId53"/>
    <p:sldId id="295" r:id="rId5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0C82A4-248D-4F00-8247-C7B0E8FD8298}" v="1" dt="2021-05-25T11:32:28.1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microsoft.com/office/2016/11/relationships/changesInfo" Target="changesInfos/changesInfo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100C82A4-248D-4F00-8247-C7B0E8FD8298}"/>
    <pc:docChg chg="delSld delMainMaster">
      <pc:chgData name="Peter Spáč" userId="2e8d26cd-55d7-4d78-8227-1866407259d9" providerId="ADAL" clId="{100C82A4-248D-4F00-8247-C7B0E8FD8298}" dt="2021-05-25T11:32:58.166" v="15" actId="47"/>
      <pc:docMkLst>
        <pc:docMk/>
      </pc:docMkLst>
      <pc:sldChg chg="del">
        <pc:chgData name="Peter Spáč" userId="2e8d26cd-55d7-4d78-8227-1866407259d9" providerId="ADAL" clId="{100C82A4-248D-4F00-8247-C7B0E8FD8298}" dt="2021-05-25T11:32:37.663" v="3" actId="47"/>
        <pc:sldMkLst>
          <pc:docMk/>
          <pc:sldMk cId="1083433632" sldId="283"/>
        </pc:sldMkLst>
      </pc:sldChg>
      <pc:sldChg chg="del">
        <pc:chgData name="Peter Spáč" userId="2e8d26cd-55d7-4d78-8227-1866407259d9" providerId="ADAL" clId="{100C82A4-248D-4F00-8247-C7B0E8FD8298}" dt="2021-05-25T11:32:50.470" v="7" actId="47"/>
        <pc:sldMkLst>
          <pc:docMk/>
          <pc:sldMk cId="3071276924" sldId="292"/>
        </pc:sldMkLst>
      </pc:sldChg>
      <pc:sldChg chg="del">
        <pc:chgData name="Peter Spáč" userId="2e8d26cd-55d7-4d78-8227-1866407259d9" providerId="ADAL" clId="{100C82A4-248D-4F00-8247-C7B0E8FD8298}" dt="2021-05-25T11:32:55.481" v="14" actId="47"/>
        <pc:sldMkLst>
          <pc:docMk/>
          <pc:sldMk cId="1898076074" sldId="301"/>
        </pc:sldMkLst>
      </pc:sldChg>
      <pc:sldChg chg="del">
        <pc:chgData name="Peter Spáč" userId="2e8d26cd-55d7-4d78-8227-1866407259d9" providerId="ADAL" clId="{100C82A4-248D-4F00-8247-C7B0E8FD8298}" dt="2021-05-25T11:32:38.063" v="4" actId="47"/>
        <pc:sldMkLst>
          <pc:docMk/>
          <pc:sldMk cId="1083433632" sldId="302"/>
        </pc:sldMkLst>
      </pc:sldChg>
      <pc:sldChg chg="del">
        <pc:chgData name="Peter Spáč" userId="2e8d26cd-55d7-4d78-8227-1866407259d9" providerId="ADAL" clId="{100C82A4-248D-4F00-8247-C7B0E8FD8298}" dt="2021-05-25T11:32:31.061" v="1" actId="47"/>
        <pc:sldMkLst>
          <pc:docMk/>
          <pc:sldMk cId="1394809500" sldId="303"/>
        </pc:sldMkLst>
      </pc:sldChg>
      <pc:sldChg chg="del">
        <pc:chgData name="Peter Spáč" userId="2e8d26cd-55d7-4d78-8227-1866407259d9" providerId="ADAL" clId="{100C82A4-248D-4F00-8247-C7B0E8FD8298}" dt="2021-05-25T11:32:53.238" v="11" actId="47"/>
        <pc:sldMkLst>
          <pc:docMk/>
          <pc:sldMk cId="84285300" sldId="304"/>
        </pc:sldMkLst>
      </pc:sldChg>
      <pc:sldChg chg="del">
        <pc:chgData name="Peter Spáč" userId="2e8d26cd-55d7-4d78-8227-1866407259d9" providerId="ADAL" clId="{100C82A4-248D-4F00-8247-C7B0E8FD8298}" dt="2021-05-25T11:32:53.808" v="12" actId="47"/>
        <pc:sldMkLst>
          <pc:docMk/>
          <pc:sldMk cId="3800151286" sldId="305"/>
        </pc:sldMkLst>
      </pc:sldChg>
      <pc:sldChg chg="del">
        <pc:chgData name="Peter Spáč" userId="2e8d26cd-55d7-4d78-8227-1866407259d9" providerId="ADAL" clId="{100C82A4-248D-4F00-8247-C7B0E8FD8298}" dt="2021-05-25T11:32:42.073" v="5" actId="47"/>
        <pc:sldMkLst>
          <pc:docMk/>
          <pc:sldMk cId="689669362" sldId="306"/>
        </pc:sldMkLst>
      </pc:sldChg>
      <pc:sldChg chg="del">
        <pc:chgData name="Peter Spáč" userId="2e8d26cd-55d7-4d78-8227-1866407259d9" providerId="ADAL" clId="{100C82A4-248D-4F00-8247-C7B0E8FD8298}" dt="2021-05-25T11:32:34.769" v="2" actId="47"/>
        <pc:sldMkLst>
          <pc:docMk/>
          <pc:sldMk cId="98811674" sldId="309"/>
        </pc:sldMkLst>
      </pc:sldChg>
      <pc:sldChg chg="del">
        <pc:chgData name="Peter Spáč" userId="2e8d26cd-55d7-4d78-8227-1866407259d9" providerId="ADAL" clId="{100C82A4-248D-4F00-8247-C7B0E8FD8298}" dt="2021-05-25T11:32:58.166" v="15" actId="47"/>
        <pc:sldMkLst>
          <pc:docMk/>
          <pc:sldMk cId="25047361" sldId="312"/>
        </pc:sldMkLst>
      </pc:sldChg>
      <pc:sldChg chg="del">
        <pc:chgData name="Peter Spáč" userId="2e8d26cd-55d7-4d78-8227-1866407259d9" providerId="ADAL" clId="{100C82A4-248D-4F00-8247-C7B0E8FD8298}" dt="2021-05-25T11:32:20.216" v="0" actId="47"/>
        <pc:sldMkLst>
          <pc:docMk/>
          <pc:sldMk cId="1829545905" sldId="313"/>
        </pc:sldMkLst>
      </pc:sldChg>
      <pc:sldChg chg="del">
        <pc:chgData name="Peter Spáč" userId="2e8d26cd-55d7-4d78-8227-1866407259d9" providerId="ADAL" clId="{100C82A4-248D-4F00-8247-C7B0E8FD8298}" dt="2021-05-25T11:32:54.541" v="13" actId="47"/>
        <pc:sldMkLst>
          <pc:docMk/>
          <pc:sldMk cId="814762788" sldId="315"/>
        </pc:sldMkLst>
      </pc:sldChg>
      <pc:sldChg chg="del">
        <pc:chgData name="Peter Spáč" userId="2e8d26cd-55d7-4d78-8227-1866407259d9" providerId="ADAL" clId="{100C82A4-248D-4F00-8247-C7B0E8FD8298}" dt="2021-05-25T11:32:50.935" v="8" actId="47"/>
        <pc:sldMkLst>
          <pc:docMk/>
          <pc:sldMk cId="1141335763" sldId="321"/>
        </pc:sldMkLst>
      </pc:sldChg>
      <pc:sldChg chg="del">
        <pc:chgData name="Peter Spáč" userId="2e8d26cd-55d7-4d78-8227-1866407259d9" providerId="ADAL" clId="{100C82A4-248D-4F00-8247-C7B0E8FD8298}" dt="2021-05-25T11:32:51.418" v="9" actId="47"/>
        <pc:sldMkLst>
          <pc:docMk/>
          <pc:sldMk cId="554870804" sldId="322"/>
        </pc:sldMkLst>
      </pc:sldChg>
      <pc:sldChg chg="del">
        <pc:chgData name="Peter Spáč" userId="2e8d26cd-55d7-4d78-8227-1866407259d9" providerId="ADAL" clId="{100C82A4-248D-4F00-8247-C7B0E8FD8298}" dt="2021-05-25T11:32:52.020" v="10" actId="47"/>
        <pc:sldMkLst>
          <pc:docMk/>
          <pc:sldMk cId="1201001509" sldId="323"/>
        </pc:sldMkLst>
      </pc:sldChg>
      <pc:sldChg chg="del">
        <pc:chgData name="Peter Spáč" userId="2e8d26cd-55d7-4d78-8227-1866407259d9" providerId="ADAL" clId="{100C82A4-248D-4F00-8247-C7B0E8FD8298}" dt="2021-05-25T11:32:49.847" v="6" actId="47"/>
        <pc:sldMkLst>
          <pc:docMk/>
          <pc:sldMk cId="891743177" sldId="325"/>
        </pc:sldMkLst>
      </pc:sldChg>
      <pc:sldMasterChg chg="del delSldLayout">
        <pc:chgData name="Peter Spáč" userId="2e8d26cd-55d7-4d78-8227-1866407259d9" providerId="ADAL" clId="{100C82A4-248D-4F00-8247-C7B0E8FD8298}" dt="2021-05-25T11:32:37.663" v="3" actId="47"/>
        <pc:sldMasterMkLst>
          <pc:docMk/>
          <pc:sldMasterMk cId="3142944403" sldId="2147483816"/>
        </pc:sldMasterMkLst>
        <pc:sldLayoutChg chg="del">
          <pc:chgData name="Peter Spáč" userId="2e8d26cd-55d7-4d78-8227-1866407259d9" providerId="ADAL" clId="{100C82A4-248D-4F00-8247-C7B0E8FD8298}" dt="2021-05-25T11:32:37.663" v="3" actId="47"/>
          <pc:sldLayoutMkLst>
            <pc:docMk/>
            <pc:sldMasterMk cId="3142944403" sldId="2147483816"/>
            <pc:sldLayoutMk cId="4021374147" sldId="2147483817"/>
          </pc:sldLayoutMkLst>
        </pc:sldLayoutChg>
        <pc:sldLayoutChg chg="del">
          <pc:chgData name="Peter Spáč" userId="2e8d26cd-55d7-4d78-8227-1866407259d9" providerId="ADAL" clId="{100C82A4-248D-4F00-8247-C7B0E8FD8298}" dt="2021-05-25T11:32:37.663" v="3" actId="47"/>
          <pc:sldLayoutMkLst>
            <pc:docMk/>
            <pc:sldMasterMk cId="3142944403" sldId="2147483816"/>
            <pc:sldLayoutMk cId="3330932099" sldId="2147483818"/>
          </pc:sldLayoutMkLst>
        </pc:sldLayoutChg>
        <pc:sldLayoutChg chg="del">
          <pc:chgData name="Peter Spáč" userId="2e8d26cd-55d7-4d78-8227-1866407259d9" providerId="ADAL" clId="{100C82A4-248D-4F00-8247-C7B0E8FD8298}" dt="2021-05-25T11:32:37.663" v="3" actId="47"/>
          <pc:sldLayoutMkLst>
            <pc:docMk/>
            <pc:sldMasterMk cId="3142944403" sldId="2147483816"/>
            <pc:sldLayoutMk cId="116324763" sldId="2147483819"/>
          </pc:sldLayoutMkLst>
        </pc:sldLayoutChg>
        <pc:sldLayoutChg chg="del">
          <pc:chgData name="Peter Spáč" userId="2e8d26cd-55d7-4d78-8227-1866407259d9" providerId="ADAL" clId="{100C82A4-248D-4F00-8247-C7B0E8FD8298}" dt="2021-05-25T11:32:37.663" v="3" actId="47"/>
          <pc:sldLayoutMkLst>
            <pc:docMk/>
            <pc:sldMasterMk cId="3142944403" sldId="2147483816"/>
            <pc:sldLayoutMk cId="214474632" sldId="2147483820"/>
          </pc:sldLayoutMkLst>
        </pc:sldLayoutChg>
        <pc:sldLayoutChg chg="del">
          <pc:chgData name="Peter Spáč" userId="2e8d26cd-55d7-4d78-8227-1866407259d9" providerId="ADAL" clId="{100C82A4-248D-4F00-8247-C7B0E8FD8298}" dt="2021-05-25T11:32:37.663" v="3" actId="47"/>
          <pc:sldLayoutMkLst>
            <pc:docMk/>
            <pc:sldMasterMk cId="3142944403" sldId="2147483816"/>
            <pc:sldLayoutMk cId="2732074034" sldId="2147483821"/>
          </pc:sldLayoutMkLst>
        </pc:sldLayoutChg>
        <pc:sldLayoutChg chg="del">
          <pc:chgData name="Peter Spáč" userId="2e8d26cd-55d7-4d78-8227-1866407259d9" providerId="ADAL" clId="{100C82A4-248D-4F00-8247-C7B0E8FD8298}" dt="2021-05-25T11:32:37.663" v="3" actId="47"/>
          <pc:sldLayoutMkLst>
            <pc:docMk/>
            <pc:sldMasterMk cId="3142944403" sldId="2147483816"/>
            <pc:sldLayoutMk cId="3664651439" sldId="2147483822"/>
          </pc:sldLayoutMkLst>
        </pc:sldLayoutChg>
        <pc:sldLayoutChg chg="del">
          <pc:chgData name="Peter Spáč" userId="2e8d26cd-55d7-4d78-8227-1866407259d9" providerId="ADAL" clId="{100C82A4-248D-4F00-8247-C7B0E8FD8298}" dt="2021-05-25T11:32:37.663" v="3" actId="47"/>
          <pc:sldLayoutMkLst>
            <pc:docMk/>
            <pc:sldMasterMk cId="3142944403" sldId="2147483816"/>
            <pc:sldLayoutMk cId="3618124453" sldId="2147483823"/>
          </pc:sldLayoutMkLst>
        </pc:sldLayoutChg>
        <pc:sldLayoutChg chg="del">
          <pc:chgData name="Peter Spáč" userId="2e8d26cd-55d7-4d78-8227-1866407259d9" providerId="ADAL" clId="{100C82A4-248D-4F00-8247-C7B0E8FD8298}" dt="2021-05-25T11:32:37.663" v="3" actId="47"/>
          <pc:sldLayoutMkLst>
            <pc:docMk/>
            <pc:sldMasterMk cId="3142944403" sldId="2147483816"/>
            <pc:sldLayoutMk cId="2992022458" sldId="2147483824"/>
          </pc:sldLayoutMkLst>
        </pc:sldLayoutChg>
        <pc:sldLayoutChg chg="del">
          <pc:chgData name="Peter Spáč" userId="2e8d26cd-55d7-4d78-8227-1866407259d9" providerId="ADAL" clId="{100C82A4-248D-4F00-8247-C7B0E8FD8298}" dt="2021-05-25T11:32:37.663" v="3" actId="47"/>
          <pc:sldLayoutMkLst>
            <pc:docMk/>
            <pc:sldMasterMk cId="3142944403" sldId="2147483816"/>
            <pc:sldLayoutMk cId="1134528315" sldId="2147483825"/>
          </pc:sldLayoutMkLst>
        </pc:sldLayoutChg>
        <pc:sldLayoutChg chg="del">
          <pc:chgData name="Peter Spáč" userId="2e8d26cd-55d7-4d78-8227-1866407259d9" providerId="ADAL" clId="{100C82A4-248D-4F00-8247-C7B0E8FD8298}" dt="2021-05-25T11:32:37.663" v="3" actId="47"/>
          <pc:sldLayoutMkLst>
            <pc:docMk/>
            <pc:sldMasterMk cId="3142944403" sldId="2147483816"/>
            <pc:sldLayoutMk cId="3585456813" sldId="2147483826"/>
          </pc:sldLayoutMkLst>
        </pc:sldLayoutChg>
        <pc:sldLayoutChg chg="del">
          <pc:chgData name="Peter Spáč" userId="2e8d26cd-55d7-4d78-8227-1866407259d9" providerId="ADAL" clId="{100C82A4-248D-4F00-8247-C7B0E8FD8298}" dt="2021-05-25T11:32:37.663" v="3" actId="47"/>
          <pc:sldLayoutMkLst>
            <pc:docMk/>
            <pc:sldMasterMk cId="3142944403" sldId="2147483816"/>
            <pc:sldLayoutMk cId="161016345" sldId="2147483827"/>
          </pc:sldLayoutMkLst>
        </pc:sldLayoutChg>
      </pc:sldMasterChg>
      <pc:sldMasterChg chg="del delSldLayout">
        <pc:chgData name="Peter Spáč" userId="2e8d26cd-55d7-4d78-8227-1866407259d9" providerId="ADAL" clId="{100C82A4-248D-4F00-8247-C7B0E8FD8298}" dt="2021-05-25T11:32:50.470" v="7" actId="47"/>
        <pc:sldMasterMkLst>
          <pc:docMk/>
          <pc:sldMasterMk cId="3491630250" sldId="2147483876"/>
        </pc:sldMasterMkLst>
        <pc:sldLayoutChg chg="del">
          <pc:chgData name="Peter Spáč" userId="2e8d26cd-55d7-4d78-8227-1866407259d9" providerId="ADAL" clId="{100C82A4-248D-4F00-8247-C7B0E8FD8298}" dt="2021-05-25T11:32:50.470" v="7" actId="47"/>
          <pc:sldLayoutMkLst>
            <pc:docMk/>
            <pc:sldMasterMk cId="3491630250" sldId="2147483876"/>
            <pc:sldLayoutMk cId="712170379" sldId="2147483877"/>
          </pc:sldLayoutMkLst>
        </pc:sldLayoutChg>
        <pc:sldLayoutChg chg="del">
          <pc:chgData name="Peter Spáč" userId="2e8d26cd-55d7-4d78-8227-1866407259d9" providerId="ADAL" clId="{100C82A4-248D-4F00-8247-C7B0E8FD8298}" dt="2021-05-25T11:32:50.470" v="7" actId="47"/>
          <pc:sldLayoutMkLst>
            <pc:docMk/>
            <pc:sldMasterMk cId="3491630250" sldId="2147483876"/>
            <pc:sldLayoutMk cId="1282814361" sldId="2147483878"/>
          </pc:sldLayoutMkLst>
        </pc:sldLayoutChg>
        <pc:sldLayoutChg chg="del">
          <pc:chgData name="Peter Spáč" userId="2e8d26cd-55d7-4d78-8227-1866407259d9" providerId="ADAL" clId="{100C82A4-248D-4F00-8247-C7B0E8FD8298}" dt="2021-05-25T11:32:50.470" v="7" actId="47"/>
          <pc:sldLayoutMkLst>
            <pc:docMk/>
            <pc:sldMasterMk cId="3491630250" sldId="2147483876"/>
            <pc:sldLayoutMk cId="4186219247" sldId="2147483879"/>
          </pc:sldLayoutMkLst>
        </pc:sldLayoutChg>
        <pc:sldLayoutChg chg="del">
          <pc:chgData name="Peter Spáč" userId="2e8d26cd-55d7-4d78-8227-1866407259d9" providerId="ADAL" clId="{100C82A4-248D-4F00-8247-C7B0E8FD8298}" dt="2021-05-25T11:32:50.470" v="7" actId="47"/>
          <pc:sldLayoutMkLst>
            <pc:docMk/>
            <pc:sldMasterMk cId="3491630250" sldId="2147483876"/>
            <pc:sldLayoutMk cId="387922518" sldId="2147483880"/>
          </pc:sldLayoutMkLst>
        </pc:sldLayoutChg>
        <pc:sldLayoutChg chg="del">
          <pc:chgData name="Peter Spáč" userId="2e8d26cd-55d7-4d78-8227-1866407259d9" providerId="ADAL" clId="{100C82A4-248D-4F00-8247-C7B0E8FD8298}" dt="2021-05-25T11:32:50.470" v="7" actId="47"/>
          <pc:sldLayoutMkLst>
            <pc:docMk/>
            <pc:sldMasterMk cId="3491630250" sldId="2147483876"/>
            <pc:sldLayoutMk cId="981983913" sldId="2147483881"/>
          </pc:sldLayoutMkLst>
        </pc:sldLayoutChg>
        <pc:sldLayoutChg chg="del">
          <pc:chgData name="Peter Spáč" userId="2e8d26cd-55d7-4d78-8227-1866407259d9" providerId="ADAL" clId="{100C82A4-248D-4F00-8247-C7B0E8FD8298}" dt="2021-05-25T11:32:50.470" v="7" actId="47"/>
          <pc:sldLayoutMkLst>
            <pc:docMk/>
            <pc:sldMasterMk cId="3491630250" sldId="2147483876"/>
            <pc:sldLayoutMk cId="1518138415" sldId="2147483882"/>
          </pc:sldLayoutMkLst>
        </pc:sldLayoutChg>
        <pc:sldLayoutChg chg="del">
          <pc:chgData name="Peter Spáč" userId="2e8d26cd-55d7-4d78-8227-1866407259d9" providerId="ADAL" clId="{100C82A4-248D-4F00-8247-C7B0E8FD8298}" dt="2021-05-25T11:32:50.470" v="7" actId="47"/>
          <pc:sldLayoutMkLst>
            <pc:docMk/>
            <pc:sldMasterMk cId="3491630250" sldId="2147483876"/>
            <pc:sldLayoutMk cId="3571002897" sldId="2147483883"/>
          </pc:sldLayoutMkLst>
        </pc:sldLayoutChg>
        <pc:sldLayoutChg chg="del">
          <pc:chgData name="Peter Spáč" userId="2e8d26cd-55d7-4d78-8227-1866407259d9" providerId="ADAL" clId="{100C82A4-248D-4F00-8247-C7B0E8FD8298}" dt="2021-05-25T11:32:50.470" v="7" actId="47"/>
          <pc:sldLayoutMkLst>
            <pc:docMk/>
            <pc:sldMasterMk cId="3491630250" sldId="2147483876"/>
            <pc:sldLayoutMk cId="2398892644" sldId="2147483884"/>
          </pc:sldLayoutMkLst>
        </pc:sldLayoutChg>
        <pc:sldLayoutChg chg="del">
          <pc:chgData name="Peter Spáč" userId="2e8d26cd-55d7-4d78-8227-1866407259d9" providerId="ADAL" clId="{100C82A4-248D-4F00-8247-C7B0E8FD8298}" dt="2021-05-25T11:32:50.470" v="7" actId="47"/>
          <pc:sldLayoutMkLst>
            <pc:docMk/>
            <pc:sldMasterMk cId="3491630250" sldId="2147483876"/>
            <pc:sldLayoutMk cId="926778226" sldId="2147483885"/>
          </pc:sldLayoutMkLst>
        </pc:sldLayoutChg>
        <pc:sldLayoutChg chg="del">
          <pc:chgData name="Peter Spáč" userId="2e8d26cd-55d7-4d78-8227-1866407259d9" providerId="ADAL" clId="{100C82A4-248D-4F00-8247-C7B0E8FD8298}" dt="2021-05-25T11:32:50.470" v="7" actId="47"/>
          <pc:sldLayoutMkLst>
            <pc:docMk/>
            <pc:sldMasterMk cId="3491630250" sldId="2147483876"/>
            <pc:sldLayoutMk cId="3352911105" sldId="2147483886"/>
          </pc:sldLayoutMkLst>
        </pc:sldLayoutChg>
        <pc:sldLayoutChg chg="del">
          <pc:chgData name="Peter Spáč" userId="2e8d26cd-55d7-4d78-8227-1866407259d9" providerId="ADAL" clId="{100C82A4-248D-4F00-8247-C7B0E8FD8298}" dt="2021-05-25T11:32:50.470" v="7" actId="47"/>
          <pc:sldLayoutMkLst>
            <pc:docMk/>
            <pc:sldMasterMk cId="3491630250" sldId="2147483876"/>
            <pc:sldLayoutMk cId="2061983784" sldId="2147483887"/>
          </pc:sldLayoutMkLst>
        </pc:sldLayoutChg>
      </pc:sldMasterChg>
      <pc:sldMasterChg chg="del delSldLayout">
        <pc:chgData name="Peter Spáč" userId="2e8d26cd-55d7-4d78-8227-1866407259d9" providerId="ADAL" clId="{100C82A4-248D-4F00-8247-C7B0E8FD8298}" dt="2021-05-25T11:32:53.808" v="12" actId="47"/>
        <pc:sldMasterMkLst>
          <pc:docMk/>
          <pc:sldMasterMk cId="1882036010" sldId="2147483924"/>
        </pc:sldMasterMkLst>
        <pc:sldLayoutChg chg="del">
          <pc:chgData name="Peter Spáč" userId="2e8d26cd-55d7-4d78-8227-1866407259d9" providerId="ADAL" clId="{100C82A4-248D-4F00-8247-C7B0E8FD8298}" dt="2021-05-25T11:32:53.808" v="12" actId="47"/>
          <pc:sldLayoutMkLst>
            <pc:docMk/>
            <pc:sldMasterMk cId="1882036010" sldId="2147483924"/>
            <pc:sldLayoutMk cId="195408623" sldId="2147483925"/>
          </pc:sldLayoutMkLst>
        </pc:sldLayoutChg>
        <pc:sldLayoutChg chg="del">
          <pc:chgData name="Peter Spáč" userId="2e8d26cd-55d7-4d78-8227-1866407259d9" providerId="ADAL" clId="{100C82A4-248D-4F00-8247-C7B0E8FD8298}" dt="2021-05-25T11:32:53.808" v="12" actId="47"/>
          <pc:sldLayoutMkLst>
            <pc:docMk/>
            <pc:sldMasterMk cId="1882036010" sldId="2147483924"/>
            <pc:sldLayoutMk cId="48080235" sldId="2147483926"/>
          </pc:sldLayoutMkLst>
        </pc:sldLayoutChg>
        <pc:sldLayoutChg chg="del">
          <pc:chgData name="Peter Spáč" userId="2e8d26cd-55d7-4d78-8227-1866407259d9" providerId="ADAL" clId="{100C82A4-248D-4F00-8247-C7B0E8FD8298}" dt="2021-05-25T11:32:53.808" v="12" actId="47"/>
          <pc:sldLayoutMkLst>
            <pc:docMk/>
            <pc:sldMasterMk cId="1882036010" sldId="2147483924"/>
            <pc:sldLayoutMk cId="2768711522" sldId="2147483927"/>
          </pc:sldLayoutMkLst>
        </pc:sldLayoutChg>
        <pc:sldLayoutChg chg="del">
          <pc:chgData name="Peter Spáč" userId="2e8d26cd-55d7-4d78-8227-1866407259d9" providerId="ADAL" clId="{100C82A4-248D-4F00-8247-C7B0E8FD8298}" dt="2021-05-25T11:32:53.808" v="12" actId="47"/>
          <pc:sldLayoutMkLst>
            <pc:docMk/>
            <pc:sldMasterMk cId="1882036010" sldId="2147483924"/>
            <pc:sldLayoutMk cId="1779448879" sldId="2147483928"/>
          </pc:sldLayoutMkLst>
        </pc:sldLayoutChg>
        <pc:sldLayoutChg chg="del">
          <pc:chgData name="Peter Spáč" userId="2e8d26cd-55d7-4d78-8227-1866407259d9" providerId="ADAL" clId="{100C82A4-248D-4F00-8247-C7B0E8FD8298}" dt="2021-05-25T11:32:53.808" v="12" actId="47"/>
          <pc:sldLayoutMkLst>
            <pc:docMk/>
            <pc:sldMasterMk cId="1882036010" sldId="2147483924"/>
            <pc:sldLayoutMk cId="1723893143" sldId="2147483929"/>
          </pc:sldLayoutMkLst>
        </pc:sldLayoutChg>
        <pc:sldLayoutChg chg="del">
          <pc:chgData name="Peter Spáč" userId="2e8d26cd-55d7-4d78-8227-1866407259d9" providerId="ADAL" clId="{100C82A4-248D-4F00-8247-C7B0E8FD8298}" dt="2021-05-25T11:32:53.808" v="12" actId="47"/>
          <pc:sldLayoutMkLst>
            <pc:docMk/>
            <pc:sldMasterMk cId="1882036010" sldId="2147483924"/>
            <pc:sldLayoutMk cId="1798259722" sldId="2147483930"/>
          </pc:sldLayoutMkLst>
        </pc:sldLayoutChg>
        <pc:sldLayoutChg chg="del">
          <pc:chgData name="Peter Spáč" userId="2e8d26cd-55d7-4d78-8227-1866407259d9" providerId="ADAL" clId="{100C82A4-248D-4F00-8247-C7B0E8FD8298}" dt="2021-05-25T11:32:53.808" v="12" actId="47"/>
          <pc:sldLayoutMkLst>
            <pc:docMk/>
            <pc:sldMasterMk cId="1882036010" sldId="2147483924"/>
            <pc:sldLayoutMk cId="518515436" sldId="2147483931"/>
          </pc:sldLayoutMkLst>
        </pc:sldLayoutChg>
        <pc:sldLayoutChg chg="del">
          <pc:chgData name="Peter Spáč" userId="2e8d26cd-55d7-4d78-8227-1866407259d9" providerId="ADAL" clId="{100C82A4-248D-4F00-8247-C7B0E8FD8298}" dt="2021-05-25T11:32:53.808" v="12" actId="47"/>
          <pc:sldLayoutMkLst>
            <pc:docMk/>
            <pc:sldMasterMk cId="1882036010" sldId="2147483924"/>
            <pc:sldLayoutMk cId="1810090504" sldId="2147483932"/>
          </pc:sldLayoutMkLst>
        </pc:sldLayoutChg>
        <pc:sldLayoutChg chg="del">
          <pc:chgData name="Peter Spáč" userId="2e8d26cd-55d7-4d78-8227-1866407259d9" providerId="ADAL" clId="{100C82A4-248D-4F00-8247-C7B0E8FD8298}" dt="2021-05-25T11:32:53.808" v="12" actId="47"/>
          <pc:sldLayoutMkLst>
            <pc:docMk/>
            <pc:sldMasterMk cId="1882036010" sldId="2147483924"/>
            <pc:sldLayoutMk cId="3809108078" sldId="2147483933"/>
          </pc:sldLayoutMkLst>
        </pc:sldLayoutChg>
        <pc:sldLayoutChg chg="del">
          <pc:chgData name="Peter Spáč" userId="2e8d26cd-55d7-4d78-8227-1866407259d9" providerId="ADAL" clId="{100C82A4-248D-4F00-8247-C7B0E8FD8298}" dt="2021-05-25T11:32:53.808" v="12" actId="47"/>
          <pc:sldLayoutMkLst>
            <pc:docMk/>
            <pc:sldMasterMk cId="1882036010" sldId="2147483924"/>
            <pc:sldLayoutMk cId="3587548313" sldId="2147483934"/>
          </pc:sldLayoutMkLst>
        </pc:sldLayoutChg>
        <pc:sldLayoutChg chg="del">
          <pc:chgData name="Peter Spáč" userId="2e8d26cd-55d7-4d78-8227-1866407259d9" providerId="ADAL" clId="{100C82A4-248D-4F00-8247-C7B0E8FD8298}" dt="2021-05-25T11:32:53.808" v="12" actId="47"/>
          <pc:sldLayoutMkLst>
            <pc:docMk/>
            <pc:sldMasterMk cId="1882036010" sldId="2147483924"/>
            <pc:sldLayoutMk cId="1767597367" sldId="2147483935"/>
          </pc:sldLayoutMkLst>
        </pc:sldLayoutChg>
      </pc:sldMasterChg>
      <pc:sldMasterChg chg="del delSldLayout">
        <pc:chgData name="Peter Spáč" userId="2e8d26cd-55d7-4d78-8227-1866407259d9" providerId="ADAL" clId="{100C82A4-248D-4F00-8247-C7B0E8FD8298}" dt="2021-05-25T11:32:42.073" v="5" actId="47"/>
        <pc:sldMasterMkLst>
          <pc:docMk/>
          <pc:sldMasterMk cId="352191533" sldId="2147483936"/>
        </pc:sldMasterMkLst>
        <pc:sldLayoutChg chg="del">
          <pc:chgData name="Peter Spáč" userId="2e8d26cd-55d7-4d78-8227-1866407259d9" providerId="ADAL" clId="{100C82A4-248D-4F00-8247-C7B0E8FD8298}" dt="2021-05-25T11:32:42.073" v="5" actId="47"/>
          <pc:sldLayoutMkLst>
            <pc:docMk/>
            <pc:sldMasterMk cId="352191533" sldId="2147483936"/>
            <pc:sldLayoutMk cId="265057960" sldId="2147483937"/>
          </pc:sldLayoutMkLst>
        </pc:sldLayoutChg>
        <pc:sldLayoutChg chg="del">
          <pc:chgData name="Peter Spáč" userId="2e8d26cd-55d7-4d78-8227-1866407259d9" providerId="ADAL" clId="{100C82A4-248D-4F00-8247-C7B0E8FD8298}" dt="2021-05-25T11:32:42.073" v="5" actId="47"/>
          <pc:sldLayoutMkLst>
            <pc:docMk/>
            <pc:sldMasterMk cId="352191533" sldId="2147483936"/>
            <pc:sldLayoutMk cId="914487281" sldId="2147483938"/>
          </pc:sldLayoutMkLst>
        </pc:sldLayoutChg>
        <pc:sldLayoutChg chg="del">
          <pc:chgData name="Peter Spáč" userId="2e8d26cd-55d7-4d78-8227-1866407259d9" providerId="ADAL" clId="{100C82A4-248D-4F00-8247-C7B0E8FD8298}" dt="2021-05-25T11:32:42.073" v="5" actId="47"/>
          <pc:sldLayoutMkLst>
            <pc:docMk/>
            <pc:sldMasterMk cId="352191533" sldId="2147483936"/>
            <pc:sldLayoutMk cId="2811041225" sldId="2147483939"/>
          </pc:sldLayoutMkLst>
        </pc:sldLayoutChg>
        <pc:sldLayoutChg chg="del">
          <pc:chgData name="Peter Spáč" userId="2e8d26cd-55d7-4d78-8227-1866407259d9" providerId="ADAL" clId="{100C82A4-248D-4F00-8247-C7B0E8FD8298}" dt="2021-05-25T11:32:42.073" v="5" actId="47"/>
          <pc:sldLayoutMkLst>
            <pc:docMk/>
            <pc:sldMasterMk cId="352191533" sldId="2147483936"/>
            <pc:sldLayoutMk cId="414310112" sldId="2147483940"/>
          </pc:sldLayoutMkLst>
        </pc:sldLayoutChg>
        <pc:sldLayoutChg chg="del">
          <pc:chgData name="Peter Spáč" userId="2e8d26cd-55d7-4d78-8227-1866407259d9" providerId="ADAL" clId="{100C82A4-248D-4F00-8247-C7B0E8FD8298}" dt="2021-05-25T11:32:42.073" v="5" actId="47"/>
          <pc:sldLayoutMkLst>
            <pc:docMk/>
            <pc:sldMasterMk cId="352191533" sldId="2147483936"/>
            <pc:sldLayoutMk cId="3089406843" sldId="2147483941"/>
          </pc:sldLayoutMkLst>
        </pc:sldLayoutChg>
        <pc:sldLayoutChg chg="del">
          <pc:chgData name="Peter Spáč" userId="2e8d26cd-55d7-4d78-8227-1866407259d9" providerId="ADAL" clId="{100C82A4-248D-4F00-8247-C7B0E8FD8298}" dt="2021-05-25T11:32:42.073" v="5" actId="47"/>
          <pc:sldLayoutMkLst>
            <pc:docMk/>
            <pc:sldMasterMk cId="352191533" sldId="2147483936"/>
            <pc:sldLayoutMk cId="418695827" sldId="2147483942"/>
          </pc:sldLayoutMkLst>
        </pc:sldLayoutChg>
        <pc:sldLayoutChg chg="del">
          <pc:chgData name="Peter Spáč" userId="2e8d26cd-55d7-4d78-8227-1866407259d9" providerId="ADAL" clId="{100C82A4-248D-4F00-8247-C7B0E8FD8298}" dt="2021-05-25T11:32:42.073" v="5" actId="47"/>
          <pc:sldLayoutMkLst>
            <pc:docMk/>
            <pc:sldMasterMk cId="352191533" sldId="2147483936"/>
            <pc:sldLayoutMk cId="2747828167" sldId="2147483943"/>
          </pc:sldLayoutMkLst>
        </pc:sldLayoutChg>
        <pc:sldLayoutChg chg="del">
          <pc:chgData name="Peter Spáč" userId="2e8d26cd-55d7-4d78-8227-1866407259d9" providerId="ADAL" clId="{100C82A4-248D-4F00-8247-C7B0E8FD8298}" dt="2021-05-25T11:32:42.073" v="5" actId="47"/>
          <pc:sldLayoutMkLst>
            <pc:docMk/>
            <pc:sldMasterMk cId="352191533" sldId="2147483936"/>
            <pc:sldLayoutMk cId="244274460" sldId="2147483944"/>
          </pc:sldLayoutMkLst>
        </pc:sldLayoutChg>
        <pc:sldLayoutChg chg="del">
          <pc:chgData name="Peter Spáč" userId="2e8d26cd-55d7-4d78-8227-1866407259d9" providerId="ADAL" clId="{100C82A4-248D-4F00-8247-C7B0E8FD8298}" dt="2021-05-25T11:32:42.073" v="5" actId="47"/>
          <pc:sldLayoutMkLst>
            <pc:docMk/>
            <pc:sldMasterMk cId="352191533" sldId="2147483936"/>
            <pc:sldLayoutMk cId="1433501409" sldId="2147483945"/>
          </pc:sldLayoutMkLst>
        </pc:sldLayoutChg>
        <pc:sldLayoutChg chg="del">
          <pc:chgData name="Peter Spáč" userId="2e8d26cd-55d7-4d78-8227-1866407259d9" providerId="ADAL" clId="{100C82A4-248D-4F00-8247-C7B0E8FD8298}" dt="2021-05-25T11:32:42.073" v="5" actId="47"/>
          <pc:sldLayoutMkLst>
            <pc:docMk/>
            <pc:sldMasterMk cId="352191533" sldId="2147483936"/>
            <pc:sldLayoutMk cId="1883368423" sldId="2147483946"/>
          </pc:sldLayoutMkLst>
        </pc:sldLayoutChg>
        <pc:sldLayoutChg chg="del">
          <pc:chgData name="Peter Spáč" userId="2e8d26cd-55d7-4d78-8227-1866407259d9" providerId="ADAL" clId="{100C82A4-248D-4F00-8247-C7B0E8FD8298}" dt="2021-05-25T11:32:42.073" v="5" actId="47"/>
          <pc:sldLayoutMkLst>
            <pc:docMk/>
            <pc:sldMasterMk cId="352191533" sldId="2147483936"/>
            <pc:sldLayoutMk cId="1776666213" sldId="2147483947"/>
          </pc:sldLayoutMkLst>
        </pc:sldLayoutChg>
      </pc:sldMasterChg>
      <pc:sldMasterChg chg="del delSldLayout">
        <pc:chgData name="Peter Spáč" userId="2e8d26cd-55d7-4d78-8227-1866407259d9" providerId="ADAL" clId="{100C82A4-248D-4F00-8247-C7B0E8FD8298}" dt="2021-05-25T11:32:58.166" v="15" actId="47"/>
        <pc:sldMasterMkLst>
          <pc:docMk/>
          <pc:sldMasterMk cId="2887696240" sldId="2147483972"/>
        </pc:sldMasterMkLst>
        <pc:sldLayoutChg chg="del">
          <pc:chgData name="Peter Spáč" userId="2e8d26cd-55d7-4d78-8227-1866407259d9" providerId="ADAL" clId="{100C82A4-248D-4F00-8247-C7B0E8FD8298}" dt="2021-05-25T11:32:58.166" v="15" actId="47"/>
          <pc:sldLayoutMkLst>
            <pc:docMk/>
            <pc:sldMasterMk cId="2887696240" sldId="2147483972"/>
            <pc:sldLayoutMk cId="2872364885" sldId="2147483973"/>
          </pc:sldLayoutMkLst>
        </pc:sldLayoutChg>
        <pc:sldLayoutChg chg="del">
          <pc:chgData name="Peter Spáč" userId="2e8d26cd-55d7-4d78-8227-1866407259d9" providerId="ADAL" clId="{100C82A4-248D-4F00-8247-C7B0E8FD8298}" dt="2021-05-25T11:32:58.166" v="15" actId="47"/>
          <pc:sldLayoutMkLst>
            <pc:docMk/>
            <pc:sldMasterMk cId="2887696240" sldId="2147483972"/>
            <pc:sldLayoutMk cId="905644290" sldId="2147483974"/>
          </pc:sldLayoutMkLst>
        </pc:sldLayoutChg>
        <pc:sldLayoutChg chg="del">
          <pc:chgData name="Peter Spáč" userId="2e8d26cd-55d7-4d78-8227-1866407259d9" providerId="ADAL" clId="{100C82A4-248D-4F00-8247-C7B0E8FD8298}" dt="2021-05-25T11:32:58.166" v="15" actId="47"/>
          <pc:sldLayoutMkLst>
            <pc:docMk/>
            <pc:sldMasterMk cId="2887696240" sldId="2147483972"/>
            <pc:sldLayoutMk cId="246587428" sldId="2147483975"/>
          </pc:sldLayoutMkLst>
        </pc:sldLayoutChg>
        <pc:sldLayoutChg chg="del">
          <pc:chgData name="Peter Spáč" userId="2e8d26cd-55d7-4d78-8227-1866407259d9" providerId="ADAL" clId="{100C82A4-248D-4F00-8247-C7B0E8FD8298}" dt="2021-05-25T11:32:58.166" v="15" actId="47"/>
          <pc:sldLayoutMkLst>
            <pc:docMk/>
            <pc:sldMasterMk cId="2887696240" sldId="2147483972"/>
            <pc:sldLayoutMk cId="2794415365" sldId="2147483976"/>
          </pc:sldLayoutMkLst>
        </pc:sldLayoutChg>
        <pc:sldLayoutChg chg="del">
          <pc:chgData name="Peter Spáč" userId="2e8d26cd-55d7-4d78-8227-1866407259d9" providerId="ADAL" clId="{100C82A4-248D-4F00-8247-C7B0E8FD8298}" dt="2021-05-25T11:32:58.166" v="15" actId="47"/>
          <pc:sldLayoutMkLst>
            <pc:docMk/>
            <pc:sldMasterMk cId="2887696240" sldId="2147483972"/>
            <pc:sldLayoutMk cId="3525962419" sldId="2147483977"/>
          </pc:sldLayoutMkLst>
        </pc:sldLayoutChg>
        <pc:sldLayoutChg chg="del">
          <pc:chgData name="Peter Spáč" userId="2e8d26cd-55d7-4d78-8227-1866407259d9" providerId="ADAL" clId="{100C82A4-248D-4F00-8247-C7B0E8FD8298}" dt="2021-05-25T11:32:58.166" v="15" actId="47"/>
          <pc:sldLayoutMkLst>
            <pc:docMk/>
            <pc:sldMasterMk cId="2887696240" sldId="2147483972"/>
            <pc:sldLayoutMk cId="2841167842" sldId="2147483978"/>
          </pc:sldLayoutMkLst>
        </pc:sldLayoutChg>
        <pc:sldLayoutChg chg="del">
          <pc:chgData name="Peter Spáč" userId="2e8d26cd-55d7-4d78-8227-1866407259d9" providerId="ADAL" clId="{100C82A4-248D-4F00-8247-C7B0E8FD8298}" dt="2021-05-25T11:32:58.166" v="15" actId="47"/>
          <pc:sldLayoutMkLst>
            <pc:docMk/>
            <pc:sldMasterMk cId="2887696240" sldId="2147483972"/>
            <pc:sldLayoutMk cId="1690282593" sldId="2147483979"/>
          </pc:sldLayoutMkLst>
        </pc:sldLayoutChg>
        <pc:sldLayoutChg chg="del">
          <pc:chgData name="Peter Spáč" userId="2e8d26cd-55d7-4d78-8227-1866407259d9" providerId="ADAL" clId="{100C82A4-248D-4F00-8247-C7B0E8FD8298}" dt="2021-05-25T11:32:58.166" v="15" actId="47"/>
          <pc:sldLayoutMkLst>
            <pc:docMk/>
            <pc:sldMasterMk cId="2887696240" sldId="2147483972"/>
            <pc:sldLayoutMk cId="3837020893" sldId="2147483980"/>
          </pc:sldLayoutMkLst>
        </pc:sldLayoutChg>
        <pc:sldLayoutChg chg="del">
          <pc:chgData name="Peter Spáč" userId="2e8d26cd-55d7-4d78-8227-1866407259d9" providerId="ADAL" clId="{100C82A4-248D-4F00-8247-C7B0E8FD8298}" dt="2021-05-25T11:32:58.166" v="15" actId="47"/>
          <pc:sldLayoutMkLst>
            <pc:docMk/>
            <pc:sldMasterMk cId="2887696240" sldId="2147483972"/>
            <pc:sldLayoutMk cId="3822179981" sldId="2147483981"/>
          </pc:sldLayoutMkLst>
        </pc:sldLayoutChg>
        <pc:sldLayoutChg chg="del">
          <pc:chgData name="Peter Spáč" userId="2e8d26cd-55d7-4d78-8227-1866407259d9" providerId="ADAL" clId="{100C82A4-248D-4F00-8247-C7B0E8FD8298}" dt="2021-05-25T11:32:58.166" v="15" actId="47"/>
          <pc:sldLayoutMkLst>
            <pc:docMk/>
            <pc:sldMasterMk cId="2887696240" sldId="2147483972"/>
            <pc:sldLayoutMk cId="1516397450" sldId="2147483982"/>
          </pc:sldLayoutMkLst>
        </pc:sldLayoutChg>
        <pc:sldLayoutChg chg="del">
          <pc:chgData name="Peter Spáč" userId="2e8d26cd-55d7-4d78-8227-1866407259d9" providerId="ADAL" clId="{100C82A4-248D-4F00-8247-C7B0E8FD8298}" dt="2021-05-25T11:32:58.166" v="15" actId="47"/>
          <pc:sldLayoutMkLst>
            <pc:docMk/>
            <pc:sldMasterMk cId="2887696240" sldId="2147483972"/>
            <pc:sldLayoutMk cId="3796313373" sldId="2147483983"/>
          </pc:sldLayoutMkLst>
        </pc:sldLayoutChg>
      </pc:sldMasterChg>
      <pc:sldMasterChg chg="del delSldLayout">
        <pc:chgData name="Peter Spáč" userId="2e8d26cd-55d7-4d78-8227-1866407259d9" providerId="ADAL" clId="{100C82A4-248D-4F00-8247-C7B0E8FD8298}" dt="2021-05-25T11:32:20.216" v="0" actId="47"/>
        <pc:sldMasterMkLst>
          <pc:docMk/>
          <pc:sldMasterMk cId="673070507" sldId="2147483984"/>
        </pc:sldMasterMkLst>
        <pc:sldLayoutChg chg="del">
          <pc:chgData name="Peter Spáč" userId="2e8d26cd-55d7-4d78-8227-1866407259d9" providerId="ADAL" clId="{100C82A4-248D-4F00-8247-C7B0E8FD8298}" dt="2021-05-25T11:32:20.216" v="0" actId="47"/>
          <pc:sldLayoutMkLst>
            <pc:docMk/>
            <pc:sldMasterMk cId="673070507" sldId="2147483984"/>
            <pc:sldLayoutMk cId="2862106369" sldId="2147483985"/>
          </pc:sldLayoutMkLst>
        </pc:sldLayoutChg>
        <pc:sldLayoutChg chg="del">
          <pc:chgData name="Peter Spáč" userId="2e8d26cd-55d7-4d78-8227-1866407259d9" providerId="ADAL" clId="{100C82A4-248D-4F00-8247-C7B0E8FD8298}" dt="2021-05-25T11:32:20.216" v="0" actId="47"/>
          <pc:sldLayoutMkLst>
            <pc:docMk/>
            <pc:sldMasterMk cId="673070507" sldId="2147483984"/>
            <pc:sldLayoutMk cId="2754911612" sldId="2147483986"/>
          </pc:sldLayoutMkLst>
        </pc:sldLayoutChg>
        <pc:sldLayoutChg chg="del">
          <pc:chgData name="Peter Spáč" userId="2e8d26cd-55d7-4d78-8227-1866407259d9" providerId="ADAL" clId="{100C82A4-248D-4F00-8247-C7B0E8FD8298}" dt="2021-05-25T11:32:20.216" v="0" actId="47"/>
          <pc:sldLayoutMkLst>
            <pc:docMk/>
            <pc:sldMasterMk cId="673070507" sldId="2147483984"/>
            <pc:sldLayoutMk cId="355052885" sldId="2147483987"/>
          </pc:sldLayoutMkLst>
        </pc:sldLayoutChg>
        <pc:sldLayoutChg chg="del">
          <pc:chgData name="Peter Spáč" userId="2e8d26cd-55d7-4d78-8227-1866407259d9" providerId="ADAL" clId="{100C82A4-248D-4F00-8247-C7B0E8FD8298}" dt="2021-05-25T11:32:20.216" v="0" actId="47"/>
          <pc:sldLayoutMkLst>
            <pc:docMk/>
            <pc:sldMasterMk cId="673070507" sldId="2147483984"/>
            <pc:sldLayoutMk cId="2559621398" sldId="2147483988"/>
          </pc:sldLayoutMkLst>
        </pc:sldLayoutChg>
        <pc:sldLayoutChg chg="del">
          <pc:chgData name="Peter Spáč" userId="2e8d26cd-55d7-4d78-8227-1866407259d9" providerId="ADAL" clId="{100C82A4-248D-4F00-8247-C7B0E8FD8298}" dt="2021-05-25T11:32:20.216" v="0" actId="47"/>
          <pc:sldLayoutMkLst>
            <pc:docMk/>
            <pc:sldMasterMk cId="673070507" sldId="2147483984"/>
            <pc:sldLayoutMk cId="730972657" sldId="2147483989"/>
          </pc:sldLayoutMkLst>
        </pc:sldLayoutChg>
        <pc:sldLayoutChg chg="del">
          <pc:chgData name="Peter Spáč" userId="2e8d26cd-55d7-4d78-8227-1866407259d9" providerId="ADAL" clId="{100C82A4-248D-4F00-8247-C7B0E8FD8298}" dt="2021-05-25T11:32:20.216" v="0" actId="47"/>
          <pc:sldLayoutMkLst>
            <pc:docMk/>
            <pc:sldMasterMk cId="673070507" sldId="2147483984"/>
            <pc:sldLayoutMk cId="3909292136" sldId="2147483990"/>
          </pc:sldLayoutMkLst>
        </pc:sldLayoutChg>
        <pc:sldLayoutChg chg="del">
          <pc:chgData name="Peter Spáč" userId="2e8d26cd-55d7-4d78-8227-1866407259d9" providerId="ADAL" clId="{100C82A4-248D-4F00-8247-C7B0E8FD8298}" dt="2021-05-25T11:32:20.216" v="0" actId="47"/>
          <pc:sldLayoutMkLst>
            <pc:docMk/>
            <pc:sldMasterMk cId="673070507" sldId="2147483984"/>
            <pc:sldLayoutMk cId="3456516480" sldId="2147483991"/>
          </pc:sldLayoutMkLst>
        </pc:sldLayoutChg>
        <pc:sldLayoutChg chg="del">
          <pc:chgData name="Peter Spáč" userId="2e8d26cd-55d7-4d78-8227-1866407259d9" providerId="ADAL" clId="{100C82A4-248D-4F00-8247-C7B0E8FD8298}" dt="2021-05-25T11:32:20.216" v="0" actId="47"/>
          <pc:sldLayoutMkLst>
            <pc:docMk/>
            <pc:sldMasterMk cId="673070507" sldId="2147483984"/>
            <pc:sldLayoutMk cId="28964816" sldId="2147483992"/>
          </pc:sldLayoutMkLst>
        </pc:sldLayoutChg>
        <pc:sldLayoutChg chg="del">
          <pc:chgData name="Peter Spáč" userId="2e8d26cd-55d7-4d78-8227-1866407259d9" providerId="ADAL" clId="{100C82A4-248D-4F00-8247-C7B0E8FD8298}" dt="2021-05-25T11:32:20.216" v="0" actId="47"/>
          <pc:sldLayoutMkLst>
            <pc:docMk/>
            <pc:sldMasterMk cId="673070507" sldId="2147483984"/>
            <pc:sldLayoutMk cId="3572269082" sldId="2147483993"/>
          </pc:sldLayoutMkLst>
        </pc:sldLayoutChg>
        <pc:sldLayoutChg chg="del">
          <pc:chgData name="Peter Spáč" userId="2e8d26cd-55d7-4d78-8227-1866407259d9" providerId="ADAL" clId="{100C82A4-248D-4F00-8247-C7B0E8FD8298}" dt="2021-05-25T11:32:20.216" v="0" actId="47"/>
          <pc:sldLayoutMkLst>
            <pc:docMk/>
            <pc:sldMasterMk cId="673070507" sldId="2147483984"/>
            <pc:sldLayoutMk cId="1457929421" sldId="2147483994"/>
          </pc:sldLayoutMkLst>
        </pc:sldLayoutChg>
        <pc:sldLayoutChg chg="del">
          <pc:chgData name="Peter Spáč" userId="2e8d26cd-55d7-4d78-8227-1866407259d9" providerId="ADAL" clId="{100C82A4-248D-4F00-8247-C7B0E8FD8298}" dt="2021-05-25T11:32:20.216" v="0" actId="47"/>
          <pc:sldLayoutMkLst>
            <pc:docMk/>
            <pc:sldMasterMk cId="673070507" sldId="2147483984"/>
            <pc:sldLayoutMk cId="1126486988" sldId="2147483995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Hárok1!$C$2</c:f>
              <c:strCache>
                <c:ptCount val="1"/>
                <c:pt idx="0">
                  <c:v>Prob Far-Right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Hárok1!$B$3:$B$9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Hárok1!$C$3:$C$9</c:f>
              <c:numCache>
                <c:formatCode>General</c:formatCode>
                <c:ptCount val="7"/>
                <c:pt idx="0">
                  <c:v>0.65100000000000002</c:v>
                </c:pt>
                <c:pt idx="1">
                  <c:v>0.65349999999999997</c:v>
                </c:pt>
                <c:pt idx="2">
                  <c:v>0.65599999999999992</c:v>
                </c:pt>
                <c:pt idx="3">
                  <c:v>0.65849999999999986</c:v>
                </c:pt>
                <c:pt idx="4">
                  <c:v>0.66099999999999981</c:v>
                </c:pt>
                <c:pt idx="5">
                  <c:v>0.66349999999999976</c:v>
                </c:pt>
                <c:pt idx="6">
                  <c:v>0.6659999999999997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B3-459B-8EDB-27F8F8029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4321760"/>
        <c:axId val="344326024"/>
      </c:lineChart>
      <c:catAx>
        <c:axId val="34432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44326024"/>
        <c:crosses val="autoZero"/>
        <c:auto val="1"/>
        <c:lblAlgn val="ctr"/>
        <c:lblOffset val="100"/>
        <c:noMultiLvlLbl val="0"/>
      </c:catAx>
      <c:valAx>
        <c:axId val="344326024"/>
        <c:scaling>
          <c:orientation val="minMax"/>
          <c:max val="0.67000000000000015"/>
          <c:min val="0.6500000000000001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44321760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Hárok1!$C$2</c:f>
              <c:strCache>
                <c:ptCount val="1"/>
                <c:pt idx="0">
                  <c:v>Prob Far-Right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Hárok1!$B$3:$B$9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Hárok1!$C$3:$C$9</c:f>
              <c:numCache>
                <c:formatCode>General</c:formatCode>
                <c:ptCount val="7"/>
                <c:pt idx="0">
                  <c:v>0.65100000000000002</c:v>
                </c:pt>
                <c:pt idx="1">
                  <c:v>0.65349999999999997</c:v>
                </c:pt>
                <c:pt idx="2">
                  <c:v>0.65599999999999992</c:v>
                </c:pt>
                <c:pt idx="3">
                  <c:v>0.65849999999999986</c:v>
                </c:pt>
                <c:pt idx="4">
                  <c:v>0.66099999999999981</c:v>
                </c:pt>
                <c:pt idx="5">
                  <c:v>0.66349999999999976</c:v>
                </c:pt>
                <c:pt idx="6">
                  <c:v>0.6659999999999997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B3-459B-8EDB-27F8F8029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4321760"/>
        <c:axId val="344326024"/>
      </c:lineChart>
      <c:catAx>
        <c:axId val="34432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44326024"/>
        <c:crosses val="autoZero"/>
        <c:auto val="1"/>
        <c:lblAlgn val="ctr"/>
        <c:lblOffset val="100"/>
        <c:noMultiLvlLbl val="0"/>
      </c:catAx>
      <c:valAx>
        <c:axId val="34432602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4432176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2400" b="0" dirty="0"/>
              <a:t>Počet</a:t>
            </a:r>
            <a:r>
              <a:rPr lang="cs-CZ" sz="2400" b="0" baseline="0" dirty="0"/>
              <a:t> příslušníků armády (v tis.)</a:t>
            </a:r>
            <a:endParaRPr lang="en-US" sz="2400" b="0" dirty="0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List1!$E$2</c:f>
              <c:strCache>
                <c:ptCount val="1"/>
                <c:pt idx="0">
                  <c:v>armáda</c:v>
                </c:pt>
              </c:strCache>
            </c:strRef>
          </c:tx>
          <c:spPr>
            <a:ln w="63500"/>
          </c:spPr>
          <c:marker>
            <c:symbol val="none"/>
          </c:marker>
          <c:xVal>
            <c:numRef>
              <c:f>List1!$D$3:$D$15</c:f>
              <c:numCache>
                <c:formatCode>General</c:formatCode>
                <c:ptCount val="13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</c:numCache>
            </c:numRef>
          </c:xVal>
          <c:yVal>
            <c:numRef>
              <c:f>List1!$E$3:$E$15</c:f>
              <c:numCache>
                <c:formatCode>General</c:formatCode>
                <c:ptCount val="13"/>
                <c:pt idx="0">
                  <c:v>114</c:v>
                </c:pt>
                <c:pt idx="1">
                  <c:v>123</c:v>
                </c:pt>
                <c:pt idx="2">
                  <c:v>118</c:v>
                </c:pt>
                <c:pt idx="3">
                  <c:v>129</c:v>
                </c:pt>
                <c:pt idx="4">
                  <c:v>136</c:v>
                </c:pt>
                <c:pt idx="5">
                  <c:v>143</c:v>
                </c:pt>
                <c:pt idx="6">
                  <c:v>139</c:v>
                </c:pt>
                <c:pt idx="7">
                  <c:v>137</c:v>
                </c:pt>
                <c:pt idx="8">
                  <c:v>83</c:v>
                </c:pt>
                <c:pt idx="9">
                  <c:v>62</c:v>
                </c:pt>
                <c:pt idx="10">
                  <c:v>45</c:v>
                </c:pt>
                <c:pt idx="11">
                  <c:v>41</c:v>
                </c:pt>
                <c:pt idx="12">
                  <c:v>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189-4C4C-9D39-119ACEB10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540800"/>
        <c:axId val="102542336"/>
      </c:scatterChart>
      <c:valAx>
        <c:axId val="10254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102542336"/>
        <c:crosses val="autoZero"/>
        <c:crossBetween val="midCat"/>
      </c:valAx>
      <c:valAx>
        <c:axId val="102542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102540800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1800" b="0" dirty="0"/>
              <a:t>X -</a:t>
            </a:r>
            <a:r>
              <a:rPr lang="cs-CZ" sz="1800" b="0" baseline="0" dirty="0"/>
              <a:t> % umělých hranic; Y - % koncentrace armády u hranic</a:t>
            </a:r>
            <a:endParaRPr lang="en-US" sz="1800" b="0" dirty="0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List2!$E$3</c:f>
              <c:strCache>
                <c:ptCount val="1"/>
                <c:pt idx="0">
                  <c:v>abc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2"/>
            <c:spPr>
              <a:solidFill>
                <a:schemeClr val="accent1">
                  <a:lumMod val="75000"/>
                </a:schemeClr>
              </a:solidFill>
            </c:spPr>
          </c:marker>
          <c:trendline>
            <c:spPr>
              <a:ln w="41275"/>
            </c:spPr>
            <c:trendlineType val="linear"/>
            <c:dispRSqr val="0"/>
            <c:dispEq val="0"/>
          </c:trendline>
          <c:xVal>
            <c:numRef>
              <c:f>List2!$D$4:$D$16</c:f>
              <c:numCache>
                <c:formatCode>#,##0</c:formatCode>
                <c:ptCount val="13"/>
                <c:pt idx="0">
                  <c:v>45</c:v>
                </c:pt>
                <c:pt idx="1">
                  <c:v>61</c:v>
                </c:pt>
                <c:pt idx="2" formatCode="General">
                  <c:v>55</c:v>
                </c:pt>
                <c:pt idx="3" formatCode="General">
                  <c:v>34</c:v>
                </c:pt>
                <c:pt idx="4" formatCode="General">
                  <c:v>73</c:v>
                </c:pt>
                <c:pt idx="5" formatCode="General">
                  <c:v>28</c:v>
                </c:pt>
                <c:pt idx="6" formatCode="General">
                  <c:v>94</c:v>
                </c:pt>
                <c:pt idx="7" formatCode="General">
                  <c:v>68</c:v>
                </c:pt>
                <c:pt idx="8" formatCode="General">
                  <c:v>47</c:v>
                </c:pt>
                <c:pt idx="9" formatCode="General">
                  <c:v>55</c:v>
                </c:pt>
                <c:pt idx="10" formatCode="General">
                  <c:v>83</c:v>
                </c:pt>
                <c:pt idx="11" formatCode="General">
                  <c:v>17</c:v>
                </c:pt>
                <c:pt idx="12" formatCode="General">
                  <c:v>32</c:v>
                </c:pt>
              </c:numCache>
            </c:numRef>
          </c:xVal>
          <c:yVal>
            <c:numRef>
              <c:f>List2!$E$4:$E$16</c:f>
              <c:numCache>
                <c:formatCode>General</c:formatCode>
                <c:ptCount val="13"/>
                <c:pt idx="0">
                  <c:v>52</c:v>
                </c:pt>
                <c:pt idx="1">
                  <c:v>73</c:v>
                </c:pt>
                <c:pt idx="2">
                  <c:v>21</c:v>
                </c:pt>
                <c:pt idx="3">
                  <c:v>61</c:v>
                </c:pt>
                <c:pt idx="4">
                  <c:v>28</c:v>
                </c:pt>
                <c:pt idx="5">
                  <c:v>45</c:v>
                </c:pt>
                <c:pt idx="6">
                  <c:v>71</c:v>
                </c:pt>
                <c:pt idx="7">
                  <c:v>59</c:v>
                </c:pt>
                <c:pt idx="8">
                  <c:v>25</c:v>
                </c:pt>
                <c:pt idx="9">
                  <c:v>49</c:v>
                </c:pt>
                <c:pt idx="10">
                  <c:v>63</c:v>
                </c:pt>
                <c:pt idx="11">
                  <c:v>31</c:v>
                </c:pt>
                <c:pt idx="12">
                  <c:v>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517-472A-85ED-7B57F5070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951936"/>
        <c:axId val="102953728"/>
      </c:scatterChart>
      <c:valAx>
        <c:axId val="102951936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102953728"/>
        <c:crosses val="autoZero"/>
        <c:crossBetween val="midCat"/>
      </c:valAx>
      <c:valAx>
        <c:axId val="102953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102951936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25.05.2021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25.05.2021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3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907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2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23902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820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453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356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300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027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56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25.05.2021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153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92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6573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949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4829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2690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467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3970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413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71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25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5713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5871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770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47569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362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4683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404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08126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45954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24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2759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5182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5495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3078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38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7713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33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9043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9181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8905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91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52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33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1123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1087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2767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2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4552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0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22580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1033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5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3404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6867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3954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9874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8760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4504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06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28457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0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5931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5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6628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53163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4878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6692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5538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3080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7519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08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8954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05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63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2605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9933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7707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3630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5859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8156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8569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94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3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3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25.05.2021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013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673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243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73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41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55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60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23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919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8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25.05.2021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50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55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76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643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6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291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17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297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573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1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25.05.2021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416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254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149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152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12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90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5944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26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774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02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25.05.2021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038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01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569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879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175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43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77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181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5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25.05.2021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490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614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4784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087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346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805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768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88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489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19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25.05.2021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243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784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549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457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91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781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6450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397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3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9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25.05.2021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2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2390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820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453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356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300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027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563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153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3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25.05.2021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907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2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2390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820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453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356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300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027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563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1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25.05.2021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237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5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362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297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098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218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938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36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945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982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160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903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720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237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25.05.2021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237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lpY0Kt4bn8" TargetMode="External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1960240"/>
            <a:ext cx="7851648" cy="182880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Teorie, logika výzkumu, literatura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4652" y="5118963"/>
            <a:ext cx="7854696" cy="175260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BSSn4405 Koncepce a metody výzkumu v BSS</a:t>
            </a:r>
          </a:p>
          <a:p>
            <a:pPr algn="ctr"/>
            <a:r>
              <a:rPr lang="cs-CZ" dirty="0">
                <a:solidFill>
                  <a:schemeClr val="bg1"/>
                </a:solidFill>
              </a:rPr>
              <a:t>Peter Spáč</a:t>
            </a:r>
          </a:p>
        </p:txBody>
      </p:sp>
    </p:spTree>
    <p:extLst>
      <p:ext uri="{BB962C8B-B14F-4D97-AF65-F5344CB8AC3E}">
        <p14:creationId xmlns:p14="http://schemas.microsoft.com/office/powerpoint/2010/main" val="1566863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2B96738C-8A29-4D38-8882-CAEB58D60F96}"/>
              </a:ext>
            </a:extLst>
          </p:cNvPr>
          <p:cNvGraphicFramePr>
            <a:graphicFrameLocks/>
          </p:cNvGraphicFramePr>
          <p:nvPr/>
        </p:nvGraphicFramePr>
        <p:xfrm>
          <a:off x="755576" y="692696"/>
          <a:ext cx="76328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0498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„Dobrá“ teorie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Má vysokou vysvětlovací schopnost:</a:t>
            </a:r>
          </a:p>
          <a:p>
            <a:pPr lvl="1"/>
            <a:r>
              <a:rPr lang="cs-CZ" dirty="0"/>
              <a:t>Význam – nezávislá proměnná způsobuje výraznou změnu závislé proměnné</a:t>
            </a:r>
          </a:p>
          <a:p>
            <a:pPr lvl="1"/>
            <a:r>
              <a:rPr lang="cs-CZ" dirty="0"/>
              <a:t>Počet pokrytých oblastí</a:t>
            </a:r>
          </a:p>
          <a:p>
            <a:pPr lvl="1"/>
            <a:r>
              <a:rPr lang="cs-CZ" dirty="0"/>
              <a:t>Aplikovatelnost – jednoduchost aplikace v reálném světě</a:t>
            </a:r>
          </a:p>
          <a:p>
            <a:endParaRPr lang="cs-CZ" dirty="0"/>
          </a:p>
          <a:p>
            <a:r>
              <a:rPr lang="cs-CZ" b="1" dirty="0"/>
              <a:t>Vysvětluje hodně s málem:</a:t>
            </a:r>
          </a:p>
          <a:p>
            <a:pPr lvl="1"/>
            <a:r>
              <a:rPr lang="cs-CZ" dirty="0"/>
              <a:t>„Úspornost“ teorie</a:t>
            </a:r>
          </a:p>
          <a:p>
            <a:pPr lvl="1"/>
            <a:r>
              <a:rPr lang="cs-CZ" dirty="0"/>
              <a:t>Své efekty vysvětluje pomocí malého počtu proměnných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2410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AAA90FB8-FDCF-46C8-AF93-6756D4515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9" y="540769"/>
            <a:ext cx="9022862" cy="57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51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„Dobrá“ teorie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Není banální:</a:t>
            </a:r>
          </a:p>
          <a:p>
            <a:pPr lvl="1"/>
            <a:r>
              <a:rPr lang="cs-CZ" dirty="0"/>
              <a:t>Je jasné, co vysvětluje</a:t>
            </a:r>
          </a:p>
          <a:p>
            <a:pPr lvl="1"/>
            <a:r>
              <a:rPr lang="cs-CZ" dirty="0"/>
              <a:t>Samotný fakt, že je „pravdivá“ ji ještě nedělá významnou</a:t>
            </a:r>
          </a:p>
          <a:p>
            <a:pPr lvl="1"/>
            <a:r>
              <a:rPr lang="cs-CZ" dirty="0"/>
              <a:t>Vysvětlení má být co nejpřesnější</a:t>
            </a:r>
          </a:p>
          <a:p>
            <a:pPr lvl="1"/>
            <a:r>
              <a:rPr lang="cs-CZ" dirty="0"/>
              <a:t>Příliš všeobecná příčina není optimální</a:t>
            </a:r>
          </a:p>
          <a:p>
            <a:endParaRPr lang="cs-CZ" dirty="0"/>
          </a:p>
          <a:p>
            <a:r>
              <a:rPr lang="cs-CZ" i="1" dirty="0"/>
              <a:t>Příčinou prohry politických stran ve volbách je to, že získávají příliš málo hlasů</a:t>
            </a:r>
          </a:p>
          <a:p>
            <a:endParaRPr lang="cs-CZ" i="1" dirty="0"/>
          </a:p>
          <a:p>
            <a:r>
              <a:rPr lang="cs-CZ" i="1" dirty="0"/>
              <a:t>Následkem podepsání mírové smlouvy je mír</a:t>
            </a:r>
          </a:p>
        </p:txBody>
      </p:sp>
    </p:spTree>
    <p:extLst>
      <p:ext uri="{BB962C8B-B14F-4D97-AF65-F5344CB8AC3E}">
        <p14:creationId xmlns:p14="http://schemas.microsoft.com/office/powerpoint/2010/main" val="2762968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„Dobrá“ teorie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Je jasně formulovaná:</a:t>
            </a:r>
          </a:p>
          <a:p>
            <a:pPr lvl="1"/>
            <a:r>
              <a:rPr lang="cs-CZ" dirty="0"/>
              <a:t>Jasně definované pojmy, vztahy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Ne pouze „A způsobuje B“ a zbytek je ponechaný každému na úvahu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Bez jasné formulace nelze teorii aplikovat, testovat a vytvářet z ní predikce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Jasně definované podmínky platnosti – nesmí jich však být příliš mnoho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4101" name="Picture 5" descr="http://qwallpapers.net/wp-content/uploads/2014/02/butterflyinkwear-blue-butterfly-tattoo---in-love-with-fashion-yovx5w3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07383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142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„Dobrá“ teorie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b="1" dirty="0"/>
              <a:t>Je testovatelná:</a:t>
            </a:r>
          </a:p>
          <a:p>
            <a:pPr lvl="1"/>
            <a:r>
              <a:rPr lang="cs-CZ" dirty="0"/>
              <a:t>Teorie musí být testovatelná (a tedy i falsifikovatelná)</a:t>
            </a:r>
          </a:p>
          <a:p>
            <a:pPr lvl="1"/>
            <a:r>
              <a:rPr lang="cs-CZ" dirty="0"/>
              <a:t>Teorie, která se nedá testovat, </a:t>
            </a:r>
            <a:r>
              <a:rPr lang="cs-CZ" b="1" dirty="0"/>
              <a:t>není teorií</a:t>
            </a:r>
          </a:p>
          <a:p>
            <a:pPr lvl="1"/>
            <a:r>
              <a:rPr lang="cs-CZ" dirty="0"/>
              <a:t>Musí existovat prostor pro její zpochybnění</a:t>
            </a:r>
          </a:p>
          <a:p>
            <a:endParaRPr lang="cs-CZ" b="1" dirty="0"/>
          </a:p>
          <a:p>
            <a:r>
              <a:rPr lang="cs-CZ" dirty="0"/>
              <a:t>Netestovatelné „teorie“:</a:t>
            </a:r>
          </a:p>
          <a:p>
            <a:pPr lvl="1"/>
            <a:r>
              <a:rPr lang="cs-CZ" dirty="0"/>
              <a:t>Nejsou spojeny s daty</a:t>
            </a:r>
          </a:p>
          <a:p>
            <a:pPr lvl="1"/>
            <a:r>
              <a:rPr lang="cs-CZ" dirty="0"/>
              <a:t>Nemohou být nesprávné</a:t>
            </a:r>
          </a:p>
          <a:p>
            <a:endParaRPr lang="cs-CZ" dirty="0"/>
          </a:p>
          <a:p>
            <a:r>
              <a:rPr lang="cs-CZ" dirty="0"/>
              <a:t>Typicky – náboženská dogmata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407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„Dobrá“ teorie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b="1" dirty="0"/>
              <a:t>Vysvětluje žádanou oblast:</a:t>
            </a:r>
          </a:p>
          <a:p>
            <a:pPr lvl="1"/>
            <a:r>
              <a:rPr lang="cs-CZ" dirty="0"/>
              <a:t>Objasňuje relevantní téma</a:t>
            </a:r>
          </a:p>
          <a:p>
            <a:pPr lvl="1"/>
            <a:r>
              <a:rPr lang="cs-CZ" dirty="0"/>
              <a:t>Teorie o věcích, o které není zájem, mají menší význam (stále jsou to však teorie)</a:t>
            </a:r>
          </a:p>
          <a:p>
            <a:pPr lvl="1"/>
            <a:r>
              <a:rPr lang="cs-CZ" dirty="0"/>
              <a:t>Častý problém v sociálních vědách</a:t>
            </a:r>
          </a:p>
          <a:p>
            <a:endParaRPr lang="cs-CZ" dirty="0"/>
          </a:p>
          <a:p>
            <a:r>
              <a:rPr lang="cs-CZ" b="1" dirty="0"/>
              <a:t>Má schopnost preskripce:</a:t>
            </a:r>
          </a:p>
          <a:p>
            <a:pPr lvl="1"/>
            <a:r>
              <a:rPr lang="cs-CZ" dirty="0"/>
              <a:t>Vyvozování důsledků na základě poznání proměnných a okolností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0005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„Dobrá“ teorie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/>
              <a:t>1. Má vysokou vysvětlovací schopnost</a:t>
            </a:r>
          </a:p>
          <a:p>
            <a:pPr marL="0" indent="0">
              <a:buNone/>
            </a:pPr>
            <a:r>
              <a:rPr lang="cs-CZ" sz="3000" dirty="0"/>
              <a:t>2. Vysvětluje hodně s málem</a:t>
            </a:r>
          </a:p>
          <a:p>
            <a:pPr marL="0" indent="0">
              <a:buNone/>
            </a:pPr>
            <a:r>
              <a:rPr lang="cs-CZ" sz="3000" dirty="0"/>
              <a:t>3. Není banální</a:t>
            </a:r>
          </a:p>
          <a:p>
            <a:pPr marL="0" indent="0">
              <a:buNone/>
            </a:pPr>
            <a:r>
              <a:rPr lang="cs-CZ" sz="3000" dirty="0"/>
              <a:t>4. Je jasně formulovaná</a:t>
            </a:r>
          </a:p>
          <a:p>
            <a:pPr marL="0" indent="0">
              <a:buNone/>
            </a:pPr>
            <a:r>
              <a:rPr lang="cs-CZ" sz="4400" b="1" dirty="0"/>
              <a:t>5. Je testovatelná</a:t>
            </a:r>
          </a:p>
          <a:p>
            <a:pPr marL="0" indent="0">
              <a:buNone/>
            </a:pPr>
            <a:r>
              <a:rPr lang="cs-CZ" sz="3000" dirty="0"/>
              <a:t>6. Vysvětluje žádanou oblast</a:t>
            </a:r>
          </a:p>
          <a:p>
            <a:pPr marL="0" indent="0">
              <a:buNone/>
            </a:pPr>
            <a:r>
              <a:rPr lang="cs-CZ" sz="3000" dirty="0"/>
              <a:t>7. Má schopnost preskripce</a:t>
            </a:r>
          </a:p>
          <a:p>
            <a:pPr marL="514350" indent="-514350">
              <a:buAutoNum type="arabicPeriod"/>
            </a:pPr>
            <a:endParaRPr lang="cs-CZ" b="1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682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Práce s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0588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Teorie ve výzkumu má své opodstatnění</a:t>
            </a:r>
          </a:p>
          <a:p>
            <a:endParaRPr lang="cs-CZ" dirty="0"/>
          </a:p>
          <a:p>
            <a:r>
              <a:rPr lang="cs-CZ" dirty="0"/>
              <a:t>Není v práci „do počtu“, aby se naplnily znaky</a:t>
            </a:r>
          </a:p>
          <a:p>
            <a:endParaRPr lang="cs-CZ" dirty="0"/>
          </a:p>
          <a:p>
            <a:r>
              <a:rPr lang="cs-CZ" dirty="0"/>
              <a:t>Dva základní postupy:</a:t>
            </a:r>
          </a:p>
          <a:p>
            <a:pPr lvl="1"/>
            <a:r>
              <a:rPr lang="cs-CZ" dirty="0"/>
              <a:t>Tvorba</a:t>
            </a:r>
          </a:p>
          <a:p>
            <a:pPr lvl="1"/>
            <a:r>
              <a:rPr lang="cs-CZ" dirty="0"/>
              <a:t>Testování</a:t>
            </a:r>
          </a:p>
          <a:p>
            <a:endParaRPr lang="cs-CZ" dirty="0"/>
          </a:p>
          <a:p>
            <a:r>
              <a:rPr lang="cs-CZ" dirty="0"/>
              <a:t>V práci může dojít k jejich kombinaci</a:t>
            </a:r>
          </a:p>
          <a:p>
            <a:endParaRPr lang="cs-CZ" dirty="0"/>
          </a:p>
          <a:p>
            <a:r>
              <a:rPr lang="cs-CZ" dirty="0"/>
              <a:t>Tvorba teorií je typicky spojena s kvalitativním přístupem a testování s kvantitativním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b="1" dirty="0">
                <a:sym typeface="Wingdings" pitchFamily="2" charset="2"/>
              </a:rPr>
              <a:t>není to výlučné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0005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Logiky výzkumu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Induktivní</a:t>
            </a:r>
          </a:p>
          <a:p>
            <a:r>
              <a:rPr lang="cs-CZ" b="1" dirty="0"/>
              <a:t>Deduktivní</a:t>
            </a:r>
          </a:p>
          <a:p>
            <a:r>
              <a:rPr lang="cs-CZ" dirty="0"/>
              <a:t>Retroduktivní</a:t>
            </a:r>
          </a:p>
          <a:p>
            <a:r>
              <a:rPr lang="cs-CZ" dirty="0"/>
              <a:t>Abduktivní</a:t>
            </a:r>
          </a:p>
          <a:p>
            <a:endParaRPr lang="cs-CZ" dirty="0"/>
          </a:p>
          <a:p>
            <a:r>
              <a:rPr lang="cs-CZ" dirty="0"/>
              <a:t>Induktivní:</a:t>
            </a:r>
          </a:p>
          <a:p>
            <a:pPr lvl="1"/>
            <a:r>
              <a:rPr lang="cs-CZ" dirty="0"/>
              <a:t>Cíl – generalizace, formulování teorií</a:t>
            </a:r>
          </a:p>
          <a:p>
            <a:endParaRPr lang="cs-CZ" dirty="0"/>
          </a:p>
          <a:p>
            <a:r>
              <a:rPr lang="cs-CZ" dirty="0"/>
              <a:t>Deduktivní:</a:t>
            </a:r>
          </a:p>
          <a:p>
            <a:pPr lvl="1"/>
            <a:r>
              <a:rPr lang="cs-CZ" dirty="0"/>
              <a:t>Cíl – testování teorií </a:t>
            </a:r>
          </a:p>
        </p:txBody>
      </p:sp>
    </p:spTree>
    <p:extLst>
      <p:ext uri="{BB962C8B-B14F-4D97-AF65-F5344CB8AC3E}">
        <p14:creationId xmlns:p14="http://schemas.microsoft.com/office/powerpoint/2010/main" val="170987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Teorie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cs-CZ" dirty="0"/>
              <a:t>Množina tvrzení, jež společně popisují a vysvětlují určitý fenomén, jeho příčiny nebo důsledky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cs-CZ" dirty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cs-CZ" dirty="0"/>
              <a:t>Tato tvrzení jsou na vyšší úrovni abstrakce než jednoduchá fakta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cs-CZ" dirty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cs-CZ" dirty="0"/>
              <a:t>Cíl – nejen popsat, ale i vysvětlit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cs-CZ" dirty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cs-CZ" dirty="0"/>
              <a:t>Vysvětlení věcí na logice pokud – tak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cs-CZ" dirty="0"/>
          </a:p>
          <a:p>
            <a:pPr marL="0" indent="0">
              <a:lnSpc>
                <a:spcPct val="80000"/>
              </a:lnSpc>
              <a:buNone/>
            </a:pPr>
            <a:endParaRPr lang="cs-CZ" dirty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cs-CZ" dirty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cs-CZ" dirty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4651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739328"/>
              </p:ext>
            </p:extLst>
          </p:nvPr>
        </p:nvGraphicFramePr>
        <p:xfrm>
          <a:off x="457200" y="1124744"/>
          <a:ext cx="822960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3600" b="0" dirty="0">
                          <a:solidFill>
                            <a:schemeClr val="tx1"/>
                          </a:solidFill>
                        </a:rPr>
                        <a:t>Indukce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600" b="0" dirty="0">
                          <a:solidFill>
                            <a:schemeClr val="tx1"/>
                          </a:solidFill>
                        </a:rPr>
                        <a:t>Dedukce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Pozorování, sběr dat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Teorie </a:t>
                      </a:r>
                      <a:r>
                        <a:rPr lang="sk-SK" sz="2800" b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hypotézy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k-SK" sz="2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Hledání pravidelností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Testování hypotéz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k-SK" sz="2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Generalizace, nové teorie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Potvrzení / </a:t>
                      </a:r>
                      <a:r>
                        <a:rPr lang="sk-SK" sz="2800" b="0" baseline="0" dirty="0">
                          <a:solidFill>
                            <a:schemeClr val="tx1"/>
                          </a:solidFill>
                        </a:rPr>
                        <a:t>zamítnutí teorie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Šipka dolů 5"/>
          <p:cNvSpPr/>
          <p:nvPr/>
        </p:nvSpPr>
        <p:spPr>
          <a:xfrm>
            <a:off x="2411760" y="2564904"/>
            <a:ext cx="243615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Šipka dolů 10"/>
          <p:cNvSpPr/>
          <p:nvPr/>
        </p:nvSpPr>
        <p:spPr>
          <a:xfrm>
            <a:off x="6516216" y="2564904"/>
            <a:ext cx="243615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Šipka dolů 11"/>
          <p:cNvSpPr/>
          <p:nvPr/>
        </p:nvSpPr>
        <p:spPr>
          <a:xfrm>
            <a:off x="2411760" y="4005064"/>
            <a:ext cx="243615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Šipka dolů 12"/>
          <p:cNvSpPr/>
          <p:nvPr/>
        </p:nvSpPr>
        <p:spPr>
          <a:xfrm>
            <a:off x="6516216" y="4005064"/>
            <a:ext cx="243615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76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1. Tvorba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dirty="0"/>
              <a:t>Neexistuje „recept“ na vytváření teorií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Podobně jako u témat výzkumů, ani zde není žádný myšlenkový proces s garancí výsledku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Jak tedy vytvořit teorii?</a:t>
            </a:r>
          </a:p>
        </p:txBody>
      </p:sp>
    </p:spTree>
    <p:extLst>
      <p:ext uri="{BB962C8B-B14F-4D97-AF65-F5344CB8AC3E}">
        <p14:creationId xmlns:p14="http://schemas.microsoft.com/office/powerpoint/2010/main" val="1036104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Tvorba teorií - tipy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05888"/>
          </a:xfrm>
        </p:spPr>
        <p:txBody>
          <a:bodyPr>
            <a:normAutofit/>
          </a:bodyPr>
          <a:lstStyle/>
          <a:p>
            <a:r>
              <a:rPr lang="cs-CZ" dirty="0"/>
              <a:t>Sledování nevysvětlených nebo málo vysvětlených jevů</a:t>
            </a:r>
          </a:p>
          <a:p>
            <a:endParaRPr lang="cs-CZ" dirty="0"/>
          </a:p>
          <a:p>
            <a:r>
              <a:rPr lang="cs-CZ" dirty="0"/>
              <a:t>Zkoumání deviantních a extrémních případů</a:t>
            </a:r>
          </a:p>
          <a:p>
            <a:endParaRPr lang="cs-CZ" dirty="0"/>
          </a:p>
          <a:p>
            <a:r>
              <a:rPr lang="cs-CZ" dirty="0"/>
              <a:t>Komparativní metoda</a:t>
            </a:r>
          </a:p>
          <a:p>
            <a:endParaRPr lang="cs-CZ" dirty="0"/>
          </a:p>
          <a:p>
            <a:r>
              <a:rPr lang="cs-CZ" dirty="0" err="1"/>
              <a:t>Kontrafaktuální</a:t>
            </a:r>
            <a:r>
              <a:rPr lang="cs-CZ" dirty="0"/>
              <a:t> analýza (</a:t>
            </a:r>
            <a:r>
              <a:rPr lang="cs-CZ" dirty="0">
                <a:hlinkClick r:id="rId2"/>
              </a:rPr>
              <a:t>https://www.youtube.com/</a:t>
            </a:r>
            <a:r>
              <a:rPr lang="cs-CZ" dirty="0" err="1">
                <a:hlinkClick r:id="rId2"/>
              </a:rPr>
              <a:t>watch?v</a:t>
            </a:r>
            <a:r>
              <a:rPr lang="cs-CZ" dirty="0">
                <a:hlinkClick r:id="rId2"/>
              </a:rPr>
              <a:t>=0lpY0Kt4bn8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Import teorií z jiných oblastí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9439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Pravidla tvorby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dirty="0"/>
              <a:t>King, Keohane, Verba</a:t>
            </a:r>
          </a:p>
          <a:p>
            <a:endParaRPr lang="cs-CZ" dirty="0"/>
          </a:p>
          <a:p>
            <a:r>
              <a:rPr lang="cs-CZ" b="1" dirty="0"/>
              <a:t>Teorie mají být:</a:t>
            </a:r>
          </a:p>
          <a:p>
            <a:pPr lvl="1"/>
            <a:r>
              <a:rPr lang="cs-CZ" dirty="0"/>
              <a:t>Vyvrátitelné</a:t>
            </a:r>
          </a:p>
          <a:p>
            <a:pPr lvl="1"/>
            <a:r>
              <a:rPr lang="cs-CZ" dirty="0"/>
              <a:t>Vnitřně konzistentní</a:t>
            </a:r>
          </a:p>
          <a:p>
            <a:pPr lvl="1"/>
            <a:r>
              <a:rPr lang="cs-CZ" dirty="0"/>
              <a:t>Se zodpovědně vybranými závislými proměnnými</a:t>
            </a:r>
          </a:p>
          <a:p>
            <a:pPr lvl="1"/>
            <a:r>
              <a:rPr lang="cs-CZ" dirty="0"/>
              <a:t>Maximálně konkrétní</a:t>
            </a:r>
          </a:p>
          <a:p>
            <a:pPr lvl="1"/>
            <a:r>
              <a:rPr lang="cs-CZ" dirty="0"/>
              <a:t>Široce formulované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5061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Pravidla tvorby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b="1" dirty="0"/>
              <a:t>Vyvratitelnost (falsifikovatelnost):</a:t>
            </a:r>
          </a:p>
          <a:p>
            <a:pPr lvl="1"/>
            <a:r>
              <a:rPr lang="cs-CZ" dirty="0"/>
              <a:t>Pro každou teorii je třeba si klást otázku „jaký důkaz by ji mohl popřít?“</a:t>
            </a:r>
          </a:p>
          <a:p>
            <a:endParaRPr lang="cs-CZ" dirty="0"/>
          </a:p>
          <a:p>
            <a:r>
              <a:rPr lang="cs-CZ" b="1" dirty="0"/>
              <a:t>Vnitřní konzistentnost:</a:t>
            </a:r>
          </a:p>
          <a:p>
            <a:pPr lvl="1"/>
            <a:r>
              <a:rPr lang="cs-CZ" dirty="0"/>
              <a:t>Jednotlivé části teorie si nesmí odporovat</a:t>
            </a:r>
          </a:p>
          <a:p>
            <a:pPr lvl="1"/>
            <a:r>
              <a:rPr lang="cs-CZ" dirty="0"/>
              <a:t>Důkaz nekonzistentnosti – pokud je z teorie možné vytvořit navzájem si odporující hypotézy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0598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Pravidla tvorby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b="1" dirty="0"/>
              <a:t>Zodpovědný výběr závislé proměnné:</a:t>
            </a:r>
          </a:p>
          <a:p>
            <a:pPr lvl="1"/>
            <a:r>
              <a:rPr lang="cs-CZ" dirty="0"/>
              <a:t>Dát si pozor, aby byla skutečně závislá</a:t>
            </a:r>
          </a:p>
          <a:p>
            <a:pPr lvl="1"/>
            <a:r>
              <a:rPr lang="cs-CZ" dirty="0"/>
              <a:t>Závislá proměnná by neměla být konstantní</a:t>
            </a:r>
          </a:p>
          <a:p>
            <a:pPr lvl="1"/>
            <a:r>
              <a:rPr lang="cs-CZ" dirty="0"/>
              <a:t>Závislá proměnná musí reprezentovat zkoumaný vztah</a:t>
            </a:r>
          </a:p>
          <a:p>
            <a:endParaRPr lang="cs-CZ" dirty="0"/>
          </a:p>
          <a:p>
            <a:r>
              <a:rPr lang="cs-CZ" i="1" dirty="0"/>
              <a:t>Cíl – určit, proč získávají filmy kladné hodnocení</a:t>
            </a:r>
          </a:p>
          <a:p>
            <a:r>
              <a:rPr lang="pl-PL" i="1" dirty="0"/>
              <a:t>Sledovaných 20 filmů s nejlepším hodnocením za rok 2020</a:t>
            </a:r>
          </a:p>
          <a:p>
            <a:endParaRPr lang="cs-CZ" dirty="0"/>
          </a:p>
          <a:p>
            <a:r>
              <a:rPr lang="cs-CZ" dirty="0"/>
              <a:t>Je to správný postup?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0228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Pravidla tvorby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Maximální konkrétnost: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Teorie se má skládat z pozorovatelných konceptů</a:t>
            </a:r>
          </a:p>
          <a:p>
            <a:pPr marL="393192" lvl="1" indent="0">
              <a:buNone/>
            </a:pPr>
            <a:endParaRPr lang="cs-CZ" i="1" dirty="0"/>
          </a:p>
          <a:p>
            <a:pPr lvl="1"/>
            <a:r>
              <a:rPr lang="cs-CZ" i="1" dirty="0"/>
              <a:t>Národní zájem</a:t>
            </a:r>
            <a:r>
              <a:rPr lang="cs-CZ" dirty="0"/>
              <a:t> – jak to pozorovat?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Čím abstraktnější koncepty, tím bude těžší takovou teorii testovat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Možnost rozložit abstraktní koncepty na pozorovatelné indikátory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4251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Pravidla tvorby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b="1" dirty="0"/>
              <a:t>Široká formulace:</a:t>
            </a:r>
          </a:p>
          <a:p>
            <a:pPr lvl="1"/>
            <a:r>
              <a:rPr lang="cs-CZ" dirty="0"/>
              <a:t>Teorie má vysvětlovat co nejvíc, pokud je to možné</a:t>
            </a:r>
          </a:p>
          <a:p>
            <a:pPr lvl="1"/>
            <a:r>
              <a:rPr lang="cs-CZ" dirty="0"/>
              <a:t>Ne </a:t>
            </a:r>
            <a:r>
              <a:rPr lang="cs-CZ" i="1" dirty="0"/>
              <a:t>teorie o extremistické skupině ABC ve státu XYZ </a:t>
            </a:r>
            <a:r>
              <a:rPr lang="cs-CZ" dirty="0"/>
              <a:t>ale </a:t>
            </a:r>
            <a:r>
              <a:rPr lang="cs-CZ" b="1" i="1" dirty="0"/>
              <a:t>teorie o extremismu</a:t>
            </a:r>
          </a:p>
          <a:p>
            <a:endParaRPr lang="cs-CZ" dirty="0"/>
          </a:p>
          <a:p>
            <a:r>
              <a:rPr lang="cs-CZ" dirty="0"/>
              <a:t>Zohlednění tohoto cíle už při tvorbě ovlivňuje podobu výsledné teorie</a:t>
            </a:r>
          </a:p>
          <a:p>
            <a:endParaRPr lang="cs-CZ" dirty="0"/>
          </a:p>
          <a:p>
            <a:r>
              <a:rPr lang="cs-CZ" dirty="0"/>
              <a:t>Širokou teorii je možné vytvořit i z užšího okruhu dat </a:t>
            </a:r>
            <a:r>
              <a:rPr lang="cs-CZ" dirty="0">
                <a:sym typeface="Wingdings" pitchFamily="2" charset="2"/>
              </a:rPr>
              <a:t> univerzálnější platnost je potom věcí testování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4251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2. Testování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dirty="0"/>
              <a:t>Popper – žádná teorie není věčná</a:t>
            </a:r>
          </a:p>
          <a:p>
            <a:endParaRPr lang="cs-CZ" dirty="0"/>
          </a:p>
          <a:p>
            <a:r>
              <a:rPr lang="cs-CZ" dirty="0"/>
              <a:t>Testování probíhá přezkušováním hypotéz, které se potvrzují nebo zamítají</a:t>
            </a:r>
          </a:p>
          <a:p>
            <a:endParaRPr lang="cs-CZ" dirty="0"/>
          </a:p>
          <a:p>
            <a:r>
              <a:rPr lang="cs-CZ" dirty="0"/>
              <a:t>Výsledkem nemusí být pouze potvrzení (zachování) nebo zamítnutí teorie, ale i její modifikace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4251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Testování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b="1" dirty="0"/>
              <a:t>Experiment:</a:t>
            </a:r>
          </a:p>
          <a:p>
            <a:pPr lvl="1"/>
            <a:r>
              <a:rPr lang="cs-CZ" dirty="0"/>
              <a:t>Výzkumník manipuluje s nezávislou proměnnou a sleduje se efekt vyvolaný touto změnou</a:t>
            </a:r>
          </a:p>
          <a:p>
            <a:pPr lvl="1"/>
            <a:r>
              <a:rPr lang="cs-CZ" dirty="0"/>
              <a:t>Experimentální (manip.) vs. kontrolní skupina (bez manip.)</a:t>
            </a:r>
          </a:p>
          <a:p>
            <a:endParaRPr lang="cs-CZ" dirty="0"/>
          </a:p>
          <a:p>
            <a:r>
              <a:rPr lang="cs-CZ" dirty="0"/>
              <a:t>Kontrola i těch proměnných, o nichž nevíme</a:t>
            </a:r>
          </a:p>
          <a:p>
            <a:endParaRPr lang="cs-CZ" dirty="0"/>
          </a:p>
          <a:p>
            <a:r>
              <a:rPr lang="cs-CZ" dirty="0"/>
              <a:t>Náročná realizace, ne vždy se dá použít (v sociálních vědách obzvlášť)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 descr="http://extension.usu.edu/waterquality/images/uploads/sciencefair/scienti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17893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72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Teorie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cs-CZ" dirty="0"/>
              <a:t>Množina tvrzení, jež společně popisují a vysvětlují určitý fenomén, jeho příčiny nebo důsledky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cs-CZ" dirty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cs-CZ" dirty="0"/>
              <a:t>Tato tvrzení jsou na vyšší úrovni abstrakce než jednoduchá fakta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cs-CZ" dirty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cs-CZ" dirty="0"/>
              <a:t>Cíl – nejen popsat, ale i vysvětlit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cs-CZ" dirty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cs-CZ" dirty="0"/>
              <a:t>Vysvětlení věcí na logice pokud – tak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cs-CZ" dirty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cs-CZ" dirty="0"/>
              <a:t>Van Evera – teorie není </a:t>
            </a:r>
            <a:r>
              <a:rPr lang="cs-CZ" b="1" dirty="0"/>
              <a:t>nic víc</a:t>
            </a:r>
            <a:r>
              <a:rPr lang="cs-CZ" dirty="0"/>
              <a:t> než soubor kauzálních zákonů a hypotéz</a:t>
            </a:r>
          </a:p>
          <a:p>
            <a:pPr marL="0" indent="0">
              <a:lnSpc>
                <a:spcPct val="80000"/>
              </a:lnSpc>
              <a:buNone/>
            </a:pPr>
            <a:endParaRPr lang="cs-CZ" dirty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cs-CZ" dirty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cs-CZ" dirty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576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Testování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Pozorování (observační studie):</a:t>
            </a:r>
          </a:p>
          <a:p>
            <a:pPr lvl="1"/>
            <a:r>
              <a:rPr lang="cs-CZ" dirty="0"/>
              <a:t>Sledování a sběr dat bez zásahu výzkumníka</a:t>
            </a:r>
          </a:p>
          <a:p>
            <a:pPr lvl="1"/>
            <a:r>
              <a:rPr lang="cs-CZ" dirty="0"/>
              <a:t>Lehčí realizace proti experimentu</a:t>
            </a:r>
          </a:p>
          <a:p>
            <a:endParaRPr lang="cs-CZ" dirty="0"/>
          </a:p>
          <a:p>
            <a:r>
              <a:rPr lang="cs-CZ" dirty="0"/>
              <a:t>Statistická analýza (velký počet případů)</a:t>
            </a:r>
          </a:p>
          <a:p>
            <a:r>
              <a:rPr lang="cs-CZ" dirty="0"/>
              <a:t>Případové studie (jeden nebo málo případů)</a:t>
            </a:r>
          </a:p>
          <a:p>
            <a:endParaRPr lang="cs-CZ" dirty="0"/>
          </a:p>
          <a:p>
            <a:r>
              <a:rPr lang="cs-CZ" dirty="0"/>
              <a:t>Typy:</a:t>
            </a:r>
          </a:p>
          <a:p>
            <a:pPr lvl="1"/>
            <a:r>
              <a:rPr lang="cs-CZ" dirty="0"/>
              <a:t>Průřezové (cross-sectional) – více případů v 1 čase</a:t>
            </a:r>
          </a:p>
          <a:p>
            <a:pPr lvl="1"/>
            <a:r>
              <a:rPr lang="cs-CZ" dirty="0"/>
              <a:t>Logitudinální (time-series) – 1 případ v různých časech</a:t>
            </a:r>
          </a:p>
          <a:p>
            <a:pPr lvl="1"/>
            <a:r>
              <a:rPr lang="cs-CZ" dirty="0"/>
              <a:t>Kombinace obou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8436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82960"/>
          </a:xfrm>
        </p:spPr>
        <p:txBody>
          <a:bodyPr>
            <a:normAutofit fontScale="90000"/>
          </a:bodyPr>
          <a:lstStyle/>
          <a:p>
            <a:r>
              <a:rPr lang="cs-CZ" dirty="0"/>
              <a:t>Longitudinální studie</a:t>
            </a:r>
            <a:endParaRPr lang="en-US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096738"/>
              </p:ext>
            </p:extLst>
          </p:nvPr>
        </p:nvGraphicFramePr>
        <p:xfrm>
          <a:off x="611560" y="1556792"/>
          <a:ext cx="813690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2635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cs-CZ" dirty="0"/>
              <a:t>Průřezová studie</a:t>
            </a:r>
            <a:endParaRPr lang="en-US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2758656"/>
              </p:ext>
            </p:extLst>
          </p:nvPr>
        </p:nvGraphicFramePr>
        <p:xfrm>
          <a:off x="251520" y="1268760"/>
          <a:ext cx="8496944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260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Teoretická část práce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Žádný výzkum se neodehrává ve vakuu, literatura je povinná a </a:t>
            </a:r>
            <a:r>
              <a:rPr lang="cs-CZ" b="1" dirty="0"/>
              <a:t>nevyhnutelná</a:t>
            </a:r>
            <a:r>
              <a:rPr lang="cs-CZ" dirty="0"/>
              <a:t> součást práce</a:t>
            </a:r>
          </a:p>
          <a:p>
            <a:endParaRPr lang="cs-CZ" dirty="0"/>
          </a:p>
          <a:p>
            <a:r>
              <a:rPr lang="cs-CZ" dirty="0"/>
              <a:t>Navzdory častému přesvědčení, nejde o: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Nutné zlo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„Vatu“ v textu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Kapitolu, jejímž jediným významem je přispění k naplnění požadovaného počtu znaků</a:t>
            </a:r>
          </a:p>
        </p:txBody>
      </p:sp>
    </p:spTree>
    <p:extLst>
      <p:ext uri="{BB962C8B-B14F-4D97-AF65-F5344CB8AC3E}">
        <p14:creationId xmlns:p14="http://schemas.microsoft.com/office/powerpoint/2010/main" val="31279124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Teoretická část práce – význam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Zisk přehledu o vašem tématu</a:t>
            </a:r>
          </a:p>
          <a:p>
            <a:endParaRPr lang="cs-CZ" dirty="0"/>
          </a:p>
          <a:p>
            <a:r>
              <a:rPr lang="cs-CZ" dirty="0"/>
              <a:t>Specifikování problému a zasazení do rámce probíhajících debat</a:t>
            </a:r>
          </a:p>
          <a:p>
            <a:endParaRPr lang="cs-CZ" dirty="0"/>
          </a:p>
          <a:p>
            <a:r>
              <a:rPr lang="cs-CZ" dirty="0"/>
              <a:t>Dodání serióznosti vaší práci a zvýšení její „vědecké“ váhy</a:t>
            </a:r>
          </a:p>
          <a:p>
            <a:endParaRPr lang="cs-CZ" dirty="0"/>
          </a:p>
          <a:p>
            <a:r>
              <a:rPr lang="cs-CZ" dirty="0"/>
              <a:t>Posouzení vašich metod, vhodnosti jejich využití</a:t>
            </a:r>
          </a:p>
          <a:p>
            <a:endParaRPr lang="cs-CZ" dirty="0"/>
          </a:p>
          <a:p>
            <a:r>
              <a:rPr lang="cs-CZ" dirty="0"/>
              <a:t>Později zisk představy o vlastních zjištěních a jejich vztahu s existující literaturou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44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4968"/>
          </a:xfrm>
        </p:spPr>
        <p:txBody>
          <a:bodyPr/>
          <a:lstStyle/>
          <a:p>
            <a:r>
              <a:rPr lang="cs-CZ" dirty="0"/>
              <a:t>Teoretická část práce</a:t>
            </a:r>
            <a:endParaRPr lang="en-US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484785"/>
          <a:ext cx="8229600" cy="4680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1486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JE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NENÍ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462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Místo</a:t>
                      </a:r>
                      <a:r>
                        <a:rPr lang="sk-SK" b="0" baseline="0" dirty="0">
                          <a:solidFill>
                            <a:schemeClr val="tx1"/>
                          </a:solidFill>
                        </a:rPr>
                        <a:t> pro specifikování problému identifikovaného v úvodu práce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Místo první zmínky a</a:t>
                      </a:r>
                      <a:r>
                        <a:rPr lang="sk-SK" b="0" baseline="0" dirty="0">
                          <a:solidFill>
                            <a:schemeClr val="tx1"/>
                          </a:solidFill>
                        </a:rPr>
                        <a:t> definice problému vaší práce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462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Místo, kde diskutujete otázky relevantní pro váš výzkum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Seznam všeho, co jste přečetli a aspoň</a:t>
                      </a:r>
                      <a:r>
                        <a:rPr lang="sk-SK" b="0" baseline="0" dirty="0">
                          <a:solidFill>
                            <a:schemeClr val="tx1"/>
                          </a:solidFill>
                        </a:rPr>
                        <a:t> trochu to souvisí s vaším tématem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5172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Kritická</a:t>
                      </a:r>
                      <a:r>
                        <a:rPr lang="sk-SK" b="0" baseline="0" dirty="0">
                          <a:solidFill>
                            <a:schemeClr val="tx1"/>
                          </a:solidFill>
                        </a:rPr>
                        <a:t> rozvaha nad argumenty v relevantních textech – posouzení významu pro vaši práci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Prostá</a:t>
                      </a:r>
                      <a:r>
                        <a:rPr lang="sk-SK" b="0" baseline="0" dirty="0">
                          <a:solidFill>
                            <a:schemeClr val="tx1"/>
                          </a:solidFill>
                        </a:rPr>
                        <a:t> deskripce za účelem zabrat co nejvíce místa uváděním všech možných argumentů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462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Místo, kde odkazujete i na akademické zdroje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Čás</a:t>
                      </a:r>
                      <a:r>
                        <a:rPr lang="sk-SK" b="0" baseline="0" dirty="0">
                          <a:solidFill>
                            <a:schemeClr val="tx1"/>
                          </a:solidFill>
                        </a:rPr>
                        <a:t>t textu založená výhradně na akademických zdrojích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32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Teoretická část ve vaší práci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dirty="0"/>
              <a:t>Řazení literatury:</a:t>
            </a:r>
          </a:p>
          <a:p>
            <a:pPr lvl="1"/>
            <a:r>
              <a:rPr lang="cs-CZ" dirty="0"/>
              <a:t>Chronologické</a:t>
            </a:r>
          </a:p>
          <a:p>
            <a:pPr lvl="1"/>
            <a:r>
              <a:rPr lang="cs-CZ" dirty="0"/>
              <a:t>Tématické</a:t>
            </a:r>
          </a:p>
          <a:p>
            <a:pPr lvl="1"/>
            <a:r>
              <a:rPr lang="cs-CZ" dirty="0"/>
              <a:t>Kombinace</a:t>
            </a:r>
          </a:p>
          <a:p>
            <a:endParaRPr lang="cs-CZ" dirty="0"/>
          </a:p>
          <a:p>
            <a:r>
              <a:rPr lang="cs-CZ" dirty="0"/>
              <a:t>Vyhněte se příliš dlouhým přímým citacím</a:t>
            </a:r>
          </a:p>
          <a:p>
            <a:endParaRPr lang="cs-CZ" dirty="0"/>
          </a:p>
          <a:p>
            <a:r>
              <a:rPr lang="cs-CZ" dirty="0"/>
              <a:t>Pokud je to možné, upřednostněte primární literaturu před sekundární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22371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Práce s literaturou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Sami si určujete, co budete číst</a:t>
            </a:r>
          </a:p>
          <a:p>
            <a:endParaRPr lang="cs-CZ" dirty="0"/>
          </a:p>
          <a:p>
            <a:r>
              <a:rPr lang="cs-CZ" dirty="0"/>
              <a:t>Neexistuje žádný „sylabus s povinnou literaturou“</a:t>
            </a:r>
          </a:p>
          <a:p>
            <a:endParaRPr lang="cs-CZ" dirty="0"/>
          </a:p>
          <a:p>
            <a:r>
              <a:rPr lang="cs-CZ" dirty="0"/>
              <a:t>Zdroje:</a:t>
            </a:r>
          </a:p>
          <a:p>
            <a:pPr lvl="1"/>
            <a:r>
              <a:rPr lang="cs-CZ" dirty="0"/>
              <a:t>Monografie, sborníky, články, konferenční příspěvky…</a:t>
            </a:r>
          </a:p>
          <a:p>
            <a:pPr lvl="1"/>
            <a:r>
              <a:rPr lang="cs-CZ" dirty="0"/>
              <a:t>Konzultace s vedoucím, lidmi z katedry, osobami z praxe</a:t>
            </a:r>
          </a:p>
          <a:p>
            <a:pPr lvl="1"/>
            <a:r>
              <a:rPr lang="cs-CZ" dirty="0"/>
              <a:t>Přímá komunikace s autory zdrojů</a:t>
            </a:r>
          </a:p>
          <a:p>
            <a:pPr lvl="1"/>
            <a:r>
              <a:rPr lang="cs-CZ" b="1" u="sng" dirty="0"/>
              <a:t>Zdroje ve zdrojích</a:t>
            </a:r>
          </a:p>
          <a:p>
            <a:endParaRPr lang="cs-CZ" dirty="0"/>
          </a:p>
          <a:p>
            <a:r>
              <a:rPr lang="cs-CZ" dirty="0"/>
              <a:t>Co nebude stačit:</a:t>
            </a:r>
          </a:p>
          <a:p>
            <a:pPr lvl="1"/>
            <a:r>
              <a:rPr lang="cs-CZ" dirty="0"/>
              <a:t>Pouze základní a všeobecné texty</a:t>
            </a:r>
          </a:p>
          <a:p>
            <a:pPr lvl="1"/>
            <a:r>
              <a:rPr lang="cs-CZ" dirty="0"/>
              <a:t>Pouze Internet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4966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Práce s literaturou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Čtěte pouze to, co má smysl pro vaši práci</a:t>
            </a:r>
          </a:p>
          <a:p>
            <a:endParaRPr lang="cs-CZ" dirty="0"/>
          </a:p>
          <a:p>
            <a:r>
              <a:rPr lang="cs-CZ" dirty="0"/>
              <a:t>Čtěte zaměřeně a selektivně:</a:t>
            </a:r>
          </a:p>
          <a:p>
            <a:pPr lvl="1"/>
            <a:r>
              <a:rPr lang="cs-CZ" dirty="0"/>
              <a:t>Není nutné číst kompletní texty</a:t>
            </a:r>
          </a:p>
          <a:p>
            <a:pPr lvl="1"/>
            <a:r>
              <a:rPr lang="cs-CZ" dirty="0"/>
              <a:t>Na poslední straně se nedozvíte, kdo je vrah</a:t>
            </a:r>
          </a:p>
          <a:p>
            <a:endParaRPr lang="cs-CZ" dirty="0"/>
          </a:p>
          <a:p>
            <a:r>
              <a:rPr lang="cs-CZ" dirty="0"/>
              <a:t>Stanovte si organizaci zaznamenávání toho, co jste získali čtením</a:t>
            </a:r>
          </a:p>
          <a:p>
            <a:endParaRPr lang="cs-CZ" dirty="0"/>
          </a:p>
          <a:p>
            <a:r>
              <a:rPr lang="cs-CZ" dirty="0"/>
              <a:t>Pozor na nekonečné čtení – pro práci je čtení nevyhnutelné, ale práce se musí </a:t>
            </a:r>
            <a:r>
              <a:rPr lang="cs-CZ" b="1" dirty="0"/>
              <a:t>napsat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7337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Kauzalita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Příčinná souvislost</a:t>
            </a:r>
          </a:p>
          <a:p>
            <a:endParaRPr lang="cs-CZ" dirty="0"/>
          </a:p>
          <a:p>
            <a:r>
              <a:rPr lang="cs-CZ" b="1" dirty="0"/>
              <a:t>Kauzální efekt:</a:t>
            </a:r>
          </a:p>
          <a:p>
            <a:pPr lvl="1"/>
            <a:r>
              <a:rPr lang="cs-CZ" dirty="0"/>
              <a:t>Změna v hodnotě závislé proměnné pokud se změní hodnota nezávislé proměnné</a:t>
            </a:r>
          </a:p>
          <a:p>
            <a:endParaRPr lang="cs-CZ" dirty="0"/>
          </a:p>
          <a:p>
            <a:r>
              <a:rPr lang="cs-CZ" b="1" dirty="0"/>
              <a:t>Kauzální mechanismus:</a:t>
            </a:r>
          </a:p>
          <a:p>
            <a:pPr lvl="1"/>
            <a:r>
              <a:rPr lang="cs-CZ" dirty="0"/>
              <a:t>Mechanismy, jež propojují příčinu a následek</a:t>
            </a:r>
          </a:p>
          <a:p>
            <a:pPr lvl="1"/>
            <a:r>
              <a:rPr lang="cs-CZ" dirty="0"/>
              <a:t>Objasňují charakter vztahu nezávislé a závislé proměnné</a:t>
            </a:r>
          </a:p>
          <a:p>
            <a:pPr lvl="1"/>
            <a:endParaRPr lang="cs-CZ" dirty="0"/>
          </a:p>
          <a:p>
            <a:pPr marL="0" indent="0" algn="ctr">
              <a:buNone/>
            </a:pPr>
            <a:r>
              <a:rPr lang="cs-CZ" sz="3500" b="1" dirty="0"/>
              <a:t>A (NP) </a:t>
            </a:r>
            <a:r>
              <a:rPr lang="cs-CZ" sz="3500" b="1" dirty="0">
                <a:sym typeface="Wingdings" pitchFamily="2" charset="2"/>
              </a:rPr>
              <a:t> q  r  s  B (ZP)</a:t>
            </a:r>
            <a:endParaRPr lang="cs-CZ" sz="3500" b="1" dirty="0"/>
          </a:p>
        </p:txBody>
      </p:sp>
    </p:spTree>
    <p:extLst>
      <p:ext uri="{BB962C8B-B14F-4D97-AF65-F5344CB8AC3E}">
        <p14:creationId xmlns:p14="http://schemas.microsoft.com/office/powerpoint/2010/main" val="4023413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dushyster.com/wp-content/uploads/2013/11/ma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7" y="337642"/>
            <a:ext cx="3817089" cy="252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xpertbeacon.com/sites/default/files/act_quickly_and_calmly_when_suffering_a_boiling_water_bur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61048"/>
            <a:ext cx="3613955" cy="27104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http://www.clipartbest.com/cliparts/aTe/XgG/aTeXgG5T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http://www.clipartbest.com/cliparts/aTe/XgG/aTeXgG5T4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http://cdn.flaticon.com/png/256/3216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60928"/>
            <a:ext cx="1000120" cy="100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886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0" descr="http://www.clipartbest.com/cliparts/aTe/XgG/aTeXgG5T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12" descr="http://www.clipartbest.com/cliparts/aTe/XgG/aTeXgG5T4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40" name="Picture 16" descr="http://cdn.flaticon.com/png/256/3216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60928"/>
            <a:ext cx="1000120" cy="100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med.unc.edu/ophth/news/june-is-uv-safety-month/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98950"/>
            <a:ext cx="3391815" cy="211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2.gstatic.com/images?q=tbn:ANd9GcSrlwdnLzFD_uwHces_8K-WnASBXJBVay49ZAIyxSuHpT3O3sdqi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056" y="4149080"/>
            <a:ext cx="3757600" cy="21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ek obrázku pro photosynthesis equ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60" y="1124744"/>
            <a:ext cx="4156075" cy="155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photosynthesis equ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46" y="4116742"/>
            <a:ext cx="4192017" cy="225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97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„Dobrá“ teorie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/>
              <a:t>1. Má vysokou vysvětlovací schopnost</a:t>
            </a:r>
          </a:p>
          <a:p>
            <a:pPr marL="0" indent="0">
              <a:buNone/>
            </a:pPr>
            <a:r>
              <a:rPr lang="cs-CZ" sz="3000" dirty="0"/>
              <a:t>2. Vysvětluje hodně s málem</a:t>
            </a:r>
          </a:p>
          <a:p>
            <a:pPr marL="0" indent="0">
              <a:buNone/>
            </a:pPr>
            <a:r>
              <a:rPr lang="cs-CZ" sz="3000" dirty="0"/>
              <a:t>3. Není banální</a:t>
            </a:r>
          </a:p>
          <a:p>
            <a:pPr marL="0" indent="0">
              <a:buNone/>
            </a:pPr>
            <a:r>
              <a:rPr lang="cs-CZ" sz="3000" dirty="0"/>
              <a:t>4. Je jasně formulovaná</a:t>
            </a:r>
          </a:p>
          <a:p>
            <a:pPr marL="0" indent="0">
              <a:buNone/>
            </a:pPr>
            <a:r>
              <a:rPr lang="cs-CZ" sz="3000" dirty="0"/>
              <a:t>5. Je testovatelná</a:t>
            </a:r>
          </a:p>
          <a:p>
            <a:pPr marL="0" indent="0">
              <a:buNone/>
            </a:pPr>
            <a:r>
              <a:rPr lang="cs-CZ" sz="3000" dirty="0"/>
              <a:t>6. Vysvětluje žádanou oblast</a:t>
            </a:r>
          </a:p>
          <a:p>
            <a:pPr marL="0" indent="0">
              <a:buNone/>
            </a:pPr>
            <a:r>
              <a:rPr lang="cs-CZ" sz="3000" dirty="0"/>
              <a:t>7. Má schopnost preskripce</a:t>
            </a:r>
          </a:p>
          <a:p>
            <a:pPr marL="514350" indent="-514350">
              <a:buAutoNum type="arabicPeriod"/>
            </a:pPr>
            <a:endParaRPr lang="cs-CZ" b="1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7002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„Dobrá“ teorie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Má vysokou vysvětlovací schopnost:</a:t>
            </a:r>
          </a:p>
          <a:p>
            <a:pPr lvl="1"/>
            <a:r>
              <a:rPr lang="cs-CZ" dirty="0"/>
              <a:t>Význam – nezávislá proměnná způsobuje výraznou změnu závislé proměnné</a:t>
            </a:r>
          </a:p>
          <a:p>
            <a:pPr lvl="1"/>
            <a:r>
              <a:rPr lang="cs-CZ" dirty="0"/>
              <a:t>Počet pokrytých oblastí</a:t>
            </a:r>
          </a:p>
          <a:p>
            <a:pPr lvl="1"/>
            <a:r>
              <a:rPr lang="cs-CZ" dirty="0"/>
              <a:t>Aplikovatelnost – jednoduchost aplikace v reálném světě</a:t>
            </a:r>
          </a:p>
          <a:p>
            <a:endParaRPr lang="cs-CZ" dirty="0"/>
          </a:p>
          <a:p>
            <a:r>
              <a:rPr lang="cs-CZ" b="1" dirty="0"/>
              <a:t>Vysvětluje hodně s málem:</a:t>
            </a:r>
          </a:p>
          <a:p>
            <a:pPr lvl="1"/>
            <a:r>
              <a:rPr lang="cs-CZ" dirty="0"/>
              <a:t>„Úspornost“ teorie</a:t>
            </a:r>
          </a:p>
          <a:p>
            <a:pPr lvl="1"/>
            <a:r>
              <a:rPr lang="cs-CZ" dirty="0"/>
              <a:t>Své efekty vysvětluje pomocí malého počtu proměnných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0237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2B96738C-8A29-4D38-8882-CAEB58D60F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1272664"/>
              </p:ext>
            </p:extLst>
          </p:nvPr>
        </p:nvGraphicFramePr>
        <p:xfrm>
          <a:off x="755576" y="692696"/>
          <a:ext cx="76328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4056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1195</TotalTime>
  <Words>1387</Words>
  <Application>Microsoft Office PowerPoint</Application>
  <PresentationFormat>Prezentácia na obrazovke (4:3)</PresentationFormat>
  <Paragraphs>301</Paragraphs>
  <Slides>38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16</vt:i4>
      </vt:variant>
      <vt:variant>
        <vt:lpstr>Nadpisy snímok</vt:lpstr>
      </vt:variant>
      <vt:variant>
        <vt:i4>38</vt:i4>
      </vt:variant>
    </vt:vector>
  </HeadingPairs>
  <TitlesOfParts>
    <vt:vector size="59" baseType="lpstr">
      <vt:lpstr>Arial</vt:lpstr>
      <vt:lpstr>Calibri</vt:lpstr>
      <vt:lpstr>Constantia</vt:lpstr>
      <vt:lpstr>Wingdings</vt:lpstr>
      <vt:lpstr>Wingdings 2</vt:lpstr>
      <vt:lpstr>Tok</vt:lpstr>
      <vt:lpstr>2_Tok</vt:lpstr>
      <vt:lpstr>1_Tok</vt:lpstr>
      <vt:lpstr>3_Tok</vt:lpstr>
      <vt:lpstr>4_Tok</vt:lpstr>
      <vt:lpstr>6_Tok</vt:lpstr>
      <vt:lpstr>8_Tok</vt:lpstr>
      <vt:lpstr>9_Tok</vt:lpstr>
      <vt:lpstr>10_Tok</vt:lpstr>
      <vt:lpstr>11_Tok</vt:lpstr>
      <vt:lpstr>13_Tok</vt:lpstr>
      <vt:lpstr>14_Tok</vt:lpstr>
      <vt:lpstr>15_Tok</vt:lpstr>
      <vt:lpstr>18_Tok</vt:lpstr>
      <vt:lpstr>20_Tok</vt:lpstr>
      <vt:lpstr>22_Tok</vt:lpstr>
      <vt:lpstr>Teorie, logika výzkumu, literatura</vt:lpstr>
      <vt:lpstr>Teorie</vt:lpstr>
      <vt:lpstr>Teorie</vt:lpstr>
      <vt:lpstr>Kauzalita</vt:lpstr>
      <vt:lpstr>Prezentácia programu PowerPoint</vt:lpstr>
      <vt:lpstr>Prezentácia programu PowerPoint</vt:lpstr>
      <vt:lpstr>„Dobrá“ teorie</vt:lpstr>
      <vt:lpstr>„Dobrá“ teorie</vt:lpstr>
      <vt:lpstr>Prezentácia programu PowerPoint</vt:lpstr>
      <vt:lpstr>Prezentácia programu PowerPoint</vt:lpstr>
      <vt:lpstr>„Dobrá“ teorie</vt:lpstr>
      <vt:lpstr>Prezentácia programu PowerPoint</vt:lpstr>
      <vt:lpstr>„Dobrá“ teorie</vt:lpstr>
      <vt:lpstr>„Dobrá“ teorie</vt:lpstr>
      <vt:lpstr>„Dobrá“ teorie</vt:lpstr>
      <vt:lpstr>„Dobrá“ teorie</vt:lpstr>
      <vt:lpstr>„Dobrá“ teorie</vt:lpstr>
      <vt:lpstr>Práce s teorií</vt:lpstr>
      <vt:lpstr>Logiky výzkumu</vt:lpstr>
      <vt:lpstr>Prezentácia programu PowerPoint</vt:lpstr>
      <vt:lpstr>1. Tvorba teorií</vt:lpstr>
      <vt:lpstr>Tvorba teorií - tipy</vt:lpstr>
      <vt:lpstr>Pravidla tvorby teorií</vt:lpstr>
      <vt:lpstr>Pravidla tvorby teorií</vt:lpstr>
      <vt:lpstr>Pravidla tvorby teorií</vt:lpstr>
      <vt:lpstr>Pravidla tvorby teorií</vt:lpstr>
      <vt:lpstr>Pravidla tvorby teorií</vt:lpstr>
      <vt:lpstr>2. Testování teorií</vt:lpstr>
      <vt:lpstr>Testování teorií</vt:lpstr>
      <vt:lpstr>Testování teorií</vt:lpstr>
      <vt:lpstr>Longitudinální studie</vt:lpstr>
      <vt:lpstr>Průřezová studie</vt:lpstr>
      <vt:lpstr>Teoretická část práce</vt:lpstr>
      <vt:lpstr>Teoretická část práce – význam</vt:lpstr>
      <vt:lpstr>Teoretická část práce</vt:lpstr>
      <vt:lpstr>Teoretická část ve vaší práci</vt:lpstr>
      <vt:lpstr>Práce s literaturou</vt:lpstr>
      <vt:lpstr>Práce s literaturou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Výzkum začíná otázkou</dc:title>
  <dc:creator>Peter Spáč</dc:creator>
  <cp:lastModifiedBy>Peter Spáč</cp:lastModifiedBy>
  <cp:revision>121</cp:revision>
  <dcterms:created xsi:type="dcterms:W3CDTF">2013-03-01T09:11:56Z</dcterms:created>
  <dcterms:modified xsi:type="dcterms:W3CDTF">2021-05-25T11:33:00Z</dcterms:modified>
</cp:coreProperties>
</file>