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2FDC-4BCA-48FB-99D8-1F07F6A4480E}" type="datetimeFigureOut">
              <a:rPr lang="cs-CZ" smtClean="0"/>
              <a:t>1.4.2020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EEE-0E28-4CA4-8FD1-FFF23572E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311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2FDC-4BCA-48FB-99D8-1F07F6A4480E}" type="datetimeFigureOut">
              <a:rPr lang="cs-CZ" smtClean="0"/>
              <a:t>1.4.2020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EEE-0E28-4CA4-8FD1-FFF23572E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2FDC-4BCA-48FB-99D8-1F07F6A4480E}" type="datetimeFigureOut">
              <a:rPr lang="cs-CZ" smtClean="0"/>
              <a:t>1.4.2020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EEE-0E28-4CA4-8FD1-FFF23572E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20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2FDC-4BCA-48FB-99D8-1F07F6A4480E}" type="datetimeFigureOut">
              <a:rPr lang="cs-CZ" smtClean="0"/>
              <a:t>1.4.2020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EEE-0E28-4CA4-8FD1-FFF23572E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60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2FDC-4BCA-48FB-99D8-1F07F6A4480E}" type="datetimeFigureOut">
              <a:rPr lang="cs-CZ" smtClean="0"/>
              <a:t>1.4.2020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EEE-0E28-4CA4-8FD1-FFF23572E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18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2FDC-4BCA-48FB-99D8-1F07F6A4480E}" type="datetimeFigureOut">
              <a:rPr lang="cs-CZ" smtClean="0"/>
              <a:t>1.4.2020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EEE-0E28-4CA4-8FD1-FFF23572E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14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2FDC-4BCA-48FB-99D8-1F07F6A4480E}" type="datetimeFigureOut">
              <a:rPr lang="cs-CZ" smtClean="0"/>
              <a:t>1.4.2020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EEE-0E28-4CA4-8FD1-FFF23572E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874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2FDC-4BCA-48FB-99D8-1F07F6A4480E}" type="datetimeFigureOut">
              <a:rPr lang="cs-CZ" smtClean="0"/>
              <a:t>1.4.2020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EEE-0E28-4CA4-8FD1-FFF23572E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19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2FDC-4BCA-48FB-99D8-1F07F6A4480E}" type="datetimeFigureOut">
              <a:rPr lang="cs-CZ" smtClean="0"/>
              <a:t>1.4.2020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EEE-0E28-4CA4-8FD1-FFF23572E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52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2FDC-4BCA-48FB-99D8-1F07F6A4480E}" type="datetimeFigureOut">
              <a:rPr lang="cs-CZ" smtClean="0"/>
              <a:t>1.4.2020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EEE-0E28-4CA4-8FD1-FFF23572E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518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2FDC-4BCA-48FB-99D8-1F07F6A4480E}" type="datetimeFigureOut">
              <a:rPr lang="cs-CZ" smtClean="0"/>
              <a:t>1.4.2020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EEE-0E28-4CA4-8FD1-FFF23572E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79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72FDC-4BCA-48FB-99D8-1F07F6A4480E}" type="datetimeFigureOut">
              <a:rPr lang="cs-CZ" smtClean="0"/>
              <a:t>1.4.2020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8BEEE-0E28-4CA4-8FD1-FFF23572ED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26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Modals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David Zelený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79"/>
    </mc:Choice>
    <mc:Fallback>
      <p:transition spd="slow" advTm="26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Modals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Have</a:t>
            </a:r>
            <a:r>
              <a:rPr lang="cs-CZ" dirty="0" smtClean="0"/>
              <a:t> to </a:t>
            </a:r>
            <a:r>
              <a:rPr lang="cs-CZ" dirty="0" err="1" smtClean="0"/>
              <a:t>vs</a:t>
            </a:r>
            <a:r>
              <a:rPr lang="cs-CZ" dirty="0" smtClean="0"/>
              <a:t> </a:t>
            </a:r>
            <a:r>
              <a:rPr lang="cs-CZ" dirty="0" err="1" smtClean="0"/>
              <a:t>Must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I </a:t>
            </a:r>
            <a:r>
              <a:rPr lang="cs-CZ" dirty="0" err="1" smtClean="0"/>
              <a:t>have</a:t>
            </a:r>
            <a:r>
              <a:rPr lang="cs-CZ" dirty="0" smtClean="0"/>
              <a:t> to do </a:t>
            </a:r>
            <a:r>
              <a:rPr lang="cs-CZ" dirty="0" err="1" smtClean="0"/>
              <a:t>it</a:t>
            </a:r>
            <a:r>
              <a:rPr lang="cs-CZ" dirty="0"/>
              <a:t> </a:t>
            </a:r>
            <a:r>
              <a:rPr lang="cs-CZ" dirty="0" smtClean="0"/>
              <a:t>= I </a:t>
            </a:r>
            <a:r>
              <a:rPr lang="cs-CZ" dirty="0" err="1" smtClean="0"/>
              <a:t>must</a:t>
            </a:r>
            <a:r>
              <a:rPr lang="cs-CZ" dirty="0" smtClean="0"/>
              <a:t> do </a:t>
            </a:r>
            <a:r>
              <a:rPr lang="cs-CZ" dirty="0" err="1" smtClean="0"/>
              <a:t>it</a:t>
            </a:r>
            <a:r>
              <a:rPr lang="cs-CZ" dirty="0" smtClean="0"/>
              <a:t> (</a:t>
            </a:r>
            <a:r>
              <a:rPr lang="cs-CZ" dirty="0" err="1" smtClean="0"/>
              <a:t>almost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I don</a:t>
            </a:r>
            <a:r>
              <a:rPr lang="en-US" dirty="0" smtClean="0"/>
              <a:t>’t have to do it </a:t>
            </a:r>
            <a:r>
              <a:rPr lang="cs-CZ" dirty="0" smtClean="0"/>
              <a:t>≠ </a:t>
            </a:r>
            <a:r>
              <a:rPr lang="en-US" dirty="0" smtClean="0"/>
              <a:t>I mustn’t do it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9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07"/>
    </mc:Choice>
    <mc:Fallback>
      <p:transition spd="slow" advTm="95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/>
              <a:t>M</a:t>
            </a:r>
            <a:r>
              <a:rPr lang="cs-CZ" dirty="0" err="1" smtClean="0"/>
              <a:t>odals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 don</a:t>
            </a:r>
            <a:r>
              <a:rPr lang="en-US" dirty="0" smtClean="0"/>
              <a:t>’t need to do it </a:t>
            </a:r>
            <a:r>
              <a:rPr lang="cs-CZ" dirty="0" smtClean="0"/>
              <a:t>= </a:t>
            </a:r>
            <a:r>
              <a:rPr lang="en-US" dirty="0" smtClean="0"/>
              <a:t>I needn’t do it</a:t>
            </a:r>
          </a:p>
          <a:p>
            <a:endParaRPr lang="en-US" dirty="0"/>
          </a:p>
          <a:p>
            <a:r>
              <a:rPr lang="en-US" dirty="0" smtClean="0"/>
              <a:t>I can go home now </a:t>
            </a:r>
            <a:r>
              <a:rPr lang="cs-CZ" dirty="0"/>
              <a:t>=</a:t>
            </a:r>
            <a:r>
              <a:rPr lang="en-US" dirty="0" smtClean="0"/>
              <a:t> I could go home now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(just </a:t>
            </a:r>
            <a:r>
              <a:rPr lang="cs-CZ" dirty="0" err="1" smtClean="0"/>
              <a:t>politeness</a:t>
            </a:r>
            <a:r>
              <a:rPr lang="cs-CZ" dirty="0" smtClean="0"/>
              <a:t> </a:t>
            </a:r>
            <a:r>
              <a:rPr lang="cs-CZ" dirty="0" err="1" smtClean="0"/>
              <a:t>issues</a:t>
            </a:r>
            <a:r>
              <a:rPr lang="cs-CZ" dirty="0" smtClean="0"/>
              <a:t>)</a:t>
            </a:r>
            <a:endParaRPr lang="cs-CZ" dirty="0"/>
          </a:p>
          <a:p>
            <a:endParaRPr lang="en-US" dirty="0" smtClean="0"/>
          </a:p>
          <a:p>
            <a:r>
              <a:rPr lang="cs-CZ" dirty="0" smtClean="0"/>
              <a:t>Probability: </a:t>
            </a:r>
            <a:r>
              <a:rPr lang="cs-CZ" dirty="0" err="1" smtClean="0"/>
              <a:t>may</a:t>
            </a:r>
            <a:r>
              <a:rPr lang="cs-CZ" dirty="0" smtClean="0"/>
              <a:t>, </a:t>
            </a:r>
            <a:r>
              <a:rPr lang="cs-CZ" dirty="0" err="1" smtClean="0"/>
              <a:t>might</a:t>
            </a:r>
            <a:r>
              <a:rPr lang="cs-CZ" dirty="0" smtClean="0"/>
              <a:t>, </a:t>
            </a:r>
            <a:r>
              <a:rPr lang="cs-CZ" dirty="0" err="1" smtClean="0"/>
              <a:t>could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0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93"/>
    </mc:Choice>
    <mc:Fallback>
      <p:transition spd="slow" advTm="87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Past </a:t>
            </a:r>
            <a:r>
              <a:rPr lang="cs-CZ" dirty="0" err="1" smtClean="0"/>
              <a:t>Modals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He </a:t>
            </a:r>
            <a:r>
              <a:rPr lang="cs-CZ" dirty="0" err="1" smtClean="0"/>
              <a:t>must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done </a:t>
            </a:r>
            <a:r>
              <a:rPr lang="cs-CZ" dirty="0" err="1" smtClean="0"/>
              <a:t>it</a:t>
            </a:r>
            <a:r>
              <a:rPr lang="cs-CZ" dirty="0" smtClean="0"/>
              <a:t>. (100%)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err="1" smtClean="0"/>
              <a:t>Form</a:t>
            </a:r>
            <a:r>
              <a:rPr lang="cs-CZ" dirty="0" smtClean="0"/>
              <a:t>: </a:t>
            </a:r>
            <a:r>
              <a:rPr lang="cs-CZ" dirty="0" err="1" smtClean="0"/>
              <a:t>must</a:t>
            </a:r>
            <a:r>
              <a:rPr lang="cs-CZ" dirty="0" smtClean="0"/>
              <a:t> + </a:t>
            </a:r>
            <a:r>
              <a:rPr lang="cs-CZ" dirty="0" err="1" smtClean="0"/>
              <a:t>have</a:t>
            </a:r>
            <a:r>
              <a:rPr lang="cs-CZ" dirty="0" smtClean="0"/>
              <a:t> + 3rd </a:t>
            </a:r>
            <a:r>
              <a:rPr lang="cs-CZ" dirty="0" err="1" smtClean="0"/>
              <a:t>form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err="1" smtClean="0"/>
              <a:t>Opposite</a:t>
            </a:r>
            <a:r>
              <a:rPr lang="cs-CZ" dirty="0" smtClean="0"/>
              <a:t>: He </a:t>
            </a:r>
            <a:r>
              <a:rPr lang="cs-CZ" dirty="0" err="1" smtClean="0"/>
              <a:t>can</a:t>
            </a:r>
            <a:r>
              <a:rPr lang="en-US" dirty="0" smtClean="0"/>
              <a:t>’t have done it. (0</a:t>
            </a:r>
            <a:r>
              <a:rPr lang="cs-CZ" dirty="0" smtClean="0"/>
              <a:t>%</a:t>
            </a:r>
            <a:r>
              <a:rPr lang="en-US" dirty="0" smtClean="0"/>
              <a:t>)</a:t>
            </a:r>
            <a:endParaRPr lang="cs-CZ" dirty="0" smtClean="0"/>
          </a:p>
          <a:p>
            <a:r>
              <a:rPr lang="cs-CZ" dirty="0" smtClean="0"/>
              <a:t>He </a:t>
            </a:r>
            <a:r>
              <a:rPr lang="cs-CZ" dirty="0" err="1" smtClean="0"/>
              <a:t>mustn</a:t>
            </a:r>
            <a:r>
              <a:rPr lang="en-US" dirty="0" smtClean="0"/>
              <a:t>’t have done it - </a:t>
            </a:r>
            <a:r>
              <a:rPr lang="en-US" b="1" u="sng" dirty="0" smtClean="0"/>
              <a:t>does not exist</a:t>
            </a:r>
            <a:endParaRPr lang="cs-CZ" b="1" u="sng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7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64"/>
    </mc:Choice>
    <mc:Fallback>
      <p:transition spd="slow" advTm="64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Past </a:t>
            </a:r>
            <a:r>
              <a:rPr lang="cs-CZ" dirty="0" err="1" smtClean="0"/>
              <a:t>Modals</a:t>
            </a:r>
            <a:r>
              <a:rPr lang="en-US" dirty="0" smtClean="0"/>
              <a:t> – 50</a:t>
            </a:r>
            <a:r>
              <a:rPr lang="cs-CZ" dirty="0" smtClean="0"/>
              <a:t>%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done </a:t>
            </a:r>
            <a:r>
              <a:rPr lang="cs-CZ" dirty="0" err="1" smtClean="0"/>
              <a:t>it</a:t>
            </a:r>
            <a:r>
              <a:rPr lang="cs-CZ" dirty="0" smtClean="0"/>
              <a:t>.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might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done </a:t>
            </a:r>
            <a:r>
              <a:rPr lang="cs-CZ" dirty="0" err="1" smtClean="0"/>
              <a:t>it</a:t>
            </a:r>
            <a:r>
              <a:rPr lang="cs-CZ" dirty="0" smtClean="0"/>
              <a:t>.</a:t>
            </a:r>
          </a:p>
          <a:p>
            <a:r>
              <a:rPr lang="cs-CZ" dirty="0" smtClean="0"/>
              <a:t>He </a:t>
            </a:r>
            <a:r>
              <a:rPr lang="cs-CZ" dirty="0" err="1" smtClean="0"/>
              <a:t>could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done </a:t>
            </a:r>
            <a:r>
              <a:rPr lang="cs-CZ" dirty="0" err="1" smtClean="0"/>
              <a:t>it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err="1" smtClean="0"/>
              <a:t>Careful</a:t>
            </a:r>
            <a:r>
              <a:rPr lang="cs-CZ" dirty="0" smtClean="0"/>
              <a:t>: He </a:t>
            </a:r>
            <a:r>
              <a:rPr lang="cs-CZ" u="sng" dirty="0" err="1" smtClean="0"/>
              <a:t>could</a:t>
            </a:r>
            <a:r>
              <a:rPr lang="cs-CZ" u="sng" dirty="0" smtClean="0"/>
              <a:t> </a:t>
            </a:r>
            <a:r>
              <a:rPr lang="cs-CZ" u="sng" dirty="0" err="1" smtClean="0"/>
              <a:t>have</a:t>
            </a:r>
            <a:r>
              <a:rPr lang="cs-CZ" u="sng" dirty="0" smtClean="0"/>
              <a:t> done </a:t>
            </a:r>
            <a:r>
              <a:rPr lang="cs-CZ" dirty="0" err="1" smtClean="0"/>
              <a:t>it</a:t>
            </a:r>
            <a:r>
              <a:rPr lang="cs-CZ" dirty="0" smtClean="0"/>
              <a:t> – probability</a:t>
            </a:r>
          </a:p>
          <a:p>
            <a:r>
              <a:rPr lang="cs-CZ" dirty="0" smtClean="0"/>
              <a:t>BUT: He </a:t>
            </a:r>
            <a:r>
              <a:rPr lang="cs-CZ" u="sng" dirty="0" err="1" smtClean="0"/>
              <a:t>could</a:t>
            </a:r>
            <a:r>
              <a:rPr lang="cs-CZ" u="sng" dirty="0" smtClean="0"/>
              <a:t> run </a:t>
            </a:r>
            <a:r>
              <a:rPr lang="cs-CZ" dirty="0" smtClean="0"/>
              <a:t>fast – </a:t>
            </a:r>
            <a:r>
              <a:rPr lang="cs-CZ" dirty="0" err="1" smtClean="0"/>
              <a:t>also</a:t>
            </a:r>
            <a:r>
              <a:rPr lang="cs-CZ" dirty="0" smtClean="0"/>
              <a:t> past, but </a:t>
            </a:r>
            <a:r>
              <a:rPr lang="cs-CZ" dirty="0" err="1" smtClean="0"/>
              <a:t>ability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9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94"/>
    </mc:Choice>
    <mc:Fallback>
      <p:transition spd="slow" advTm="77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Past </a:t>
            </a:r>
            <a:r>
              <a:rPr lang="cs-CZ" dirty="0" err="1" smtClean="0"/>
              <a:t>Modals</a:t>
            </a:r>
            <a:r>
              <a:rPr lang="cs-CZ" dirty="0" smtClean="0"/>
              <a:t> - </a:t>
            </a:r>
            <a:r>
              <a:rPr lang="cs-CZ" dirty="0" err="1" smtClean="0"/>
              <a:t>Need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I </a:t>
            </a:r>
            <a:r>
              <a:rPr lang="cs-CZ" dirty="0" err="1" smtClean="0"/>
              <a:t>didn</a:t>
            </a:r>
            <a:r>
              <a:rPr lang="en-US" dirty="0" smtClean="0"/>
              <a:t>’t need to go to the bank</a:t>
            </a:r>
          </a:p>
          <a:p>
            <a:pPr marL="0" indent="0">
              <a:buNone/>
            </a:pPr>
            <a:r>
              <a:rPr lang="en-US" dirty="0" smtClean="0"/>
              <a:t>    = I did NOT go there, I stayed home</a:t>
            </a:r>
          </a:p>
          <a:p>
            <a:pPr marL="0" indent="0">
              <a:buNone/>
            </a:pPr>
            <a:r>
              <a:rPr lang="en-US" dirty="0" smtClean="0"/>
              <a:t>Also - I did not have to go to the bank – same meaning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BUT:</a:t>
            </a:r>
            <a:endParaRPr lang="en-US" dirty="0"/>
          </a:p>
          <a:p>
            <a:r>
              <a:rPr lang="en-US" dirty="0" smtClean="0"/>
              <a:t>I needn’t have gone to the bank.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cs-CZ" dirty="0" smtClean="0"/>
              <a:t>=</a:t>
            </a:r>
            <a:r>
              <a:rPr lang="en-US" dirty="0" smtClean="0"/>
              <a:t> I went there, but it was closed for example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5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38"/>
    </mc:Choice>
    <mc:Fallback>
      <p:transition spd="slow" advTm="77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218</Words>
  <Application>Microsoft Office PowerPoint</Application>
  <PresentationFormat>Předvádění na obrazovce (4:3)</PresentationFormat>
  <Paragraphs>39</Paragraphs>
  <Slides>6</Slides>
  <Notes>0</Notes>
  <HiddenSlides>0</HiddenSlides>
  <MMClips>6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Motiv systému Office</vt:lpstr>
      <vt:lpstr>Modals</vt:lpstr>
      <vt:lpstr>Present Modals</vt:lpstr>
      <vt:lpstr>Present Modals</vt:lpstr>
      <vt:lpstr>Past Modals</vt:lpstr>
      <vt:lpstr>Past Modals – 50%</vt:lpstr>
      <vt:lpstr>Past Modals - Need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Modals</dc:title>
  <dc:creator>Dave</dc:creator>
  <cp:lastModifiedBy>Dave</cp:lastModifiedBy>
  <cp:revision>5</cp:revision>
  <dcterms:created xsi:type="dcterms:W3CDTF">2020-04-01T07:45:57Z</dcterms:created>
  <dcterms:modified xsi:type="dcterms:W3CDTF">2020-04-01T11:04:31Z</dcterms:modified>
</cp:coreProperties>
</file>