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2" r:id="rId5"/>
    <p:sldId id="262" r:id="rId6"/>
    <p:sldId id="263" r:id="rId7"/>
    <p:sldId id="273" r:id="rId8"/>
    <p:sldId id="271" r:id="rId9"/>
    <p:sldId id="268" r:id="rId10"/>
    <p:sldId id="274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3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79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9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1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5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4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82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06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4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94AF4EC-5916-48E7-B2E6-1E92C09A393F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2F6E24-7167-467B-A96B-B2CAED931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0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263351"/>
          </a:xfrm>
        </p:spPr>
        <p:txBody>
          <a:bodyPr/>
          <a:lstStyle/>
          <a:p>
            <a:r>
              <a:rPr lang="cs-CZ" b="1" dirty="0" smtClean="0"/>
              <a:t>     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   	</a:t>
            </a:r>
            <a:r>
              <a:rPr lang="cs-CZ" sz="15000" b="1" dirty="0" smtClean="0"/>
              <a:t>¿¿¿¿¿?????</a:t>
            </a:r>
            <a:r>
              <a:rPr lang="cs-CZ" sz="9600" dirty="0"/>
              <a:t/>
            </a:r>
            <a:br>
              <a:rPr lang="cs-CZ" sz="9600" dirty="0"/>
            </a:br>
            <a:r>
              <a:rPr lang="cs-CZ" b="1" dirty="0" smtClean="0"/>
              <a:t>  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0800" b="1" dirty="0" smtClean="0"/>
              <a:t>    </a:t>
            </a:r>
            <a:endParaRPr lang="cs-CZ" sz="20800" dirty="0"/>
          </a:p>
        </p:txBody>
      </p:sp>
    </p:spTree>
    <p:extLst>
      <p:ext uri="{BB962C8B-B14F-4D97-AF65-F5344CB8AC3E}">
        <p14:creationId xmlns:p14="http://schemas.microsoft.com/office/powerpoint/2010/main" val="42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832494"/>
            <a:ext cx="4717288" cy="44615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12" y="832494"/>
            <a:ext cx="4096692" cy="49023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7" y="1146951"/>
            <a:ext cx="3261304" cy="2319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09" y="3600848"/>
            <a:ext cx="3653287" cy="3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850" y="350367"/>
            <a:ext cx="5726971" cy="2572171"/>
          </a:xfrm>
        </p:spPr>
        <p:txBody>
          <a:bodyPr/>
          <a:lstStyle/>
          <a:p>
            <a:r>
              <a:rPr lang="cs-CZ" sz="20800" dirty="0" smtClean="0"/>
              <a:t>12</a:t>
            </a:r>
            <a:endParaRPr lang="cs-CZ" sz="20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2" y="2776394"/>
            <a:ext cx="2089062" cy="31934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1" y="89313"/>
            <a:ext cx="2096487" cy="33986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92" y="209927"/>
            <a:ext cx="2108556" cy="32221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96" y="2922537"/>
            <a:ext cx="2356425" cy="37050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39" y="2776394"/>
            <a:ext cx="2268922" cy="31827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65" y="3569989"/>
            <a:ext cx="1619250" cy="2552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71" y="3338370"/>
            <a:ext cx="2214757" cy="3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64" y="710665"/>
            <a:ext cx="4689440" cy="26346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3612211"/>
            <a:ext cx="3984335" cy="33194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8" y="3639103"/>
            <a:ext cx="4867565" cy="27814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8" y="829234"/>
            <a:ext cx="3849410" cy="2566273"/>
          </a:xfrm>
          <a:prstGeom prst="rect">
            <a:avLst/>
          </a:prstGeom>
        </p:spPr>
      </p:pic>
      <p:sp>
        <p:nvSpPr>
          <p:cNvPr id="10" name="AutoShape 4" descr="Dobroty - Pribináček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32" y="443797"/>
            <a:ext cx="2484449" cy="24844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75" y="2318616"/>
            <a:ext cx="2066925" cy="56197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41" y="2928245"/>
            <a:ext cx="4980469" cy="27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                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770467"/>
            <a:ext cx="8480608" cy="2936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72" y="3369770"/>
            <a:ext cx="6761018" cy="31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0000" dirty="0" smtClean="0"/>
              <a:t>1998</a:t>
            </a:r>
            <a:endParaRPr lang="cs-CZ" sz="20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53" y="2168478"/>
            <a:ext cx="5929491" cy="39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                   </a:t>
            </a:r>
            <a:r>
              <a:rPr lang="cs-CZ" sz="12000" dirty="0" smtClean="0"/>
              <a:t> </a:t>
            </a:r>
            <a:br>
              <a:rPr lang="cs-CZ" sz="12000" dirty="0" smtClean="0"/>
            </a:br>
            <a:r>
              <a:rPr lang="cs-CZ" sz="12000" dirty="0" smtClean="0"/>
              <a:t>  </a:t>
            </a:r>
            <a:r>
              <a:rPr lang="cs-CZ" sz="20800" dirty="0" smtClean="0"/>
              <a:t>23</a:t>
            </a:r>
            <a:endParaRPr lang="cs-CZ" sz="20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61" y="2074719"/>
            <a:ext cx="7158905" cy="4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914401"/>
            <a:ext cx="9769439" cy="3208866"/>
          </a:xfrm>
        </p:spPr>
        <p:txBody>
          <a:bodyPr/>
          <a:lstStyle/>
          <a:p>
            <a:endParaRPr lang="cs-CZ" sz="1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18000" dirty="0" smtClean="0"/>
              <a:t>2016</a:t>
            </a:r>
            <a:endParaRPr lang="cs-CZ" sz="18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37" y="120074"/>
            <a:ext cx="7636571" cy="42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52885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490019"/>
            <a:ext cx="4444252" cy="2068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79" y="911089"/>
            <a:ext cx="4350328" cy="43503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6" y="1008455"/>
            <a:ext cx="3708230" cy="22026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" y="2676556"/>
            <a:ext cx="3706923" cy="27801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61" y="3730277"/>
            <a:ext cx="3639216" cy="24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0800" dirty="0" smtClean="0"/>
              <a:t>200  </a:t>
            </a:r>
            <a:endParaRPr lang="cs-CZ" sz="20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1" y="1493385"/>
            <a:ext cx="6255917" cy="29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3" y="336230"/>
            <a:ext cx="3636919" cy="27276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02" y="4030422"/>
            <a:ext cx="4147463" cy="25219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83" y="770468"/>
            <a:ext cx="6258509" cy="33946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60" y="220422"/>
            <a:ext cx="2978944" cy="381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3155029"/>
            <a:ext cx="5096029" cy="33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106</TotalTime>
  <Words>19</Words>
  <Application>Microsoft Office PowerPoint</Application>
  <PresentationFormat>Širokoúhlá obrazovka</PresentationFormat>
  <Paragraphs>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Metropolitní</vt:lpstr>
      <vt:lpstr>                   ¿¿¿¿¿?????    </vt:lpstr>
      <vt:lpstr>                  </vt:lpstr>
      <vt:lpstr>Prezentace aplikace PowerPoint</vt:lpstr>
      <vt:lpstr>1998</vt:lpstr>
      <vt:lpstr>                        23</vt:lpstr>
      <vt:lpstr>Prezentace aplikace PowerPoint</vt:lpstr>
      <vt:lpstr>Prezentace aplikace PowerPoint</vt:lpstr>
      <vt:lpstr>200  </vt:lpstr>
      <vt:lpstr>Prezentace aplikace PowerPoint</vt:lpstr>
      <vt:lpstr>Prezentace aplikace PowerPoint</vt:lpstr>
      <vt:lpstr>12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</dc:title>
  <dc:creator>Jitka Žváčková</dc:creator>
  <cp:lastModifiedBy>Jitka Žváčková</cp:lastModifiedBy>
  <cp:revision>24</cp:revision>
  <dcterms:created xsi:type="dcterms:W3CDTF">2021-02-27T06:33:35Z</dcterms:created>
  <dcterms:modified xsi:type="dcterms:W3CDTF">2021-03-02T12:47:18Z</dcterms:modified>
</cp:coreProperties>
</file>