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png"/><Relationship Id="rId1" Type="http://schemas.openxmlformats.org/officeDocument/2006/relationships/image" Target="../media/image22.jpeg"/><Relationship Id="rId4" Type="http://schemas.openxmlformats.org/officeDocument/2006/relationships/image" Target="../media/image2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png"/><Relationship Id="rId1" Type="http://schemas.openxmlformats.org/officeDocument/2006/relationships/image" Target="../media/image22.jpeg"/><Relationship Id="rId4" Type="http://schemas.openxmlformats.org/officeDocument/2006/relationships/image" Target="../media/image2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14989B-F503-4E1C-AB56-135EFB02736E}" type="doc">
      <dgm:prSet loTypeId="urn:microsoft.com/office/officeart/2005/8/layout/hList7" loCatId="list" qsTypeId="urn:microsoft.com/office/officeart/2005/8/quickstyle/3d3" qsCatId="3D" csTypeId="urn:microsoft.com/office/officeart/2005/8/colors/accent1_2" csCatId="accent1" phldr="1"/>
      <dgm:spPr/>
    </dgm:pt>
    <dgm:pt modelId="{07E056F3-26EF-4262-AF61-9E165AF65FFB}">
      <dgm:prSet phldrT="[Text]"/>
      <dgm:spPr/>
      <dgm:t>
        <a:bodyPr/>
        <a:lstStyle/>
        <a:p>
          <a:endParaRPr lang="cs-CZ" b="1" dirty="0" smtClean="0"/>
        </a:p>
        <a:p>
          <a:r>
            <a:rPr lang="de-DE" b="1" dirty="0" smtClean="0"/>
            <a:t>Advice</a:t>
          </a:r>
          <a:endParaRPr lang="en-US" b="1" dirty="0"/>
        </a:p>
      </dgm:t>
    </dgm:pt>
    <dgm:pt modelId="{C26E3969-6F1E-4B93-8FEB-EB7730272B98}" type="parTrans" cxnId="{31ECC672-3713-4A40-BE81-38332E100668}">
      <dgm:prSet/>
      <dgm:spPr/>
      <dgm:t>
        <a:bodyPr/>
        <a:lstStyle/>
        <a:p>
          <a:endParaRPr lang="en-US"/>
        </a:p>
      </dgm:t>
    </dgm:pt>
    <dgm:pt modelId="{603DED83-2008-4E16-AA61-DDB8FD545071}" type="sibTrans" cxnId="{31ECC672-3713-4A40-BE81-38332E100668}">
      <dgm:prSet/>
      <dgm:spPr/>
      <dgm:t>
        <a:bodyPr/>
        <a:lstStyle/>
        <a:p>
          <a:endParaRPr lang="en-US"/>
        </a:p>
      </dgm:t>
    </dgm:pt>
    <dgm:pt modelId="{DD72A6C1-899C-424F-85FC-63CDF53048CD}">
      <dgm:prSet phldrT="[Text]"/>
      <dgm:spPr/>
      <dgm:t>
        <a:bodyPr/>
        <a:lstStyle/>
        <a:p>
          <a:endParaRPr lang="cs-CZ" b="1" dirty="0" smtClean="0"/>
        </a:p>
        <a:p>
          <a:r>
            <a:rPr lang="cs-CZ" b="1" dirty="0" smtClean="0"/>
            <a:t>Educate</a:t>
          </a:r>
          <a:endParaRPr lang="en-US" b="1" dirty="0"/>
        </a:p>
      </dgm:t>
    </dgm:pt>
    <dgm:pt modelId="{206A926D-C411-46C0-9BA1-58B3D23DCEC8}" type="parTrans" cxnId="{4BF46401-C926-437E-969E-8F72342AA728}">
      <dgm:prSet/>
      <dgm:spPr/>
      <dgm:t>
        <a:bodyPr/>
        <a:lstStyle/>
        <a:p>
          <a:endParaRPr lang="en-US"/>
        </a:p>
      </dgm:t>
    </dgm:pt>
    <dgm:pt modelId="{40364893-7002-4045-9990-FA8E918F04F4}" type="sibTrans" cxnId="{4BF46401-C926-437E-969E-8F72342AA728}">
      <dgm:prSet/>
      <dgm:spPr/>
      <dgm:t>
        <a:bodyPr/>
        <a:lstStyle/>
        <a:p>
          <a:endParaRPr lang="en-US"/>
        </a:p>
      </dgm:t>
    </dgm:pt>
    <dgm:pt modelId="{C2F387A8-E153-4D26-9579-EBBFD86BB981}">
      <dgm:prSet phldrT="[Text]"/>
      <dgm:spPr/>
      <dgm:t>
        <a:bodyPr/>
        <a:lstStyle/>
        <a:p>
          <a:endParaRPr lang="cs-CZ" b="1" dirty="0" smtClean="0"/>
        </a:p>
        <a:p>
          <a:r>
            <a:rPr lang="cs-CZ" b="1" dirty="0" smtClean="0"/>
            <a:t>Train</a:t>
          </a:r>
          <a:endParaRPr lang="en-US" b="1" dirty="0"/>
        </a:p>
      </dgm:t>
    </dgm:pt>
    <dgm:pt modelId="{5580EFD4-C40D-430A-8541-4076563A8ECB}" type="parTrans" cxnId="{0B3DD375-4811-4EFC-AD5F-C2C720181B06}">
      <dgm:prSet/>
      <dgm:spPr/>
      <dgm:t>
        <a:bodyPr/>
        <a:lstStyle/>
        <a:p>
          <a:endParaRPr lang="en-US"/>
        </a:p>
      </dgm:t>
    </dgm:pt>
    <dgm:pt modelId="{5166CA28-2684-49A1-B36A-0D34DC455A17}" type="sibTrans" cxnId="{0B3DD375-4811-4EFC-AD5F-C2C720181B06}">
      <dgm:prSet/>
      <dgm:spPr/>
      <dgm:t>
        <a:bodyPr/>
        <a:lstStyle/>
        <a:p>
          <a:endParaRPr lang="en-US"/>
        </a:p>
      </dgm:t>
    </dgm:pt>
    <dgm:pt modelId="{60D54031-C177-400B-A644-BBC8A0B7DAA6}">
      <dgm:prSet phldrT="[Text]"/>
      <dgm:spPr>
        <a:ln w="57150">
          <a:noFill/>
        </a:ln>
      </dgm:spPr>
      <dgm:t>
        <a:bodyPr/>
        <a:lstStyle/>
        <a:p>
          <a:endParaRPr lang="cs-CZ" b="1" dirty="0" smtClean="0"/>
        </a:p>
        <a:p>
          <a:r>
            <a:rPr lang="de-DE" b="1" dirty="0" smtClean="0"/>
            <a:t>G5</a:t>
          </a:r>
          <a:r>
            <a:rPr lang="cs-CZ" b="1" dirty="0" smtClean="0"/>
            <a:t>S JF</a:t>
          </a:r>
          <a:endParaRPr lang="en-US" b="1" dirty="0"/>
        </a:p>
      </dgm:t>
    </dgm:pt>
    <dgm:pt modelId="{4027B5D4-E8C7-4476-833C-A48894B85577}" type="parTrans" cxnId="{04FA3108-15BF-4732-871A-DEC678BA4488}">
      <dgm:prSet/>
      <dgm:spPr/>
      <dgm:t>
        <a:bodyPr/>
        <a:lstStyle/>
        <a:p>
          <a:endParaRPr lang="en-US"/>
        </a:p>
      </dgm:t>
    </dgm:pt>
    <dgm:pt modelId="{008F0CC1-8078-47F1-9E64-8340322110BD}" type="sibTrans" cxnId="{04FA3108-15BF-4732-871A-DEC678BA4488}">
      <dgm:prSet/>
      <dgm:spPr/>
      <dgm:t>
        <a:bodyPr/>
        <a:lstStyle/>
        <a:p>
          <a:endParaRPr lang="en-US"/>
        </a:p>
      </dgm:t>
    </dgm:pt>
    <dgm:pt modelId="{89A63ED1-1D6D-42D0-92EB-C353031A23EF}" type="pres">
      <dgm:prSet presAssocID="{AD14989B-F503-4E1C-AB56-135EFB02736E}" presName="Name0" presStyleCnt="0">
        <dgm:presLayoutVars>
          <dgm:dir/>
          <dgm:resizeHandles val="exact"/>
        </dgm:presLayoutVars>
      </dgm:prSet>
      <dgm:spPr/>
    </dgm:pt>
    <dgm:pt modelId="{BD6E3E8A-A5B3-4A6E-8374-97E01DEB6862}" type="pres">
      <dgm:prSet presAssocID="{AD14989B-F503-4E1C-AB56-135EFB02736E}" presName="fgShape" presStyleLbl="fgShp" presStyleIdx="0" presStyleCnt="1" custScaleY="140060" custLinFactNeighborX="-2841" custLinFactNeighborY="9075"/>
      <dgm:spPr/>
      <dgm:t>
        <a:bodyPr/>
        <a:lstStyle/>
        <a:p>
          <a:endParaRPr lang="en-GB"/>
        </a:p>
      </dgm:t>
    </dgm:pt>
    <dgm:pt modelId="{1B27E8EC-46B3-4F54-969A-252C85907270}" type="pres">
      <dgm:prSet presAssocID="{AD14989B-F503-4E1C-AB56-135EFB02736E}" presName="linComp" presStyleCnt="0"/>
      <dgm:spPr/>
    </dgm:pt>
    <dgm:pt modelId="{2B396EF5-1E04-435C-8252-5578A0C828A3}" type="pres">
      <dgm:prSet presAssocID="{07E056F3-26EF-4262-AF61-9E165AF65FFB}" presName="compNode" presStyleCnt="0"/>
      <dgm:spPr/>
    </dgm:pt>
    <dgm:pt modelId="{0CEAF93E-217A-4F24-BE87-B6B4A3416620}" type="pres">
      <dgm:prSet presAssocID="{07E056F3-26EF-4262-AF61-9E165AF65FFB}" presName="bkgdShape" presStyleLbl="node1" presStyleIdx="0" presStyleCnt="4" custScaleY="63940"/>
      <dgm:spPr/>
      <dgm:t>
        <a:bodyPr/>
        <a:lstStyle/>
        <a:p>
          <a:endParaRPr lang="en-US"/>
        </a:p>
      </dgm:t>
    </dgm:pt>
    <dgm:pt modelId="{358687D1-E71E-483E-B33D-42C22BB8B6F3}" type="pres">
      <dgm:prSet presAssocID="{07E056F3-26EF-4262-AF61-9E165AF65FFB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154523-AE5A-4555-8E29-026A3ECD1DED}" type="pres">
      <dgm:prSet presAssocID="{07E056F3-26EF-4262-AF61-9E165AF65FFB}" presName="invisiNode" presStyleLbl="node1" presStyleIdx="0" presStyleCnt="4"/>
      <dgm:spPr/>
    </dgm:pt>
    <dgm:pt modelId="{663E7F6A-26DA-47FC-A978-98E855011A9D}" type="pres">
      <dgm:prSet presAssocID="{07E056F3-26EF-4262-AF61-9E165AF65FFB}" presName="imagNode" presStyleLbl="fgImgPlace1" presStyleIdx="0" presStyleCnt="4" custLinFactNeighborY="39406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5DC3621B-276A-41F7-9D1F-EFF8C4FF12E7}" type="pres">
      <dgm:prSet presAssocID="{603DED83-2008-4E16-AA61-DDB8FD545071}" presName="sibTrans" presStyleLbl="sibTrans2D1" presStyleIdx="0" presStyleCnt="0"/>
      <dgm:spPr/>
      <dgm:t>
        <a:bodyPr/>
        <a:lstStyle/>
        <a:p>
          <a:endParaRPr lang="en-US"/>
        </a:p>
      </dgm:t>
    </dgm:pt>
    <dgm:pt modelId="{EF287D62-D512-4229-A23A-3AC4EB5E488A}" type="pres">
      <dgm:prSet presAssocID="{DD72A6C1-899C-424F-85FC-63CDF53048CD}" presName="compNode" presStyleCnt="0"/>
      <dgm:spPr/>
    </dgm:pt>
    <dgm:pt modelId="{5B246264-0C28-48D6-B0B6-8B27170CD814}" type="pres">
      <dgm:prSet presAssocID="{DD72A6C1-899C-424F-85FC-63CDF53048CD}" presName="bkgdShape" presStyleLbl="node1" presStyleIdx="1" presStyleCnt="4" custScaleY="63940"/>
      <dgm:spPr/>
      <dgm:t>
        <a:bodyPr/>
        <a:lstStyle/>
        <a:p>
          <a:endParaRPr lang="en-US"/>
        </a:p>
      </dgm:t>
    </dgm:pt>
    <dgm:pt modelId="{E1F736C2-6DB5-4D66-B066-347BC5B9E0E0}" type="pres">
      <dgm:prSet presAssocID="{DD72A6C1-899C-424F-85FC-63CDF53048CD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65CC2-6605-4DC3-A18B-144363F11030}" type="pres">
      <dgm:prSet presAssocID="{DD72A6C1-899C-424F-85FC-63CDF53048CD}" presName="invisiNode" presStyleLbl="node1" presStyleIdx="1" presStyleCnt="4"/>
      <dgm:spPr/>
    </dgm:pt>
    <dgm:pt modelId="{2D6D09CF-E0CD-4328-BDA4-E80E01EA059E}" type="pres">
      <dgm:prSet presAssocID="{DD72A6C1-899C-424F-85FC-63CDF53048CD}" presName="imagNode" presStyleLbl="fgImgPlace1" presStyleIdx="1" presStyleCnt="4" custLinFactNeighborY="39406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28EDDAF6-8072-47B2-B489-EEA44DD7AD34}" type="pres">
      <dgm:prSet presAssocID="{40364893-7002-4045-9990-FA8E918F04F4}" presName="sibTrans" presStyleLbl="sibTrans2D1" presStyleIdx="0" presStyleCnt="0"/>
      <dgm:spPr/>
      <dgm:t>
        <a:bodyPr/>
        <a:lstStyle/>
        <a:p>
          <a:endParaRPr lang="en-US"/>
        </a:p>
      </dgm:t>
    </dgm:pt>
    <dgm:pt modelId="{4C2D3BE5-D9B2-42CA-A020-92B42DB3463E}" type="pres">
      <dgm:prSet presAssocID="{C2F387A8-E153-4D26-9579-EBBFD86BB981}" presName="compNode" presStyleCnt="0"/>
      <dgm:spPr/>
    </dgm:pt>
    <dgm:pt modelId="{8CCA20D5-42D7-4C23-A9FF-3F473393E267}" type="pres">
      <dgm:prSet presAssocID="{C2F387A8-E153-4D26-9579-EBBFD86BB981}" presName="bkgdShape" presStyleLbl="node1" presStyleIdx="2" presStyleCnt="4" custScaleY="63940"/>
      <dgm:spPr/>
      <dgm:t>
        <a:bodyPr/>
        <a:lstStyle/>
        <a:p>
          <a:endParaRPr lang="en-US"/>
        </a:p>
      </dgm:t>
    </dgm:pt>
    <dgm:pt modelId="{90B5F3FA-3436-429E-982E-469214DECA2E}" type="pres">
      <dgm:prSet presAssocID="{C2F387A8-E153-4D26-9579-EBBFD86BB981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92842C-A038-4A40-A3AE-692C9B39D00C}" type="pres">
      <dgm:prSet presAssocID="{C2F387A8-E153-4D26-9579-EBBFD86BB981}" presName="invisiNode" presStyleLbl="node1" presStyleIdx="2" presStyleCnt="4"/>
      <dgm:spPr/>
    </dgm:pt>
    <dgm:pt modelId="{0CA2BD00-A30C-40AA-AD65-BA43377D573E}" type="pres">
      <dgm:prSet presAssocID="{C2F387A8-E153-4D26-9579-EBBFD86BB981}" presName="imagNode" presStyleLbl="fgImgPlace1" presStyleIdx="2" presStyleCnt="4" custLinFactNeighborY="39406"/>
      <dgm:spPr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96E1B217-97B8-4B0A-B1BE-19C65A784691}" type="pres">
      <dgm:prSet presAssocID="{5166CA28-2684-49A1-B36A-0D34DC455A17}" presName="sibTrans" presStyleLbl="sibTrans2D1" presStyleIdx="0" presStyleCnt="0"/>
      <dgm:spPr/>
      <dgm:t>
        <a:bodyPr/>
        <a:lstStyle/>
        <a:p>
          <a:endParaRPr lang="en-US"/>
        </a:p>
      </dgm:t>
    </dgm:pt>
    <dgm:pt modelId="{344D8F00-01DE-4EA0-B580-E8C60A5A2ABB}" type="pres">
      <dgm:prSet presAssocID="{60D54031-C177-400B-A644-BBC8A0B7DAA6}" presName="compNode" presStyleCnt="0"/>
      <dgm:spPr/>
    </dgm:pt>
    <dgm:pt modelId="{81AD9E1E-75C7-4851-9C2E-85F941F7F5D4}" type="pres">
      <dgm:prSet presAssocID="{60D54031-C177-400B-A644-BBC8A0B7DAA6}" presName="bkgdShape" presStyleLbl="node1" presStyleIdx="3" presStyleCnt="4" custScaleY="63940" custLinFactNeighborX="3316" custLinFactNeighborY="-842"/>
      <dgm:spPr/>
      <dgm:t>
        <a:bodyPr/>
        <a:lstStyle/>
        <a:p>
          <a:endParaRPr lang="en-US"/>
        </a:p>
      </dgm:t>
    </dgm:pt>
    <dgm:pt modelId="{49159750-426C-4107-9019-260469784170}" type="pres">
      <dgm:prSet presAssocID="{60D54031-C177-400B-A644-BBC8A0B7DAA6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3B3545-8A9D-426C-8D5D-DA1AC6918E0E}" type="pres">
      <dgm:prSet presAssocID="{60D54031-C177-400B-A644-BBC8A0B7DAA6}" presName="invisiNode" presStyleLbl="node1" presStyleIdx="3" presStyleCnt="4"/>
      <dgm:spPr/>
    </dgm:pt>
    <dgm:pt modelId="{E848A0F9-A864-4717-859E-ACDD2669DF2F}" type="pres">
      <dgm:prSet presAssocID="{60D54031-C177-400B-A644-BBC8A0B7DAA6}" presName="imagNode" presStyleLbl="fgImgPlace1" presStyleIdx="3" presStyleCnt="4" custLinFactNeighborY="39406"/>
      <dgm:spPr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</dgm:ptLst>
  <dgm:cxnLst>
    <dgm:cxn modelId="{AEC52EA4-4D0E-4861-8BF2-DDFAD96E47B4}" type="presOf" srcId="{07E056F3-26EF-4262-AF61-9E165AF65FFB}" destId="{0CEAF93E-217A-4F24-BE87-B6B4A3416620}" srcOrd="0" destOrd="0" presId="urn:microsoft.com/office/officeart/2005/8/layout/hList7"/>
    <dgm:cxn modelId="{95221FCE-632A-48FC-AB92-85B7F96B8E5F}" type="presOf" srcId="{C2F387A8-E153-4D26-9579-EBBFD86BB981}" destId="{8CCA20D5-42D7-4C23-A9FF-3F473393E267}" srcOrd="0" destOrd="0" presId="urn:microsoft.com/office/officeart/2005/8/layout/hList7"/>
    <dgm:cxn modelId="{A80D7219-A925-4D68-BD63-E5E7F0E43EB7}" type="presOf" srcId="{60D54031-C177-400B-A644-BBC8A0B7DAA6}" destId="{81AD9E1E-75C7-4851-9C2E-85F941F7F5D4}" srcOrd="0" destOrd="0" presId="urn:microsoft.com/office/officeart/2005/8/layout/hList7"/>
    <dgm:cxn modelId="{31ECC672-3713-4A40-BE81-38332E100668}" srcId="{AD14989B-F503-4E1C-AB56-135EFB02736E}" destId="{07E056F3-26EF-4262-AF61-9E165AF65FFB}" srcOrd="0" destOrd="0" parTransId="{C26E3969-6F1E-4B93-8FEB-EB7730272B98}" sibTransId="{603DED83-2008-4E16-AA61-DDB8FD545071}"/>
    <dgm:cxn modelId="{0B3DD375-4811-4EFC-AD5F-C2C720181B06}" srcId="{AD14989B-F503-4E1C-AB56-135EFB02736E}" destId="{C2F387A8-E153-4D26-9579-EBBFD86BB981}" srcOrd="2" destOrd="0" parTransId="{5580EFD4-C40D-430A-8541-4076563A8ECB}" sibTransId="{5166CA28-2684-49A1-B36A-0D34DC455A17}"/>
    <dgm:cxn modelId="{4BF46401-C926-437E-969E-8F72342AA728}" srcId="{AD14989B-F503-4E1C-AB56-135EFB02736E}" destId="{DD72A6C1-899C-424F-85FC-63CDF53048CD}" srcOrd="1" destOrd="0" parTransId="{206A926D-C411-46C0-9BA1-58B3D23DCEC8}" sibTransId="{40364893-7002-4045-9990-FA8E918F04F4}"/>
    <dgm:cxn modelId="{7D9FD849-80C1-44A0-A9A8-0E7241F6E3D3}" type="presOf" srcId="{07E056F3-26EF-4262-AF61-9E165AF65FFB}" destId="{358687D1-E71E-483E-B33D-42C22BB8B6F3}" srcOrd="1" destOrd="0" presId="urn:microsoft.com/office/officeart/2005/8/layout/hList7"/>
    <dgm:cxn modelId="{77523E7F-6DA8-4EFF-9F6E-D584480FE9D0}" type="presOf" srcId="{DD72A6C1-899C-424F-85FC-63CDF53048CD}" destId="{E1F736C2-6DB5-4D66-B066-347BC5B9E0E0}" srcOrd="1" destOrd="0" presId="urn:microsoft.com/office/officeart/2005/8/layout/hList7"/>
    <dgm:cxn modelId="{03EEFAB5-5700-47E3-99E2-0A0282A932B5}" type="presOf" srcId="{5166CA28-2684-49A1-B36A-0D34DC455A17}" destId="{96E1B217-97B8-4B0A-B1BE-19C65A784691}" srcOrd="0" destOrd="0" presId="urn:microsoft.com/office/officeart/2005/8/layout/hList7"/>
    <dgm:cxn modelId="{D9A027B4-718B-4E91-BACB-016B5F9D6336}" type="presOf" srcId="{C2F387A8-E153-4D26-9579-EBBFD86BB981}" destId="{90B5F3FA-3436-429E-982E-469214DECA2E}" srcOrd="1" destOrd="0" presId="urn:microsoft.com/office/officeart/2005/8/layout/hList7"/>
    <dgm:cxn modelId="{D77F59CF-B323-4CEA-86C3-7C72D096E816}" type="presOf" srcId="{AD14989B-F503-4E1C-AB56-135EFB02736E}" destId="{89A63ED1-1D6D-42D0-92EB-C353031A23EF}" srcOrd="0" destOrd="0" presId="urn:microsoft.com/office/officeart/2005/8/layout/hList7"/>
    <dgm:cxn modelId="{40F3EEA1-25C6-4679-8D11-C76ED376CBE2}" type="presOf" srcId="{40364893-7002-4045-9990-FA8E918F04F4}" destId="{28EDDAF6-8072-47B2-B489-EEA44DD7AD34}" srcOrd="0" destOrd="0" presId="urn:microsoft.com/office/officeart/2005/8/layout/hList7"/>
    <dgm:cxn modelId="{F3CD80BD-A968-4348-85D3-CB0196AA2952}" type="presOf" srcId="{60D54031-C177-400B-A644-BBC8A0B7DAA6}" destId="{49159750-426C-4107-9019-260469784170}" srcOrd="1" destOrd="0" presId="urn:microsoft.com/office/officeart/2005/8/layout/hList7"/>
    <dgm:cxn modelId="{4610852B-D142-4DDF-8076-7CA77F64B99C}" type="presOf" srcId="{603DED83-2008-4E16-AA61-DDB8FD545071}" destId="{5DC3621B-276A-41F7-9D1F-EFF8C4FF12E7}" srcOrd="0" destOrd="0" presId="urn:microsoft.com/office/officeart/2005/8/layout/hList7"/>
    <dgm:cxn modelId="{04FA3108-15BF-4732-871A-DEC678BA4488}" srcId="{AD14989B-F503-4E1C-AB56-135EFB02736E}" destId="{60D54031-C177-400B-A644-BBC8A0B7DAA6}" srcOrd="3" destOrd="0" parTransId="{4027B5D4-E8C7-4476-833C-A48894B85577}" sibTransId="{008F0CC1-8078-47F1-9E64-8340322110BD}"/>
    <dgm:cxn modelId="{6828AAA8-5F16-4D60-B765-56CFD0472060}" type="presOf" srcId="{DD72A6C1-899C-424F-85FC-63CDF53048CD}" destId="{5B246264-0C28-48D6-B0B6-8B27170CD814}" srcOrd="0" destOrd="0" presId="urn:microsoft.com/office/officeart/2005/8/layout/hList7"/>
    <dgm:cxn modelId="{5076CE66-C07E-42B4-8762-95F4F3C2A9B6}" type="presParOf" srcId="{89A63ED1-1D6D-42D0-92EB-C353031A23EF}" destId="{BD6E3E8A-A5B3-4A6E-8374-97E01DEB6862}" srcOrd="0" destOrd="0" presId="urn:microsoft.com/office/officeart/2005/8/layout/hList7"/>
    <dgm:cxn modelId="{29F284C7-D056-47CC-AF20-72E614DF4298}" type="presParOf" srcId="{89A63ED1-1D6D-42D0-92EB-C353031A23EF}" destId="{1B27E8EC-46B3-4F54-969A-252C85907270}" srcOrd="1" destOrd="0" presId="urn:microsoft.com/office/officeart/2005/8/layout/hList7"/>
    <dgm:cxn modelId="{14BD71AA-3AE9-426E-9F7F-E47D4AB1206B}" type="presParOf" srcId="{1B27E8EC-46B3-4F54-969A-252C85907270}" destId="{2B396EF5-1E04-435C-8252-5578A0C828A3}" srcOrd="0" destOrd="0" presId="urn:microsoft.com/office/officeart/2005/8/layout/hList7"/>
    <dgm:cxn modelId="{2F247CBE-870D-443C-9AF1-DEB48BFFA858}" type="presParOf" srcId="{2B396EF5-1E04-435C-8252-5578A0C828A3}" destId="{0CEAF93E-217A-4F24-BE87-B6B4A3416620}" srcOrd="0" destOrd="0" presId="urn:microsoft.com/office/officeart/2005/8/layout/hList7"/>
    <dgm:cxn modelId="{BB36AA71-3A57-40D7-8F33-220745E2C53C}" type="presParOf" srcId="{2B396EF5-1E04-435C-8252-5578A0C828A3}" destId="{358687D1-E71E-483E-B33D-42C22BB8B6F3}" srcOrd="1" destOrd="0" presId="urn:microsoft.com/office/officeart/2005/8/layout/hList7"/>
    <dgm:cxn modelId="{220EC235-1779-45FB-932D-3C088B4A3E70}" type="presParOf" srcId="{2B396EF5-1E04-435C-8252-5578A0C828A3}" destId="{C2154523-AE5A-4555-8E29-026A3ECD1DED}" srcOrd="2" destOrd="0" presId="urn:microsoft.com/office/officeart/2005/8/layout/hList7"/>
    <dgm:cxn modelId="{3972016E-0DD6-4FCE-854C-B4F319D302FD}" type="presParOf" srcId="{2B396EF5-1E04-435C-8252-5578A0C828A3}" destId="{663E7F6A-26DA-47FC-A978-98E855011A9D}" srcOrd="3" destOrd="0" presId="urn:microsoft.com/office/officeart/2005/8/layout/hList7"/>
    <dgm:cxn modelId="{55DF4642-C042-4F67-98A5-F669907C8C67}" type="presParOf" srcId="{1B27E8EC-46B3-4F54-969A-252C85907270}" destId="{5DC3621B-276A-41F7-9D1F-EFF8C4FF12E7}" srcOrd="1" destOrd="0" presId="urn:microsoft.com/office/officeart/2005/8/layout/hList7"/>
    <dgm:cxn modelId="{A12634FB-3F4F-4BB0-B456-F93FBBB96E0C}" type="presParOf" srcId="{1B27E8EC-46B3-4F54-969A-252C85907270}" destId="{EF287D62-D512-4229-A23A-3AC4EB5E488A}" srcOrd="2" destOrd="0" presId="urn:microsoft.com/office/officeart/2005/8/layout/hList7"/>
    <dgm:cxn modelId="{5A176A6C-5B62-47B7-B090-DE54BE07E458}" type="presParOf" srcId="{EF287D62-D512-4229-A23A-3AC4EB5E488A}" destId="{5B246264-0C28-48D6-B0B6-8B27170CD814}" srcOrd="0" destOrd="0" presId="urn:microsoft.com/office/officeart/2005/8/layout/hList7"/>
    <dgm:cxn modelId="{443F7741-E64C-4D9D-8D39-08131CCBC3A2}" type="presParOf" srcId="{EF287D62-D512-4229-A23A-3AC4EB5E488A}" destId="{E1F736C2-6DB5-4D66-B066-347BC5B9E0E0}" srcOrd="1" destOrd="0" presId="urn:microsoft.com/office/officeart/2005/8/layout/hList7"/>
    <dgm:cxn modelId="{F2869221-0A03-419C-B398-8EECA1DFFCA7}" type="presParOf" srcId="{EF287D62-D512-4229-A23A-3AC4EB5E488A}" destId="{0E765CC2-6605-4DC3-A18B-144363F11030}" srcOrd="2" destOrd="0" presId="urn:microsoft.com/office/officeart/2005/8/layout/hList7"/>
    <dgm:cxn modelId="{13537755-4ED1-46FA-81A4-B58D4272F37D}" type="presParOf" srcId="{EF287D62-D512-4229-A23A-3AC4EB5E488A}" destId="{2D6D09CF-E0CD-4328-BDA4-E80E01EA059E}" srcOrd="3" destOrd="0" presId="urn:microsoft.com/office/officeart/2005/8/layout/hList7"/>
    <dgm:cxn modelId="{49FC9C88-85C7-414C-9A92-D3CC7A5A9EC9}" type="presParOf" srcId="{1B27E8EC-46B3-4F54-969A-252C85907270}" destId="{28EDDAF6-8072-47B2-B489-EEA44DD7AD34}" srcOrd="3" destOrd="0" presId="urn:microsoft.com/office/officeart/2005/8/layout/hList7"/>
    <dgm:cxn modelId="{EA1C0A41-7CEF-4287-95F6-6A81FEDB2462}" type="presParOf" srcId="{1B27E8EC-46B3-4F54-969A-252C85907270}" destId="{4C2D3BE5-D9B2-42CA-A020-92B42DB3463E}" srcOrd="4" destOrd="0" presId="urn:microsoft.com/office/officeart/2005/8/layout/hList7"/>
    <dgm:cxn modelId="{E6883806-8F09-485B-9FA6-BA6F46463585}" type="presParOf" srcId="{4C2D3BE5-D9B2-42CA-A020-92B42DB3463E}" destId="{8CCA20D5-42D7-4C23-A9FF-3F473393E267}" srcOrd="0" destOrd="0" presId="urn:microsoft.com/office/officeart/2005/8/layout/hList7"/>
    <dgm:cxn modelId="{CC43D56F-E428-4E24-852F-5126AB2041AF}" type="presParOf" srcId="{4C2D3BE5-D9B2-42CA-A020-92B42DB3463E}" destId="{90B5F3FA-3436-429E-982E-469214DECA2E}" srcOrd="1" destOrd="0" presId="urn:microsoft.com/office/officeart/2005/8/layout/hList7"/>
    <dgm:cxn modelId="{6ACA5B95-6839-40B9-A434-7BE6A5D3432B}" type="presParOf" srcId="{4C2D3BE5-D9B2-42CA-A020-92B42DB3463E}" destId="{1792842C-A038-4A40-A3AE-692C9B39D00C}" srcOrd="2" destOrd="0" presId="urn:microsoft.com/office/officeart/2005/8/layout/hList7"/>
    <dgm:cxn modelId="{426C3EA7-2A18-464A-B797-A08DCD9537C1}" type="presParOf" srcId="{4C2D3BE5-D9B2-42CA-A020-92B42DB3463E}" destId="{0CA2BD00-A30C-40AA-AD65-BA43377D573E}" srcOrd="3" destOrd="0" presId="urn:microsoft.com/office/officeart/2005/8/layout/hList7"/>
    <dgm:cxn modelId="{CA778F58-8F3B-4037-81B9-1564A9FE671E}" type="presParOf" srcId="{1B27E8EC-46B3-4F54-969A-252C85907270}" destId="{96E1B217-97B8-4B0A-B1BE-19C65A784691}" srcOrd="5" destOrd="0" presId="urn:microsoft.com/office/officeart/2005/8/layout/hList7"/>
    <dgm:cxn modelId="{7655AAE5-89AD-40A6-8BD5-E2C3A2CCD163}" type="presParOf" srcId="{1B27E8EC-46B3-4F54-969A-252C85907270}" destId="{344D8F00-01DE-4EA0-B580-E8C60A5A2ABB}" srcOrd="6" destOrd="0" presId="urn:microsoft.com/office/officeart/2005/8/layout/hList7"/>
    <dgm:cxn modelId="{DF140F85-B9A0-45DB-B113-58F35E39F618}" type="presParOf" srcId="{344D8F00-01DE-4EA0-B580-E8C60A5A2ABB}" destId="{81AD9E1E-75C7-4851-9C2E-85F941F7F5D4}" srcOrd="0" destOrd="0" presId="urn:microsoft.com/office/officeart/2005/8/layout/hList7"/>
    <dgm:cxn modelId="{C6F9BCAB-3AD8-419B-98A1-EB3E6275B72F}" type="presParOf" srcId="{344D8F00-01DE-4EA0-B580-E8C60A5A2ABB}" destId="{49159750-426C-4107-9019-260469784170}" srcOrd="1" destOrd="0" presId="urn:microsoft.com/office/officeart/2005/8/layout/hList7"/>
    <dgm:cxn modelId="{D164E01D-C219-4202-99A9-6FB49C98D18F}" type="presParOf" srcId="{344D8F00-01DE-4EA0-B580-E8C60A5A2ABB}" destId="{6D3B3545-8A9D-426C-8D5D-DA1AC6918E0E}" srcOrd="2" destOrd="0" presId="urn:microsoft.com/office/officeart/2005/8/layout/hList7"/>
    <dgm:cxn modelId="{2E57FF22-AF31-4E02-9BCE-895AD30E9069}" type="presParOf" srcId="{344D8F00-01DE-4EA0-B580-E8C60A5A2ABB}" destId="{E848A0F9-A864-4717-859E-ACDD2669DF2F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EAF93E-217A-4F24-BE87-B6B4A3416620}">
      <dsp:nvSpPr>
        <dsp:cNvPr id="0" name=""/>
        <dsp:cNvSpPr/>
      </dsp:nvSpPr>
      <dsp:spPr>
        <a:xfrm>
          <a:off x="1447" y="848986"/>
          <a:ext cx="1517079" cy="23065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b="1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b="1" kern="1200" dirty="0" smtClean="0"/>
            <a:t>Advice</a:t>
          </a:r>
          <a:endParaRPr lang="en-US" sz="1900" b="1" kern="1200" dirty="0"/>
        </a:p>
      </dsp:txBody>
      <dsp:txXfrm>
        <a:off x="1447" y="1771589"/>
        <a:ext cx="1517079" cy="922602"/>
      </dsp:txXfrm>
    </dsp:sp>
    <dsp:sp modelId="{663E7F6A-26DA-47FC-A978-98E855011A9D}">
      <dsp:nvSpPr>
        <dsp:cNvPr id="0" name=""/>
        <dsp:cNvSpPr/>
      </dsp:nvSpPr>
      <dsp:spPr>
        <a:xfrm>
          <a:off x="159372" y="888385"/>
          <a:ext cx="1201230" cy="1201230"/>
        </a:xfrm>
        <a:prstGeom prst="ellipse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B246264-0C28-48D6-B0B6-8B27170CD814}">
      <dsp:nvSpPr>
        <dsp:cNvPr id="0" name=""/>
        <dsp:cNvSpPr/>
      </dsp:nvSpPr>
      <dsp:spPr>
        <a:xfrm>
          <a:off x="1564039" y="848986"/>
          <a:ext cx="1517079" cy="23065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b="1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Educate</a:t>
          </a:r>
          <a:endParaRPr lang="en-US" sz="1900" b="1" kern="1200" dirty="0"/>
        </a:p>
      </dsp:txBody>
      <dsp:txXfrm>
        <a:off x="1564039" y="1771589"/>
        <a:ext cx="1517079" cy="922602"/>
      </dsp:txXfrm>
    </dsp:sp>
    <dsp:sp modelId="{2D6D09CF-E0CD-4328-BDA4-E80E01EA059E}">
      <dsp:nvSpPr>
        <dsp:cNvPr id="0" name=""/>
        <dsp:cNvSpPr/>
      </dsp:nvSpPr>
      <dsp:spPr>
        <a:xfrm>
          <a:off x="1721963" y="888385"/>
          <a:ext cx="1201230" cy="1201230"/>
        </a:xfrm>
        <a:prstGeom prst="ellipse">
          <a:avLst/>
        </a:prstGeom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CCA20D5-42D7-4C23-A9FF-3F473393E267}">
      <dsp:nvSpPr>
        <dsp:cNvPr id="0" name=""/>
        <dsp:cNvSpPr/>
      </dsp:nvSpPr>
      <dsp:spPr>
        <a:xfrm>
          <a:off x="3126631" y="848986"/>
          <a:ext cx="1517079" cy="23065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b="1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Train</a:t>
          </a:r>
          <a:endParaRPr lang="en-US" sz="1900" b="1" kern="1200" dirty="0"/>
        </a:p>
      </dsp:txBody>
      <dsp:txXfrm>
        <a:off x="3126631" y="1771589"/>
        <a:ext cx="1517079" cy="922602"/>
      </dsp:txXfrm>
    </dsp:sp>
    <dsp:sp modelId="{0CA2BD00-A30C-40AA-AD65-BA43377D573E}">
      <dsp:nvSpPr>
        <dsp:cNvPr id="0" name=""/>
        <dsp:cNvSpPr/>
      </dsp:nvSpPr>
      <dsp:spPr>
        <a:xfrm>
          <a:off x="3284555" y="888385"/>
          <a:ext cx="1201230" cy="1201230"/>
        </a:xfrm>
        <a:prstGeom prst="ellipse">
          <a:avLst/>
        </a:prstGeom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1AD9E1E-75C7-4851-9C2E-85F941F7F5D4}">
      <dsp:nvSpPr>
        <dsp:cNvPr id="0" name=""/>
        <dsp:cNvSpPr/>
      </dsp:nvSpPr>
      <dsp:spPr>
        <a:xfrm>
          <a:off x="4690670" y="818613"/>
          <a:ext cx="1517079" cy="23065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7150"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b="1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b="1" kern="1200" dirty="0" smtClean="0"/>
            <a:t>G5</a:t>
          </a:r>
          <a:r>
            <a:rPr lang="cs-CZ" sz="1900" b="1" kern="1200" dirty="0" smtClean="0"/>
            <a:t>S JF</a:t>
          </a:r>
          <a:endParaRPr lang="en-US" sz="1900" b="1" kern="1200" dirty="0"/>
        </a:p>
      </dsp:txBody>
      <dsp:txXfrm>
        <a:off x="4690670" y="1741215"/>
        <a:ext cx="1517079" cy="922602"/>
      </dsp:txXfrm>
    </dsp:sp>
    <dsp:sp modelId="{E848A0F9-A864-4717-859E-ACDD2669DF2F}">
      <dsp:nvSpPr>
        <dsp:cNvPr id="0" name=""/>
        <dsp:cNvSpPr/>
      </dsp:nvSpPr>
      <dsp:spPr>
        <a:xfrm>
          <a:off x="4847147" y="888385"/>
          <a:ext cx="1201230" cy="1201230"/>
        </a:xfrm>
        <a:prstGeom prst="ellipse">
          <a:avLst/>
        </a:prstGeom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D6E3E8A-A5B3-4A6E-8374-97E01DEB6862}">
      <dsp:nvSpPr>
        <dsp:cNvPr id="0" name=""/>
        <dsp:cNvSpPr/>
      </dsp:nvSpPr>
      <dsp:spPr>
        <a:xfrm>
          <a:off x="86056" y="2699954"/>
          <a:ext cx="5711130" cy="757857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92278-CEA8-4A55-8502-1B861A692A14}" type="datetimeFigureOut">
              <a:rPr lang="cs-CZ" smtClean="0"/>
              <a:t>29.4.2021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386C7-96CB-46F6-BCB9-A85544507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041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52775" y="84138"/>
            <a:ext cx="5083175" cy="2859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76925" y="3066887"/>
            <a:ext cx="9812484" cy="3798291"/>
          </a:xfrm>
          <a:prstGeom prst="rect">
            <a:avLst/>
          </a:prstGeom>
        </p:spPr>
        <p:txBody>
          <a:bodyPr/>
          <a:lstStyle/>
          <a:p>
            <a:endParaRPr lang="en-GB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07268">
              <a:defRPr/>
            </a:pPr>
            <a:fld id="{8DD3D13E-5E09-44AC-9A34-89A1377C7791}" type="slidenum">
              <a:rPr lang="fr-FR">
                <a:solidFill>
                  <a:prstClr val="black"/>
                </a:solidFill>
                <a:latin typeface="Calibri"/>
              </a:rPr>
              <a:pPr defTabSz="907268">
                <a:defRPr/>
              </a:pPr>
              <a:t>3</a:t>
            </a:fld>
            <a:endParaRPr lang="fr-F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6696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BE42-131C-415A-A6F1-347724E174D3}" type="datetimeFigureOut">
              <a:rPr lang="cs-CZ" smtClean="0"/>
              <a:t>29.4.2021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E083-21A8-4B81-9A0B-F16543BED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37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BE42-131C-415A-A6F1-347724E174D3}" type="datetimeFigureOut">
              <a:rPr lang="cs-CZ" smtClean="0"/>
              <a:t>29.4.2021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E083-21A8-4B81-9A0B-F16543BED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12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BE42-131C-415A-A6F1-347724E174D3}" type="datetimeFigureOut">
              <a:rPr lang="cs-CZ" smtClean="0"/>
              <a:t>29.4.2021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E083-21A8-4B81-9A0B-F16543BED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782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BE42-131C-415A-A6F1-347724E174D3}" type="datetimeFigureOut">
              <a:rPr lang="cs-CZ" smtClean="0"/>
              <a:t>29.4.2021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E083-21A8-4B81-9A0B-F16543BED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86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BE42-131C-415A-A6F1-347724E174D3}" type="datetimeFigureOut">
              <a:rPr lang="cs-CZ" smtClean="0"/>
              <a:t>29.4.2021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E083-21A8-4B81-9A0B-F16543BED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376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BE42-131C-415A-A6F1-347724E174D3}" type="datetimeFigureOut">
              <a:rPr lang="cs-CZ" smtClean="0"/>
              <a:t>29.4.2021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E083-21A8-4B81-9A0B-F16543BED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769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BE42-131C-415A-A6F1-347724E174D3}" type="datetimeFigureOut">
              <a:rPr lang="cs-CZ" smtClean="0"/>
              <a:t>29.4.2021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E083-21A8-4B81-9A0B-F16543BED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871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BE42-131C-415A-A6F1-347724E174D3}" type="datetimeFigureOut">
              <a:rPr lang="cs-CZ" smtClean="0"/>
              <a:t>29.4.2021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E083-21A8-4B81-9A0B-F16543BED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369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BE42-131C-415A-A6F1-347724E174D3}" type="datetimeFigureOut">
              <a:rPr lang="cs-CZ" smtClean="0"/>
              <a:t>29.4.2021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E083-21A8-4B81-9A0B-F16543BED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219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BE42-131C-415A-A6F1-347724E174D3}" type="datetimeFigureOut">
              <a:rPr lang="cs-CZ" smtClean="0"/>
              <a:t>29.4.2021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E083-21A8-4B81-9A0B-F16543BED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38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BE42-131C-415A-A6F1-347724E174D3}" type="datetimeFigureOut">
              <a:rPr lang="cs-CZ" smtClean="0"/>
              <a:t>29.4.2021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E083-21A8-4B81-9A0B-F16543BED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18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EBE42-131C-415A-A6F1-347724E174D3}" type="datetimeFigureOut">
              <a:rPr lang="cs-CZ" smtClean="0"/>
              <a:t>29.4.2021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AE083-21A8-4B81-9A0B-F16543BEDF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57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29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2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val 50"/>
          <p:cNvSpPr/>
          <p:nvPr/>
        </p:nvSpPr>
        <p:spPr>
          <a:xfrm>
            <a:off x="1732792" y="3036326"/>
            <a:ext cx="2146300" cy="2123687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ICMM</a:t>
            </a:r>
            <a:endParaRPr lang="en-US" sz="2800" dirty="0"/>
          </a:p>
        </p:txBody>
      </p:sp>
      <p:sp>
        <p:nvSpPr>
          <p:cNvPr id="42" name="Oval 41"/>
          <p:cNvSpPr/>
          <p:nvPr/>
        </p:nvSpPr>
        <p:spPr>
          <a:xfrm>
            <a:off x="523911" y="1811176"/>
            <a:ext cx="4574788" cy="4513891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443814" y="37667"/>
            <a:ext cx="5904214" cy="5232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lang="en-US" sz="2800" b="1">
                <a:solidFill>
                  <a:prstClr val="white"/>
                </a:solidFill>
                <a:latin typeface="Calibri"/>
                <a:ea typeface="MS PGothic" pitchFamily="34" charset="-128"/>
                <a:cs typeface="Arial" charset="0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contacts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6967025" y="3128216"/>
            <a:ext cx="1495319" cy="1464636"/>
          </a:xfrm>
          <a:prstGeom prst="rightArrow">
            <a:avLst>
              <a:gd name="adj1" fmla="val 79729"/>
              <a:gd name="adj2" fmla="val 2887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EU </a:t>
            </a:r>
            <a:r>
              <a:rPr lang="cs-CZ" sz="1400" dirty="0" smtClean="0"/>
              <a:t>and </a:t>
            </a:r>
            <a:r>
              <a:rPr lang="cs-CZ" sz="1400" dirty="0" smtClean="0"/>
              <a:t>dipl. </a:t>
            </a:r>
            <a:r>
              <a:rPr lang="cs-CZ" sz="1400" dirty="0" err="1" smtClean="0"/>
              <a:t>community</a:t>
            </a:r>
            <a:r>
              <a:rPr lang="cs-CZ" sz="1400" dirty="0" smtClean="0"/>
              <a:t> in </a:t>
            </a:r>
            <a:r>
              <a:rPr lang="cs-CZ" sz="1400" dirty="0" smtClean="0"/>
              <a:t>Mali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8510015" y="773712"/>
            <a:ext cx="3333642" cy="54709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13067" y="797978"/>
            <a:ext cx="1443210" cy="165029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8446" y="2519612"/>
            <a:ext cx="807556" cy="53837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26576" y="948551"/>
            <a:ext cx="1631856" cy="108790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81153" y="2519612"/>
            <a:ext cx="809028" cy="53837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27890" y="2519612"/>
            <a:ext cx="833429" cy="50094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08989" y="2515409"/>
            <a:ext cx="709799" cy="54257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9935" y="3109431"/>
            <a:ext cx="798093" cy="478856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21527" y="3109431"/>
            <a:ext cx="756023" cy="50200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87948" y="3109431"/>
            <a:ext cx="686534" cy="52176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0383" y="3106466"/>
            <a:ext cx="804725" cy="50496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8447" y="3682646"/>
            <a:ext cx="839502" cy="55865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34671" y="3681711"/>
            <a:ext cx="1106449" cy="109538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8548447" y="4822658"/>
            <a:ext cx="3250647" cy="13807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82211" y="5205054"/>
            <a:ext cx="1197884" cy="631884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48912" y="5168172"/>
            <a:ext cx="1131888" cy="754120"/>
          </a:xfrm>
          <a:prstGeom prst="rect">
            <a:avLst/>
          </a:prstGeom>
        </p:spPr>
      </p:pic>
      <p:sp>
        <p:nvSpPr>
          <p:cNvPr id="35" name="Right Arrow 34"/>
          <p:cNvSpPr/>
          <p:nvPr/>
        </p:nvSpPr>
        <p:spPr>
          <a:xfrm rot="16200000">
            <a:off x="5514757" y="1656591"/>
            <a:ext cx="457822" cy="1513440"/>
          </a:xfrm>
          <a:prstGeom prst="rightArrow">
            <a:avLst>
              <a:gd name="adj1" fmla="val 92415"/>
              <a:gd name="adj2" fmla="val 5000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400" dirty="0" smtClean="0"/>
              <a:t>EU </a:t>
            </a:r>
            <a:r>
              <a:rPr lang="cs-CZ" sz="1400" dirty="0" err="1" smtClean="0"/>
              <a:t>structures</a:t>
            </a:r>
            <a:endParaRPr lang="en-US" sz="1400" dirty="0"/>
          </a:p>
        </p:txBody>
      </p:sp>
      <p:sp>
        <p:nvSpPr>
          <p:cNvPr id="36" name="Rounded Rectangle 35"/>
          <p:cNvSpPr/>
          <p:nvPr/>
        </p:nvSpPr>
        <p:spPr>
          <a:xfrm>
            <a:off x="4140200" y="711200"/>
            <a:ext cx="4025900" cy="14732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2111" y="964200"/>
            <a:ext cx="1297781" cy="865187"/>
          </a:xfrm>
          <a:prstGeom prst="rect">
            <a:avLst/>
          </a:prstGeom>
        </p:spPr>
      </p:pic>
      <p:pic>
        <p:nvPicPr>
          <p:cNvPr id="38" name="Picture 37" descr="untitled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1802" y="964200"/>
            <a:ext cx="2054934" cy="846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Right Arrow 39"/>
          <p:cNvSpPr/>
          <p:nvPr/>
        </p:nvSpPr>
        <p:spPr>
          <a:xfrm flipH="1">
            <a:off x="3265222" y="3324613"/>
            <a:ext cx="1259361" cy="1033442"/>
          </a:xfrm>
          <a:prstGeom prst="rightArrow">
            <a:avLst>
              <a:gd name="adj1" fmla="val 79729"/>
              <a:gd name="adj2" fmla="val 28873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Military</a:t>
            </a:r>
            <a:r>
              <a:rPr lang="cs-CZ" dirty="0" smtClean="0"/>
              <a:t> </a:t>
            </a:r>
            <a:r>
              <a:rPr lang="cs-CZ" dirty="0" err="1" smtClean="0"/>
              <a:t>partners</a:t>
            </a:r>
            <a:endParaRPr lang="en-US" dirty="0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253" y="2015418"/>
            <a:ext cx="2375472" cy="237547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39359" y="2721424"/>
            <a:ext cx="2364506" cy="2364506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803" y="4666801"/>
            <a:ext cx="1862508" cy="1862508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13684" y="1190171"/>
            <a:ext cx="1244601" cy="1320800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33209" y="4733123"/>
            <a:ext cx="1994349" cy="1994349"/>
          </a:xfrm>
          <a:prstGeom prst="rect">
            <a:avLst/>
          </a:prstGeom>
        </p:spPr>
      </p:pic>
      <p:sp>
        <p:nvSpPr>
          <p:cNvPr id="50" name="Right Arrow 49"/>
          <p:cNvSpPr/>
          <p:nvPr/>
        </p:nvSpPr>
        <p:spPr>
          <a:xfrm rot="16200000" flipH="1">
            <a:off x="6281829" y="4812459"/>
            <a:ext cx="461500" cy="662184"/>
          </a:xfrm>
          <a:prstGeom prst="rightArrow">
            <a:avLst>
              <a:gd name="adj1" fmla="val 54057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dirty="0"/>
          </a:p>
        </p:txBody>
      </p:sp>
      <p:sp>
        <p:nvSpPr>
          <p:cNvPr id="52" name="Rounded Rectangle 51"/>
          <p:cNvSpPr/>
          <p:nvPr/>
        </p:nvSpPr>
        <p:spPr>
          <a:xfrm>
            <a:off x="5723607" y="5374301"/>
            <a:ext cx="2579763" cy="102636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Project management </a:t>
            </a:r>
            <a:r>
              <a:rPr lang="cs-CZ" sz="1400" dirty="0" err="1" smtClean="0"/>
              <a:t>partners</a:t>
            </a:r>
            <a:endParaRPr lang="cs-CZ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Media</a:t>
            </a:r>
            <a:endParaRPr lang="cs-CZ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err="1" smtClean="0"/>
              <a:t>NGOs</a:t>
            </a:r>
            <a:endParaRPr lang="cs-CZ" sz="1400" dirty="0" smtClean="0"/>
          </a:p>
        </p:txBody>
      </p:sp>
      <p:sp>
        <p:nvSpPr>
          <p:cNvPr id="39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518900" y="6308725"/>
            <a:ext cx="673100" cy="576263"/>
          </a:xfrm>
          <a:prstGeom prst="rect">
            <a:avLst/>
          </a:prstGeom>
        </p:spPr>
        <p:txBody>
          <a:bodyPr/>
          <a:lstStyle/>
          <a:p>
            <a:fld id="{13083413-0AF5-48C7-8164-761F54D033C0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41" name="Rectangle 40"/>
          <p:cNvSpPr/>
          <p:nvPr/>
        </p:nvSpPr>
        <p:spPr bwMode="auto">
          <a:xfrm>
            <a:off x="5231696" y="6550223"/>
            <a:ext cx="2604023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370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537408" y="159197"/>
            <a:ext cx="6238350" cy="3502244"/>
            <a:chOff x="3258792" y="3228983"/>
            <a:chExt cx="6207750" cy="3607298"/>
          </a:xfrm>
        </p:grpSpPr>
        <p:graphicFrame>
          <p:nvGraphicFramePr>
            <p:cNvPr id="4" name="Diagram 3"/>
            <p:cNvGraphicFramePr/>
            <p:nvPr>
              <p:extLst/>
            </p:nvPr>
          </p:nvGraphicFramePr>
          <p:xfrm>
            <a:off x="3258792" y="3228983"/>
            <a:ext cx="6207750" cy="360729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4311239" y="6170943"/>
              <a:ext cx="3688436" cy="380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b="1" dirty="0" smtClean="0"/>
                <a:t>Non-</a:t>
              </a:r>
              <a:r>
                <a:rPr lang="cs-CZ" b="1" dirty="0" err="1" smtClean="0"/>
                <a:t>executive</a:t>
              </a:r>
              <a:r>
                <a:rPr lang="cs-CZ" b="1" dirty="0" smtClean="0"/>
                <a:t> </a:t>
              </a:r>
              <a:r>
                <a:rPr lang="cs-CZ" b="1" dirty="0" err="1" smtClean="0"/>
                <a:t>mission</a:t>
              </a:r>
              <a:endParaRPr lang="en-US" b="1" dirty="0"/>
            </a:p>
          </p:txBody>
        </p:sp>
      </p:grp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334084" y="383473"/>
            <a:ext cx="7680060" cy="480131"/>
          </a:xfr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cs-CZ" sz="2800" b="1" kern="1200" dirty="0" err="1" smtClean="0">
                <a:solidFill>
                  <a:prstClr val="white"/>
                </a:solidFill>
                <a:latin typeface="Calibri"/>
                <a:ea typeface="MS PGothic" pitchFamily="34" charset="-128"/>
                <a:cs typeface="Arial" charset="0"/>
              </a:rPr>
              <a:t>Operational</a:t>
            </a:r>
            <a:r>
              <a:rPr lang="cs-CZ" sz="2800" b="1" kern="1200" dirty="0" smtClean="0">
                <a:solidFill>
                  <a:prstClr val="white"/>
                </a:solidFill>
                <a:latin typeface="Calibri"/>
                <a:ea typeface="MS PGothic" pitchFamily="34" charset="-128"/>
                <a:cs typeface="Arial" charset="0"/>
              </a:rPr>
              <a:t> </a:t>
            </a:r>
            <a:r>
              <a:rPr lang="cs-CZ" sz="2800" b="1" kern="1200" dirty="0" err="1" smtClean="0">
                <a:solidFill>
                  <a:prstClr val="white"/>
                </a:solidFill>
                <a:latin typeface="Calibri"/>
                <a:ea typeface="MS PGothic" pitchFamily="34" charset="-128"/>
                <a:cs typeface="Arial" charset="0"/>
              </a:rPr>
              <a:t>task</a:t>
            </a:r>
            <a:endParaRPr lang="en-US" sz="2800" b="1" kern="1200" dirty="0">
              <a:solidFill>
                <a:prstClr val="white"/>
              </a:solidFill>
              <a:latin typeface="Calibri"/>
              <a:ea typeface="MS PGothic" pitchFamily="34" charset="-128"/>
              <a:cs typeface="Arial" charset="0"/>
            </a:endParaRPr>
          </a:p>
        </p:txBody>
      </p:sp>
      <p:pic>
        <p:nvPicPr>
          <p:cNvPr id="14" name="Picture 6" descr="Résultat de recherche d'images pour &quot;eutm mali&quot;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751" y="4168518"/>
            <a:ext cx="4096524" cy="224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4727275" y="1138687"/>
            <a:ext cx="2035834" cy="69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8871382" y="3425550"/>
          <a:ext cx="1392292" cy="677227"/>
        </p:xfrm>
        <a:graphic>
          <a:graphicData uri="http://schemas.openxmlformats.org/drawingml/2006/table">
            <a:tbl>
              <a:tblPr/>
              <a:tblGrid>
                <a:gridCol w="1392292">
                  <a:extLst>
                    <a:ext uri="{9D8B030D-6E8A-4147-A177-3AD203B41FA5}">
                      <a16:colId xmlns="" xmlns:a16="http://schemas.microsoft.com/office/drawing/2014/main" val="1297566379"/>
                    </a:ext>
                  </a:extLst>
                </a:gridCol>
              </a:tblGrid>
              <a:tr h="6772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 letadlo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81873166"/>
                  </a:ext>
                </a:extLst>
              </a:tr>
            </a:tbl>
          </a:graphicData>
        </a:graphic>
      </p:graphicFrame>
      <p:sp>
        <p:nvSpPr>
          <p:cNvPr id="1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518900" y="6308725"/>
            <a:ext cx="673100" cy="576263"/>
          </a:xfrm>
          <a:prstGeom prst="rect">
            <a:avLst/>
          </a:prstGeom>
        </p:spPr>
        <p:txBody>
          <a:bodyPr/>
          <a:lstStyle/>
          <a:p>
            <a:fld id="{13083413-0AF5-48C7-8164-761F54D033C0}" type="slidenum">
              <a:rPr lang="en-GB"/>
              <a:pPr/>
              <a:t>2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21395" y="4135596"/>
            <a:ext cx="2897505" cy="21731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8386" y="3897532"/>
            <a:ext cx="3347800" cy="25150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371" y="1910319"/>
            <a:ext cx="2569121" cy="192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12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93423" y="344529"/>
            <a:ext cx="8991989" cy="5232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cs-CZ" sz="2800" b="1" kern="1200" dirty="0" smtClean="0">
                <a:solidFill>
                  <a:prstClr val="white"/>
                </a:solidFill>
                <a:latin typeface="Calibri"/>
                <a:ea typeface="MS PGothic" pitchFamily="34" charset="-128"/>
                <a:cs typeface="Arial" charset="0"/>
              </a:rPr>
              <a:t>Area </a:t>
            </a:r>
            <a:r>
              <a:rPr lang="cs-CZ" sz="2800" b="1" kern="1200" dirty="0" err="1" smtClean="0">
                <a:solidFill>
                  <a:prstClr val="white"/>
                </a:solidFill>
                <a:latin typeface="Calibri"/>
                <a:ea typeface="MS PGothic" pitchFamily="34" charset="-128"/>
                <a:cs typeface="Arial" charset="0"/>
              </a:rPr>
              <a:t>of</a:t>
            </a:r>
            <a:r>
              <a:rPr lang="cs-CZ" sz="2800" b="1" kern="1200" dirty="0" smtClean="0">
                <a:solidFill>
                  <a:prstClr val="white"/>
                </a:solidFill>
                <a:latin typeface="Calibri"/>
                <a:ea typeface="MS PGothic" pitchFamily="34" charset="-128"/>
                <a:cs typeface="Arial" charset="0"/>
              </a:rPr>
              <a:t> </a:t>
            </a:r>
            <a:r>
              <a:rPr lang="cs-CZ" sz="2800" b="1" kern="1200" dirty="0" err="1" smtClean="0">
                <a:solidFill>
                  <a:prstClr val="white"/>
                </a:solidFill>
                <a:latin typeface="Calibri"/>
                <a:ea typeface="MS PGothic" pitchFamily="34" charset="-128"/>
                <a:cs typeface="Arial" charset="0"/>
              </a:rPr>
              <a:t>Operation</a:t>
            </a:r>
            <a:endParaRPr lang="en-GB" sz="2800" b="1" kern="1200" dirty="0">
              <a:solidFill>
                <a:prstClr val="white"/>
              </a:solidFill>
              <a:latin typeface="Calibri"/>
              <a:ea typeface="MS PGothic" pitchFamily="34" charset="-128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518900" y="6308725"/>
            <a:ext cx="673100" cy="576263"/>
          </a:xfrm>
          <a:prstGeom prst="rect">
            <a:avLst/>
          </a:prstGeom>
        </p:spPr>
        <p:txBody>
          <a:bodyPr/>
          <a:lstStyle/>
          <a:p>
            <a:fld id="{13083413-0AF5-48C7-8164-761F54D033C0}" type="slidenum">
              <a:rPr lang="en-GB"/>
              <a:pPr/>
              <a:t>3</a:t>
            </a:fld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63406" y="163751"/>
            <a:ext cx="910987" cy="910987"/>
          </a:xfrm>
          <a:prstGeom prst="rect">
            <a:avLst/>
          </a:prstGeom>
        </p:spPr>
      </p:pic>
      <p:grpSp>
        <p:nvGrpSpPr>
          <p:cNvPr id="30" name="Group 29"/>
          <p:cNvGrpSpPr/>
          <p:nvPr/>
        </p:nvGrpSpPr>
        <p:grpSpPr>
          <a:xfrm>
            <a:off x="2230174" y="1632856"/>
            <a:ext cx="8266766" cy="4792595"/>
            <a:chOff x="1524002" y="1039102"/>
            <a:chExt cx="9143999" cy="5350714"/>
          </a:xfrm>
        </p:grpSpPr>
        <p:sp>
          <p:nvSpPr>
            <p:cNvPr id="23" name="Content Placeholder 2"/>
            <p:cNvSpPr txBox="1">
              <a:spLocks/>
            </p:cNvSpPr>
            <p:nvPr/>
          </p:nvSpPr>
          <p:spPr>
            <a:xfrm>
              <a:off x="1524002" y="1039102"/>
              <a:ext cx="9143999" cy="5270218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en-US" sz="2000" dirty="0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04516" y="1074738"/>
              <a:ext cx="8041644" cy="531507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8" name="Image 4"/>
            <p:cNvPicPr>
              <a:picLocks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4024" y="2743731"/>
              <a:ext cx="762000" cy="8953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Image 7"/>
            <p:cNvPicPr>
              <a:picLocks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55553" y="3732277"/>
              <a:ext cx="719137" cy="87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Image 3"/>
            <p:cNvPicPr>
              <a:picLocks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4582" y="4800861"/>
              <a:ext cx="648013" cy="830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2776" y="2417386"/>
              <a:ext cx="596226" cy="434865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Image 6"/>
            <p:cNvPicPr>
              <a:picLocks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6925" y="3444096"/>
              <a:ext cx="720725" cy="8683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4" name="Straight Arrow Connector 23"/>
            <p:cNvCxnSpPr/>
            <p:nvPr/>
          </p:nvCxnSpPr>
          <p:spPr bwMode="auto">
            <a:xfrm flipH="1">
              <a:off x="2914170" y="3444096"/>
              <a:ext cx="2311854" cy="914400"/>
            </a:xfrm>
            <a:prstGeom prst="straightConnector1">
              <a:avLst/>
            </a:prstGeom>
            <a:noFill/>
            <a:ln>
              <a:noFill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Arrow Connector 24"/>
            <p:cNvCxnSpPr/>
            <p:nvPr/>
          </p:nvCxnSpPr>
          <p:spPr bwMode="auto">
            <a:xfrm>
              <a:off x="1943821" y="3449837"/>
              <a:ext cx="7763034" cy="81347"/>
            </a:xfrm>
            <a:prstGeom prst="straightConnector1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6" name="Rectangle 25"/>
            <p:cNvSpPr/>
            <p:nvPr/>
          </p:nvSpPr>
          <p:spPr bwMode="auto">
            <a:xfrm>
              <a:off x="5628590" y="3160800"/>
              <a:ext cx="1028963" cy="307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-109" charset="-128"/>
                </a:rPr>
                <a:t>4250 Km</a:t>
              </a:r>
              <a:endPara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109" charset="-128"/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 bwMode="auto">
            <a:xfrm flipH="1" flipV="1">
              <a:off x="3545842" y="1636159"/>
              <a:ext cx="17123" cy="3422702"/>
            </a:xfrm>
            <a:prstGeom prst="straightConnector1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8" name="Rectangle 27"/>
            <p:cNvSpPr/>
            <p:nvPr/>
          </p:nvSpPr>
          <p:spPr bwMode="auto">
            <a:xfrm rot="16200000">
              <a:off x="2802669" y="3063907"/>
              <a:ext cx="1028963" cy="307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-109" charset="-128"/>
                </a:rPr>
                <a:t>1800 Km</a:t>
              </a:r>
              <a:endPara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109" charset="-128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2781300" y="3820925"/>
              <a:ext cx="2636289" cy="1282094"/>
              <a:chOff x="2781300" y="3820925"/>
              <a:chExt cx="2636289" cy="1282094"/>
            </a:xfrm>
          </p:grpSpPr>
          <p:sp>
            <p:nvSpPr>
              <p:cNvPr id="7" name="Freeform 6"/>
              <p:cNvSpPr/>
              <p:nvPr/>
            </p:nvSpPr>
            <p:spPr bwMode="auto">
              <a:xfrm>
                <a:off x="2781300" y="3820925"/>
                <a:ext cx="1412081" cy="198625"/>
              </a:xfrm>
              <a:custGeom>
                <a:avLst/>
                <a:gdLst>
                  <a:gd name="connsiteX0" fmla="*/ 0 w 1412081"/>
                  <a:gd name="connsiteY0" fmla="*/ 158144 h 198625"/>
                  <a:gd name="connsiteX1" fmla="*/ 11906 w 1412081"/>
                  <a:gd name="connsiteY1" fmla="*/ 151000 h 198625"/>
                  <a:gd name="connsiteX2" fmla="*/ 28575 w 1412081"/>
                  <a:gd name="connsiteY2" fmla="*/ 160525 h 198625"/>
                  <a:gd name="connsiteX3" fmla="*/ 33338 w 1412081"/>
                  <a:gd name="connsiteY3" fmla="*/ 174813 h 198625"/>
                  <a:gd name="connsiteX4" fmla="*/ 40481 w 1412081"/>
                  <a:gd name="connsiteY4" fmla="*/ 179575 h 198625"/>
                  <a:gd name="connsiteX5" fmla="*/ 61913 w 1412081"/>
                  <a:gd name="connsiteY5" fmla="*/ 174813 h 198625"/>
                  <a:gd name="connsiteX6" fmla="*/ 69056 w 1412081"/>
                  <a:gd name="connsiteY6" fmla="*/ 172431 h 198625"/>
                  <a:gd name="connsiteX7" fmla="*/ 73819 w 1412081"/>
                  <a:gd name="connsiteY7" fmla="*/ 165288 h 198625"/>
                  <a:gd name="connsiteX8" fmla="*/ 88106 w 1412081"/>
                  <a:gd name="connsiteY8" fmla="*/ 153381 h 198625"/>
                  <a:gd name="connsiteX9" fmla="*/ 92869 w 1412081"/>
                  <a:gd name="connsiteY9" fmla="*/ 146238 h 198625"/>
                  <a:gd name="connsiteX10" fmla="*/ 97631 w 1412081"/>
                  <a:gd name="connsiteY10" fmla="*/ 131950 h 198625"/>
                  <a:gd name="connsiteX11" fmla="*/ 100013 w 1412081"/>
                  <a:gd name="connsiteY11" fmla="*/ 89088 h 198625"/>
                  <a:gd name="connsiteX12" fmla="*/ 104775 w 1412081"/>
                  <a:gd name="connsiteY12" fmla="*/ 46225 h 198625"/>
                  <a:gd name="connsiteX13" fmla="*/ 109538 w 1412081"/>
                  <a:gd name="connsiteY13" fmla="*/ 39081 h 198625"/>
                  <a:gd name="connsiteX14" fmla="*/ 126206 w 1412081"/>
                  <a:gd name="connsiteY14" fmla="*/ 24794 h 198625"/>
                  <a:gd name="connsiteX15" fmla="*/ 140494 w 1412081"/>
                  <a:gd name="connsiteY15" fmla="*/ 12888 h 198625"/>
                  <a:gd name="connsiteX16" fmla="*/ 145256 w 1412081"/>
                  <a:gd name="connsiteY16" fmla="*/ 5744 h 198625"/>
                  <a:gd name="connsiteX17" fmla="*/ 180975 w 1412081"/>
                  <a:gd name="connsiteY17" fmla="*/ 3363 h 198625"/>
                  <a:gd name="connsiteX18" fmla="*/ 195263 w 1412081"/>
                  <a:gd name="connsiteY18" fmla="*/ 8125 h 198625"/>
                  <a:gd name="connsiteX19" fmla="*/ 207169 w 1412081"/>
                  <a:gd name="connsiteY19" fmla="*/ 22413 h 198625"/>
                  <a:gd name="connsiteX20" fmla="*/ 216694 w 1412081"/>
                  <a:gd name="connsiteY20" fmla="*/ 27175 h 198625"/>
                  <a:gd name="connsiteX21" fmla="*/ 223838 w 1412081"/>
                  <a:gd name="connsiteY21" fmla="*/ 31938 h 198625"/>
                  <a:gd name="connsiteX22" fmla="*/ 235744 w 1412081"/>
                  <a:gd name="connsiteY22" fmla="*/ 53369 h 198625"/>
                  <a:gd name="connsiteX23" fmla="*/ 240506 w 1412081"/>
                  <a:gd name="connsiteY23" fmla="*/ 60513 h 198625"/>
                  <a:gd name="connsiteX24" fmla="*/ 247650 w 1412081"/>
                  <a:gd name="connsiteY24" fmla="*/ 65275 h 198625"/>
                  <a:gd name="connsiteX25" fmla="*/ 264319 w 1412081"/>
                  <a:gd name="connsiteY25" fmla="*/ 86706 h 198625"/>
                  <a:gd name="connsiteX26" fmla="*/ 266700 w 1412081"/>
                  <a:gd name="connsiteY26" fmla="*/ 93850 h 198625"/>
                  <a:gd name="connsiteX27" fmla="*/ 273844 w 1412081"/>
                  <a:gd name="connsiteY27" fmla="*/ 115281 h 198625"/>
                  <a:gd name="connsiteX28" fmla="*/ 280988 w 1412081"/>
                  <a:gd name="connsiteY28" fmla="*/ 117663 h 198625"/>
                  <a:gd name="connsiteX29" fmla="*/ 316706 w 1412081"/>
                  <a:gd name="connsiteY29" fmla="*/ 108138 h 198625"/>
                  <a:gd name="connsiteX30" fmla="*/ 321469 w 1412081"/>
                  <a:gd name="connsiteY30" fmla="*/ 100994 h 198625"/>
                  <a:gd name="connsiteX31" fmla="*/ 328613 w 1412081"/>
                  <a:gd name="connsiteY31" fmla="*/ 86706 h 198625"/>
                  <a:gd name="connsiteX32" fmla="*/ 338138 w 1412081"/>
                  <a:gd name="connsiteY32" fmla="*/ 84325 h 198625"/>
                  <a:gd name="connsiteX33" fmla="*/ 354806 w 1412081"/>
                  <a:gd name="connsiteY33" fmla="*/ 77181 h 198625"/>
                  <a:gd name="connsiteX34" fmla="*/ 361950 w 1412081"/>
                  <a:gd name="connsiteY34" fmla="*/ 74800 h 198625"/>
                  <a:gd name="connsiteX35" fmla="*/ 371475 w 1412081"/>
                  <a:gd name="connsiteY35" fmla="*/ 67656 h 198625"/>
                  <a:gd name="connsiteX36" fmla="*/ 378619 w 1412081"/>
                  <a:gd name="connsiteY36" fmla="*/ 65275 h 198625"/>
                  <a:gd name="connsiteX37" fmla="*/ 385763 w 1412081"/>
                  <a:gd name="connsiteY37" fmla="*/ 58131 h 198625"/>
                  <a:gd name="connsiteX38" fmla="*/ 400050 w 1412081"/>
                  <a:gd name="connsiteY38" fmla="*/ 50988 h 198625"/>
                  <a:gd name="connsiteX39" fmla="*/ 421481 w 1412081"/>
                  <a:gd name="connsiteY39" fmla="*/ 53369 h 198625"/>
                  <a:gd name="connsiteX40" fmla="*/ 433388 w 1412081"/>
                  <a:gd name="connsiteY40" fmla="*/ 67656 h 198625"/>
                  <a:gd name="connsiteX41" fmla="*/ 447675 w 1412081"/>
                  <a:gd name="connsiteY41" fmla="*/ 72419 h 198625"/>
                  <a:gd name="connsiteX42" fmla="*/ 471488 w 1412081"/>
                  <a:gd name="connsiteY42" fmla="*/ 79563 h 198625"/>
                  <a:gd name="connsiteX43" fmla="*/ 478631 w 1412081"/>
                  <a:gd name="connsiteY43" fmla="*/ 81944 h 198625"/>
                  <a:gd name="connsiteX44" fmla="*/ 497681 w 1412081"/>
                  <a:gd name="connsiteY44" fmla="*/ 91469 h 198625"/>
                  <a:gd name="connsiteX45" fmla="*/ 507206 w 1412081"/>
                  <a:gd name="connsiteY45" fmla="*/ 98613 h 198625"/>
                  <a:gd name="connsiteX46" fmla="*/ 569119 w 1412081"/>
                  <a:gd name="connsiteY46" fmla="*/ 103375 h 198625"/>
                  <a:gd name="connsiteX47" fmla="*/ 576263 w 1412081"/>
                  <a:gd name="connsiteY47" fmla="*/ 105756 h 198625"/>
                  <a:gd name="connsiteX48" fmla="*/ 614363 w 1412081"/>
                  <a:gd name="connsiteY48" fmla="*/ 110519 h 198625"/>
                  <a:gd name="connsiteX49" fmla="*/ 631031 w 1412081"/>
                  <a:gd name="connsiteY49" fmla="*/ 112900 h 198625"/>
                  <a:gd name="connsiteX50" fmla="*/ 650081 w 1412081"/>
                  <a:gd name="connsiteY50" fmla="*/ 110519 h 198625"/>
                  <a:gd name="connsiteX51" fmla="*/ 657225 w 1412081"/>
                  <a:gd name="connsiteY51" fmla="*/ 108138 h 198625"/>
                  <a:gd name="connsiteX52" fmla="*/ 819150 w 1412081"/>
                  <a:gd name="connsiteY52" fmla="*/ 110519 h 198625"/>
                  <a:gd name="connsiteX53" fmla="*/ 850106 w 1412081"/>
                  <a:gd name="connsiteY53" fmla="*/ 112900 h 198625"/>
                  <a:gd name="connsiteX54" fmla="*/ 869156 w 1412081"/>
                  <a:gd name="connsiteY54" fmla="*/ 117663 h 198625"/>
                  <a:gd name="connsiteX55" fmla="*/ 885825 w 1412081"/>
                  <a:gd name="connsiteY55" fmla="*/ 120044 h 198625"/>
                  <a:gd name="connsiteX56" fmla="*/ 895350 w 1412081"/>
                  <a:gd name="connsiteY56" fmla="*/ 122425 h 198625"/>
                  <a:gd name="connsiteX57" fmla="*/ 907256 w 1412081"/>
                  <a:gd name="connsiteY57" fmla="*/ 124806 h 198625"/>
                  <a:gd name="connsiteX58" fmla="*/ 938213 w 1412081"/>
                  <a:gd name="connsiteY58" fmla="*/ 129569 h 198625"/>
                  <a:gd name="connsiteX59" fmla="*/ 947738 w 1412081"/>
                  <a:gd name="connsiteY59" fmla="*/ 131950 h 198625"/>
                  <a:gd name="connsiteX60" fmla="*/ 978694 w 1412081"/>
                  <a:gd name="connsiteY60" fmla="*/ 141475 h 198625"/>
                  <a:gd name="connsiteX61" fmla="*/ 1019175 w 1412081"/>
                  <a:gd name="connsiteY61" fmla="*/ 148619 h 198625"/>
                  <a:gd name="connsiteX62" fmla="*/ 1035844 w 1412081"/>
                  <a:gd name="connsiteY62" fmla="*/ 153381 h 198625"/>
                  <a:gd name="connsiteX63" fmla="*/ 1050131 w 1412081"/>
                  <a:gd name="connsiteY63" fmla="*/ 155763 h 198625"/>
                  <a:gd name="connsiteX64" fmla="*/ 1066800 w 1412081"/>
                  <a:gd name="connsiteY64" fmla="*/ 158144 h 198625"/>
                  <a:gd name="connsiteX65" fmla="*/ 1140619 w 1412081"/>
                  <a:gd name="connsiteY65" fmla="*/ 162906 h 198625"/>
                  <a:gd name="connsiteX66" fmla="*/ 1154906 w 1412081"/>
                  <a:gd name="connsiteY66" fmla="*/ 165288 h 198625"/>
                  <a:gd name="connsiteX67" fmla="*/ 1169194 w 1412081"/>
                  <a:gd name="connsiteY67" fmla="*/ 174813 h 198625"/>
                  <a:gd name="connsiteX68" fmla="*/ 1176338 w 1412081"/>
                  <a:gd name="connsiteY68" fmla="*/ 179575 h 198625"/>
                  <a:gd name="connsiteX69" fmla="*/ 1185863 w 1412081"/>
                  <a:gd name="connsiteY69" fmla="*/ 181956 h 198625"/>
                  <a:gd name="connsiteX70" fmla="*/ 1193006 w 1412081"/>
                  <a:gd name="connsiteY70" fmla="*/ 184338 h 198625"/>
                  <a:gd name="connsiteX71" fmla="*/ 1207294 w 1412081"/>
                  <a:gd name="connsiteY71" fmla="*/ 186719 h 198625"/>
                  <a:gd name="connsiteX72" fmla="*/ 1273969 w 1412081"/>
                  <a:gd name="connsiteY72" fmla="*/ 193863 h 198625"/>
                  <a:gd name="connsiteX73" fmla="*/ 1285875 w 1412081"/>
                  <a:gd name="connsiteY73" fmla="*/ 196244 h 198625"/>
                  <a:gd name="connsiteX74" fmla="*/ 1300163 w 1412081"/>
                  <a:gd name="connsiteY74" fmla="*/ 198625 h 198625"/>
                  <a:gd name="connsiteX75" fmla="*/ 1312069 w 1412081"/>
                  <a:gd name="connsiteY75" fmla="*/ 196244 h 198625"/>
                  <a:gd name="connsiteX76" fmla="*/ 1326356 w 1412081"/>
                  <a:gd name="connsiteY76" fmla="*/ 191481 h 198625"/>
                  <a:gd name="connsiteX77" fmla="*/ 1340644 w 1412081"/>
                  <a:gd name="connsiteY77" fmla="*/ 189100 h 198625"/>
                  <a:gd name="connsiteX78" fmla="*/ 1390650 w 1412081"/>
                  <a:gd name="connsiteY78" fmla="*/ 191481 h 198625"/>
                  <a:gd name="connsiteX79" fmla="*/ 1397794 w 1412081"/>
                  <a:gd name="connsiteY79" fmla="*/ 193863 h 198625"/>
                  <a:gd name="connsiteX80" fmla="*/ 1412081 w 1412081"/>
                  <a:gd name="connsiteY80" fmla="*/ 193863 h 198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</a:cxnLst>
                <a:rect l="l" t="t" r="r" b="b"/>
                <a:pathLst>
                  <a:path w="1412081" h="198625">
                    <a:moveTo>
                      <a:pt x="0" y="158144"/>
                    </a:moveTo>
                    <a:cubicBezTo>
                      <a:pt x="3969" y="155763"/>
                      <a:pt x="7368" y="151908"/>
                      <a:pt x="11906" y="151000"/>
                    </a:cubicBezTo>
                    <a:cubicBezTo>
                      <a:pt x="21184" y="149144"/>
                      <a:pt x="25411" y="153406"/>
                      <a:pt x="28575" y="160525"/>
                    </a:cubicBezTo>
                    <a:cubicBezTo>
                      <a:pt x="30614" y="165113"/>
                      <a:pt x="29161" y="172028"/>
                      <a:pt x="33338" y="174813"/>
                    </a:cubicBezTo>
                    <a:lnTo>
                      <a:pt x="40481" y="179575"/>
                    </a:lnTo>
                    <a:cubicBezTo>
                      <a:pt x="47625" y="177988"/>
                      <a:pt x="54813" y="176588"/>
                      <a:pt x="61913" y="174813"/>
                    </a:cubicBezTo>
                    <a:cubicBezTo>
                      <a:pt x="64348" y="174204"/>
                      <a:pt x="67096" y="173999"/>
                      <a:pt x="69056" y="172431"/>
                    </a:cubicBezTo>
                    <a:cubicBezTo>
                      <a:pt x="71291" y="170643"/>
                      <a:pt x="71987" y="167486"/>
                      <a:pt x="73819" y="165288"/>
                    </a:cubicBezTo>
                    <a:cubicBezTo>
                      <a:pt x="79549" y="158413"/>
                      <a:pt x="81082" y="158065"/>
                      <a:pt x="88106" y="153381"/>
                    </a:cubicBezTo>
                    <a:cubicBezTo>
                      <a:pt x="89694" y="151000"/>
                      <a:pt x="91707" y="148853"/>
                      <a:pt x="92869" y="146238"/>
                    </a:cubicBezTo>
                    <a:cubicBezTo>
                      <a:pt x="94908" y="141650"/>
                      <a:pt x="97631" y="131950"/>
                      <a:pt x="97631" y="131950"/>
                    </a:cubicBezTo>
                    <a:cubicBezTo>
                      <a:pt x="98425" y="117663"/>
                      <a:pt x="99092" y="103368"/>
                      <a:pt x="100013" y="89088"/>
                    </a:cubicBezTo>
                    <a:cubicBezTo>
                      <a:pt x="100129" y="87284"/>
                      <a:pt x="101371" y="55301"/>
                      <a:pt x="104775" y="46225"/>
                    </a:cubicBezTo>
                    <a:cubicBezTo>
                      <a:pt x="105780" y="43545"/>
                      <a:pt x="107706" y="41280"/>
                      <a:pt x="109538" y="39081"/>
                    </a:cubicBezTo>
                    <a:cubicBezTo>
                      <a:pt x="116923" y="30219"/>
                      <a:pt x="117010" y="32677"/>
                      <a:pt x="126206" y="24794"/>
                    </a:cubicBezTo>
                    <a:cubicBezTo>
                      <a:pt x="142245" y="11046"/>
                      <a:pt x="124709" y="23410"/>
                      <a:pt x="140494" y="12888"/>
                    </a:cubicBezTo>
                    <a:cubicBezTo>
                      <a:pt x="142081" y="10507"/>
                      <a:pt x="143232" y="7768"/>
                      <a:pt x="145256" y="5744"/>
                    </a:cubicBezTo>
                    <a:cubicBezTo>
                      <a:pt x="155707" y="-4708"/>
                      <a:pt x="165061" y="2036"/>
                      <a:pt x="180975" y="3363"/>
                    </a:cubicBezTo>
                    <a:cubicBezTo>
                      <a:pt x="185738" y="4950"/>
                      <a:pt x="192479" y="3948"/>
                      <a:pt x="195263" y="8125"/>
                    </a:cubicBezTo>
                    <a:cubicBezTo>
                      <a:pt x="199061" y="13822"/>
                      <a:pt x="201334" y="18246"/>
                      <a:pt x="207169" y="22413"/>
                    </a:cubicBezTo>
                    <a:cubicBezTo>
                      <a:pt x="210058" y="24476"/>
                      <a:pt x="213612" y="25414"/>
                      <a:pt x="216694" y="27175"/>
                    </a:cubicBezTo>
                    <a:cubicBezTo>
                      <a:pt x="219179" y="28595"/>
                      <a:pt x="221457" y="30350"/>
                      <a:pt x="223838" y="31938"/>
                    </a:cubicBezTo>
                    <a:cubicBezTo>
                      <a:pt x="228029" y="44512"/>
                      <a:pt x="224826" y="36992"/>
                      <a:pt x="235744" y="53369"/>
                    </a:cubicBezTo>
                    <a:cubicBezTo>
                      <a:pt x="237331" y="55750"/>
                      <a:pt x="238125" y="58926"/>
                      <a:pt x="240506" y="60513"/>
                    </a:cubicBezTo>
                    <a:lnTo>
                      <a:pt x="247650" y="65275"/>
                    </a:lnTo>
                    <a:cubicBezTo>
                      <a:pt x="259043" y="82365"/>
                      <a:pt x="253127" y="75516"/>
                      <a:pt x="264319" y="86706"/>
                    </a:cubicBezTo>
                    <a:cubicBezTo>
                      <a:pt x="265113" y="89087"/>
                      <a:pt x="266156" y="91400"/>
                      <a:pt x="266700" y="93850"/>
                    </a:cubicBezTo>
                    <a:cubicBezTo>
                      <a:pt x="268333" y="101201"/>
                      <a:pt x="267124" y="109906"/>
                      <a:pt x="273844" y="115281"/>
                    </a:cubicBezTo>
                    <a:cubicBezTo>
                      <a:pt x="275804" y="116849"/>
                      <a:pt x="278607" y="116869"/>
                      <a:pt x="280988" y="117663"/>
                    </a:cubicBezTo>
                    <a:cubicBezTo>
                      <a:pt x="312386" y="112430"/>
                      <a:pt x="301528" y="118256"/>
                      <a:pt x="316706" y="108138"/>
                    </a:cubicBezTo>
                    <a:cubicBezTo>
                      <a:pt x="318294" y="105757"/>
                      <a:pt x="320189" y="103554"/>
                      <a:pt x="321469" y="100994"/>
                    </a:cubicBezTo>
                    <a:cubicBezTo>
                      <a:pt x="323847" y="96238"/>
                      <a:pt x="323493" y="90119"/>
                      <a:pt x="328613" y="86706"/>
                    </a:cubicBezTo>
                    <a:cubicBezTo>
                      <a:pt x="331336" y="84891"/>
                      <a:pt x="334991" y="85224"/>
                      <a:pt x="338138" y="84325"/>
                    </a:cubicBezTo>
                    <a:cubicBezTo>
                      <a:pt x="349307" y="81134"/>
                      <a:pt x="342105" y="82624"/>
                      <a:pt x="354806" y="77181"/>
                    </a:cubicBezTo>
                    <a:cubicBezTo>
                      <a:pt x="357113" y="76192"/>
                      <a:pt x="359569" y="75594"/>
                      <a:pt x="361950" y="74800"/>
                    </a:cubicBezTo>
                    <a:cubicBezTo>
                      <a:pt x="365125" y="72419"/>
                      <a:pt x="368029" y="69625"/>
                      <a:pt x="371475" y="67656"/>
                    </a:cubicBezTo>
                    <a:cubicBezTo>
                      <a:pt x="373654" y="66411"/>
                      <a:pt x="376530" y="66667"/>
                      <a:pt x="378619" y="65275"/>
                    </a:cubicBezTo>
                    <a:cubicBezTo>
                      <a:pt x="381421" y="63407"/>
                      <a:pt x="383176" y="60287"/>
                      <a:pt x="385763" y="58131"/>
                    </a:cubicBezTo>
                    <a:cubicBezTo>
                      <a:pt x="391918" y="53002"/>
                      <a:pt x="392890" y="53374"/>
                      <a:pt x="400050" y="50988"/>
                    </a:cubicBezTo>
                    <a:cubicBezTo>
                      <a:pt x="407194" y="51782"/>
                      <a:pt x="414662" y="51096"/>
                      <a:pt x="421481" y="53369"/>
                    </a:cubicBezTo>
                    <a:cubicBezTo>
                      <a:pt x="433097" y="57241"/>
                      <a:pt x="424676" y="62211"/>
                      <a:pt x="433388" y="67656"/>
                    </a:cubicBezTo>
                    <a:cubicBezTo>
                      <a:pt x="437645" y="70317"/>
                      <a:pt x="442913" y="70831"/>
                      <a:pt x="447675" y="72419"/>
                    </a:cubicBezTo>
                    <a:cubicBezTo>
                      <a:pt x="463828" y="77804"/>
                      <a:pt x="444286" y="71402"/>
                      <a:pt x="471488" y="79563"/>
                    </a:cubicBezTo>
                    <a:cubicBezTo>
                      <a:pt x="473892" y="80284"/>
                      <a:pt x="476346" y="80905"/>
                      <a:pt x="478631" y="81944"/>
                    </a:cubicBezTo>
                    <a:cubicBezTo>
                      <a:pt x="485094" y="84882"/>
                      <a:pt x="492001" y="87209"/>
                      <a:pt x="497681" y="91469"/>
                    </a:cubicBezTo>
                    <a:cubicBezTo>
                      <a:pt x="500856" y="93850"/>
                      <a:pt x="503291" y="97961"/>
                      <a:pt x="507206" y="98613"/>
                    </a:cubicBezTo>
                    <a:cubicBezTo>
                      <a:pt x="527623" y="102016"/>
                      <a:pt x="548481" y="101788"/>
                      <a:pt x="569119" y="103375"/>
                    </a:cubicBezTo>
                    <a:cubicBezTo>
                      <a:pt x="571500" y="104169"/>
                      <a:pt x="573813" y="105211"/>
                      <a:pt x="576263" y="105756"/>
                    </a:cubicBezTo>
                    <a:cubicBezTo>
                      <a:pt x="589581" y="108716"/>
                      <a:pt x="600347" y="108870"/>
                      <a:pt x="614363" y="110519"/>
                    </a:cubicBezTo>
                    <a:cubicBezTo>
                      <a:pt x="619937" y="111175"/>
                      <a:pt x="625475" y="112106"/>
                      <a:pt x="631031" y="112900"/>
                    </a:cubicBezTo>
                    <a:cubicBezTo>
                      <a:pt x="637381" y="112106"/>
                      <a:pt x="643785" y="111664"/>
                      <a:pt x="650081" y="110519"/>
                    </a:cubicBezTo>
                    <a:cubicBezTo>
                      <a:pt x="652551" y="110070"/>
                      <a:pt x="654715" y="108138"/>
                      <a:pt x="657225" y="108138"/>
                    </a:cubicBezTo>
                    <a:cubicBezTo>
                      <a:pt x="711206" y="108138"/>
                      <a:pt x="765175" y="109725"/>
                      <a:pt x="819150" y="110519"/>
                    </a:cubicBezTo>
                    <a:cubicBezTo>
                      <a:pt x="829469" y="111313"/>
                      <a:pt x="839861" y="111436"/>
                      <a:pt x="850106" y="112900"/>
                    </a:cubicBezTo>
                    <a:cubicBezTo>
                      <a:pt x="856586" y="113826"/>
                      <a:pt x="862676" y="116737"/>
                      <a:pt x="869156" y="117663"/>
                    </a:cubicBezTo>
                    <a:cubicBezTo>
                      <a:pt x="874712" y="118457"/>
                      <a:pt x="880303" y="119040"/>
                      <a:pt x="885825" y="120044"/>
                    </a:cubicBezTo>
                    <a:cubicBezTo>
                      <a:pt x="889045" y="120629"/>
                      <a:pt x="892155" y="121715"/>
                      <a:pt x="895350" y="122425"/>
                    </a:cubicBezTo>
                    <a:cubicBezTo>
                      <a:pt x="899301" y="123303"/>
                      <a:pt x="903264" y="124141"/>
                      <a:pt x="907256" y="124806"/>
                    </a:cubicBezTo>
                    <a:cubicBezTo>
                      <a:pt x="917554" y="126522"/>
                      <a:pt x="927931" y="127755"/>
                      <a:pt x="938213" y="129569"/>
                    </a:cubicBezTo>
                    <a:cubicBezTo>
                      <a:pt x="941436" y="130138"/>
                      <a:pt x="944598" y="131027"/>
                      <a:pt x="947738" y="131950"/>
                    </a:cubicBezTo>
                    <a:cubicBezTo>
                      <a:pt x="958095" y="134996"/>
                      <a:pt x="968337" y="138429"/>
                      <a:pt x="978694" y="141475"/>
                    </a:cubicBezTo>
                    <a:cubicBezTo>
                      <a:pt x="992162" y="145436"/>
                      <a:pt x="1004716" y="146394"/>
                      <a:pt x="1019175" y="148619"/>
                    </a:cubicBezTo>
                    <a:cubicBezTo>
                      <a:pt x="1025985" y="150889"/>
                      <a:pt x="1028367" y="151885"/>
                      <a:pt x="1035844" y="153381"/>
                    </a:cubicBezTo>
                    <a:cubicBezTo>
                      <a:pt x="1040578" y="154328"/>
                      <a:pt x="1045359" y="155029"/>
                      <a:pt x="1050131" y="155763"/>
                    </a:cubicBezTo>
                    <a:cubicBezTo>
                      <a:pt x="1055678" y="156617"/>
                      <a:pt x="1061205" y="157702"/>
                      <a:pt x="1066800" y="158144"/>
                    </a:cubicBezTo>
                    <a:cubicBezTo>
                      <a:pt x="1091381" y="160084"/>
                      <a:pt x="1140619" y="162906"/>
                      <a:pt x="1140619" y="162906"/>
                    </a:cubicBezTo>
                    <a:cubicBezTo>
                      <a:pt x="1145381" y="163700"/>
                      <a:pt x="1150449" y="163431"/>
                      <a:pt x="1154906" y="165288"/>
                    </a:cubicBezTo>
                    <a:cubicBezTo>
                      <a:pt x="1160190" y="167490"/>
                      <a:pt x="1164431" y="171638"/>
                      <a:pt x="1169194" y="174813"/>
                    </a:cubicBezTo>
                    <a:cubicBezTo>
                      <a:pt x="1171575" y="176400"/>
                      <a:pt x="1173562" y="178881"/>
                      <a:pt x="1176338" y="179575"/>
                    </a:cubicBezTo>
                    <a:cubicBezTo>
                      <a:pt x="1179513" y="180369"/>
                      <a:pt x="1182716" y="181057"/>
                      <a:pt x="1185863" y="181956"/>
                    </a:cubicBezTo>
                    <a:cubicBezTo>
                      <a:pt x="1188276" y="182646"/>
                      <a:pt x="1190556" y="183793"/>
                      <a:pt x="1193006" y="184338"/>
                    </a:cubicBezTo>
                    <a:cubicBezTo>
                      <a:pt x="1197719" y="185386"/>
                      <a:pt x="1202531" y="185925"/>
                      <a:pt x="1207294" y="186719"/>
                    </a:cubicBezTo>
                    <a:cubicBezTo>
                      <a:pt x="1237341" y="198737"/>
                      <a:pt x="1209908" y="189287"/>
                      <a:pt x="1273969" y="193863"/>
                    </a:cubicBezTo>
                    <a:cubicBezTo>
                      <a:pt x="1278006" y="194151"/>
                      <a:pt x="1281893" y="195520"/>
                      <a:pt x="1285875" y="196244"/>
                    </a:cubicBezTo>
                    <a:cubicBezTo>
                      <a:pt x="1290625" y="197108"/>
                      <a:pt x="1295400" y="197831"/>
                      <a:pt x="1300163" y="198625"/>
                    </a:cubicBezTo>
                    <a:cubicBezTo>
                      <a:pt x="1304132" y="197831"/>
                      <a:pt x="1308164" y="197309"/>
                      <a:pt x="1312069" y="196244"/>
                    </a:cubicBezTo>
                    <a:cubicBezTo>
                      <a:pt x="1316912" y="194923"/>
                      <a:pt x="1321404" y="192306"/>
                      <a:pt x="1326356" y="191481"/>
                    </a:cubicBezTo>
                    <a:lnTo>
                      <a:pt x="1340644" y="189100"/>
                    </a:lnTo>
                    <a:cubicBezTo>
                      <a:pt x="1357313" y="189894"/>
                      <a:pt x="1374020" y="190095"/>
                      <a:pt x="1390650" y="191481"/>
                    </a:cubicBezTo>
                    <a:cubicBezTo>
                      <a:pt x="1393152" y="191689"/>
                      <a:pt x="1395299" y="193586"/>
                      <a:pt x="1397794" y="193863"/>
                    </a:cubicBezTo>
                    <a:cubicBezTo>
                      <a:pt x="1402527" y="194389"/>
                      <a:pt x="1407319" y="193863"/>
                      <a:pt x="1412081" y="193863"/>
                    </a:cubicBezTo>
                  </a:path>
                </a:pathLst>
              </a:custGeom>
              <a:noFill/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-109" charset="-128"/>
                </a:endParaRPr>
              </a:p>
            </p:txBody>
          </p:sp>
          <p:sp>
            <p:nvSpPr>
              <p:cNvPr id="8" name="Freeform 7"/>
              <p:cNvSpPr/>
              <p:nvPr/>
            </p:nvSpPr>
            <p:spPr bwMode="auto">
              <a:xfrm>
                <a:off x="4169569" y="3824774"/>
                <a:ext cx="1248020" cy="440045"/>
              </a:xfrm>
              <a:custGeom>
                <a:avLst/>
                <a:gdLst>
                  <a:gd name="connsiteX0" fmla="*/ 0 w 1248020"/>
                  <a:gd name="connsiteY0" fmla="*/ 194776 h 440045"/>
                  <a:gd name="connsiteX1" fmla="*/ 38100 w 1248020"/>
                  <a:gd name="connsiteY1" fmla="*/ 192395 h 440045"/>
                  <a:gd name="connsiteX2" fmla="*/ 71437 w 1248020"/>
                  <a:gd name="connsiteY2" fmla="*/ 187632 h 440045"/>
                  <a:gd name="connsiteX3" fmla="*/ 83344 w 1248020"/>
                  <a:gd name="connsiteY3" fmla="*/ 185251 h 440045"/>
                  <a:gd name="connsiteX4" fmla="*/ 126206 w 1248020"/>
                  <a:gd name="connsiteY4" fmla="*/ 180489 h 440045"/>
                  <a:gd name="connsiteX5" fmla="*/ 147637 w 1248020"/>
                  <a:gd name="connsiteY5" fmla="*/ 173345 h 440045"/>
                  <a:gd name="connsiteX6" fmla="*/ 169069 w 1248020"/>
                  <a:gd name="connsiteY6" fmla="*/ 166201 h 440045"/>
                  <a:gd name="connsiteX7" fmla="*/ 180975 w 1248020"/>
                  <a:gd name="connsiteY7" fmla="*/ 163820 h 440045"/>
                  <a:gd name="connsiteX8" fmla="*/ 188119 w 1248020"/>
                  <a:gd name="connsiteY8" fmla="*/ 161439 h 440045"/>
                  <a:gd name="connsiteX9" fmla="*/ 197644 w 1248020"/>
                  <a:gd name="connsiteY9" fmla="*/ 159057 h 440045"/>
                  <a:gd name="connsiteX10" fmla="*/ 204787 w 1248020"/>
                  <a:gd name="connsiteY10" fmla="*/ 156676 h 440045"/>
                  <a:gd name="connsiteX11" fmla="*/ 211931 w 1248020"/>
                  <a:gd name="connsiteY11" fmla="*/ 151914 h 440045"/>
                  <a:gd name="connsiteX12" fmla="*/ 226219 w 1248020"/>
                  <a:gd name="connsiteY12" fmla="*/ 149532 h 440045"/>
                  <a:gd name="connsiteX13" fmla="*/ 233362 w 1248020"/>
                  <a:gd name="connsiteY13" fmla="*/ 147151 h 440045"/>
                  <a:gd name="connsiteX14" fmla="*/ 321469 w 1248020"/>
                  <a:gd name="connsiteY14" fmla="*/ 144770 h 440045"/>
                  <a:gd name="connsiteX15" fmla="*/ 330994 w 1248020"/>
                  <a:gd name="connsiteY15" fmla="*/ 142389 h 440045"/>
                  <a:gd name="connsiteX16" fmla="*/ 345281 w 1248020"/>
                  <a:gd name="connsiteY16" fmla="*/ 140007 h 440045"/>
                  <a:gd name="connsiteX17" fmla="*/ 352425 w 1248020"/>
                  <a:gd name="connsiteY17" fmla="*/ 135245 h 440045"/>
                  <a:gd name="connsiteX18" fmla="*/ 390525 w 1248020"/>
                  <a:gd name="connsiteY18" fmla="*/ 130482 h 440045"/>
                  <a:gd name="connsiteX19" fmla="*/ 407194 w 1248020"/>
                  <a:gd name="connsiteY19" fmla="*/ 123339 h 440045"/>
                  <a:gd name="connsiteX20" fmla="*/ 426244 w 1248020"/>
                  <a:gd name="connsiteY20" fmla="*/ 113814 h 440045"/>
                  <a:gd name="connsiteX21" fmla="*/ 435769 w 1248020"/>
                  <a:gd name="connsiteY21" fmla="*/ 109051 h 440045"/>
                  <a:gd name="connsiteX22" fmla="*/ 454819 w 1248020"/>
                  <a:gd name="connsiteY22" fmla="*/ 97145 h 440045"/>
                  <a:gd name="connsiteX23" fmla="*/ 469106 w 1248020"/>
                  <a:gd name="connsiteY23" fmla="*/ 90001 h 440045"/>
                  <a:gd name="connsiteX24" fmla="*/ 497681 w 1248020"/>
                  <a:gd name="connsiteY24" fmla="*/ 73332 h 440045"/>
                  <a:gd name="connsiteX25" fmla="*/ 511969 w 1248020"/>
                  <a:gd name="connsiteY25" fmla="*/ 68570 h 440045"/>
                  <a:gd name="connsiteX26" fmla="*/ 519112 w 1248020"/>
                  <a:gd name="connsiteY26" fmla="*/ 66189 h 440045"/>
                  <a:gd name="connsiteX27" fmla="*/ 528637 w 1248020"/>
                  <a:gd name="connsiteY27" fmla="*/ 63807 h 440045"/>
                  <a:gd name="connsiteX28" fmla="*/ 545306 w 1248020"/>
                  <a:gd name="connsiteY28" fmla="*/ 59045 h 440045"/>
                  <a:gd name="connsiteX29" fmla="*/ 559594 w 1248020"/>
                  <a:gd name="connsiteY29" fmla="*/ 56664 h 440045"/>
                  <a:gd name="connsiteX30" fmla="*/ 581025 w 1248020"/>
                  <a:gd name="connsiteY30" fmla="*/ 49520 h 440045"/>
                  <a:gd name="connsiteX31" fmla="*/ 595312 w 1248020"/>
                  <a:gd name="connsiteY31" fmla="*/ 44757 h 440045"/>
                  <a:gd name="connsiteX32" fmla="*/ 602456 w 1248020"/>
                  <a:gd name="connsiteY32" fmla="*/ 42376 h 440045"/>
                  <a:gd name="connsiteX33" fmla="*/ 609600 w 1248020"/>
                  <a:gd name="connsiteY33" fmla="*/ 39995 h 440045"/>
                  <a:gd name="connsiteX34" fmla="*/ 616744 w 1248020"/>
                  <a:gd name="connsiteY34" fmla="*/ 37614 h 440045"/>
                  <a:gd name="connsiteX35" fmla="*/ 626269 w 1248020"/>
                  <a:gd name="connsiteY35" fmla="*/ 35232 h 440045"/>
                  <a:gd name="connsiteX36" fmla="*/ 642937 w 1248020"/>
                  <a:gd name="connsiteY36" fmla="*/ 30470 h 440045"/>
                  <a:gd name="connsiteX37" fmla="*/ 659606 w 1248020"/>
                  <a:gd name="connsiteY37" fmla="*/ 20945 h 440045"/>
                  <a:gd name="connsiteX38" fmla="*/ 671512 w 1248020"/>
                  <a:gd name="connsiteY38" fmla="*/ 18564 h 440045"/>
                  <a:gd name="connsiteX39" fmla="*/ 764381 w 1248020"/>
                  <a:gd name="connsiteY39" fmla="*/ 13801 h 440045"/>
                  <a:gd name="connsiteX40" fmla="*/ 873919 w 1248020"/>
                  <a:gd name="connsiteY40" fmla="*/ 9039 h 440045"/>
                  <a:gd name="connsiteX41" fmla="*/ 916781 w 1248020"/>
                  <a:gd name="connsiteY41" fmla="*/ 1895 h 440045"/>
                  <a:gd name="connsiteX42" fmla="*/ 1078706 w 1248020"/>
                  <a:gd name="connsiteY42" fmla="*/ 6657 h 440045"/>
                  <a:gd name="connsiteX43" fmla="*/ 1085850 w 1248020"/>
                  <a:gd name="connsiteY43" fmla="*/ 42376 h 440045"/>
                  <a:gd name="connsiteX44" fmla="*/ 1090612 w 1248020"/>
                  <a:gd name="connsiteY44" fmla="*/ 51901 h 440045"/>
                  <a:gd name="connsiteX45" fmla="*/ 1095375 w 1248020"/>
                  <a:gd name="connsiteY45" fmla="*/ 66189 h 440045"/>
                  <a:gd name="connsiteX46" fmla="*/ 1102519 w 1248020"/>
                  <a:gd name="connsiteY46" fmla="*/ 90001 h 440045"/>
                  <a:gd name="connsiteX47" fmla="*/ 1107281 w 1248020"/>
                  <a:gd name="connsiteY47" fmla="*/ 97145 h 440045"/>
                  <a:gd name="connsiteX48" fmla="*/ 1114425 w 1248020"/>
                  <a:gd name="connsiteY48" fmla="*/ 111432 h 440045"/>
                  <a:gd name="connsiteX49" fmla="*/ 1121569 w 1248020"/>
                  <a:gd name="connsiteY49" fmla="*/ 118576 h 440045"/>
                  <a:gd name="connsiteX50" fmla="*/ 1135856 w 1248020"/>
                  <a:gd name="connsiteY50" fmla="*/ 132864 h 440045"/>
                  <a:gd name="connsiteX51" fmla="*/ 1140619 w 1248020"/>
                  <a:gd name="connsiteY51" fmla="*/ 147151 h 440045"/>
                  <a:gd name="connsiteX52" fmla="*/ 1143000 w 1248020"/>
                  <a:gd name="connsiteY52" fmla="*/ 156676 h 440045"/>
                  <a:gd name="connsiteX53" fmla="*/ 1147762 w 1248020"/>
                  <a:gd name="connsiteY53" fmla="*/ 163820 h 440045"/>
                  <a:gd name="connsiteX54" fmla="*/ 1150144 w 1248020"/>
                  <a:gd name="connsiteY54" fmla="*/ 173345 h 440045"/>
                  <a:gd name="connsiteX55" fmla="*/ 1154906 w 1248020"/>
                  <a:gd name="connsiteY55" fmla="*/ 187632 h 440045"/>
                  <a:gd name="connsiteX56" fmla="*/ 1157287 w 1248020"/>
                  <a:gd name="connsiteY56" fmla="*/ 199539 h 440045"/>
                  <a:gd name="connsiteX57" fmla="*/ 1164431 w 1248020"/>
                  <a:gd name="connsiteY57" fmla="*/ 220970 h 440045"/>
                  <a:gd name="connsiteX58" fmla="*/ 1171575 w 1248020"/>
                  <a:gd name="connsiteY58" fmla="*/ 230495 h 440045"/>
                  <a:gd name="connsiteX59" fmla="*/ 1178719 w 1248020"/>
                  <a:gd name="connsiteY59" fmla="*/ 249545 h 440045"/>
                  <a:gd name="connsiteX60" fmla="*/ 1181100 w 1248020"/>
                  <a:gd name="connsiteY60" fmla="*/ 256689 h 440045"/>
                  <a:gd name="connsiteX61" fmla="*/ 1185862 w 1248020"/>
                  <a:gd name="connsiteY61" fmla="*/ 268595 h 440045"/>
                  <a:gd name="connsiteX62" fmla="*/ 1190625 w 1248020"/>
                  <a:gd name="connsiteY62" fmla="*/ 282882 h 440045"/>
                  <a:gd name="connsiteX63" fmla="*/ 1193006 w 1248020"/>
                  <a:gd name="connsiteY63" fmla="*/ 290026 h 440045"/>
                  <a:gd name="connsiteX64" fmla="*/ 1202531 w 1248020"/>
                  <a:gd name="connsiteY64" fmla="*/ 304314 h 440045"/>
                  <a:gd name="connsiteX65" fmla="*/ 1207294 w 1248020"/>
                  <a:gd name="connsiteY65" fmla="*/ 313839 h 440045"/>
                  <a:gd name="connsiteX66" fmla="*/ 1216819 w 1248020"/>
                  <a:gd name="connsiteY66" fmla="*/ 328126 h 440045"/>
                  <a:gd name="connsiteX67" fmla="*/ 1219200 w 1248020"/>
                  <a:gd name="connsiteY67" fmla="*/ 335270 h 440045"/>
                  <a:gd name="connsiteX68" fmla="*/ 1231106 w 1248020"/>
                  <a:gd name="connsiteY68" fmla="*/ 351939 h 440045"/>
                  <a:gd name="connsiteX69" fmla="*/ 1233487 w 1248020"/>
                  <a:gd name="connsiteY69" fmla="*/ 359082 h 440045"/>
                  <a:gd name="connsiteX70" fmla="*/ 1238250 w 1248020"/>
                  <a:gd name="connsiteY70" fmla="*/ 368607 h 440045"/>
                  <a:gd name="connsiteX71" fmla="*/ 1243012 w 1248020"/>
                  <a:gd name="connsiteY71" fmla="*/ 397182 h 440045"/>
                  <a:gd name="connsiteX72" fmla="*/ 1245394 w 1248020"/>
                  <a:gd name="connsiteY72" fmla="*/ 416232 h 440045"/>
                  <a:gd name="connsiteX73" fmla="*/ 1247775 w 1248020"/>
                  <a:gd name="connsiteY73" fmla="*/ 423376 h 440045"/>
                  <a:gd name="connsiteX74" fmla="*/ 1247775 w 1248020"/>
                  <a:gd name="connsiteY74" fmla="*/ 440045 h 440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</a:cxnLst>
                <a:rect l="l" t="t" r="r" b="b"/>
                <a:pathLst>
                  <a:path w="1248020" h="440045">
                    <a:moveTo>
                      <a:pt x="0" y="194776"/>
                    </a:moveTo>
                    <a:cubicBezTo>
                      <a:pt x="12700" y="193982"/>
                      <a:pt x="25438" y="193661"/>
                      <a:pt x="38100" y="192395"/>
                    </a:cubicBezTo>
                    <a:cubicBezTo>
                      <a:pt x="49269" y="191278"/>
                      <a:pt x="60430" y="189833"/>
                      <a:pt x="71437" y="187632"/>
                    </a:cubicBezTo>
                    <a:cubicBezTo>
                      <a:pt x="75406" y="186838"/>
                      <a:pt x="79330" y="185774"/>
                      <a:pt x="83344" y="185251"/>
                    </a:cubicBezTo>
                    <a:cubicBezTo>
                      <a:pt x="97599" y="183392"/>
                      <a:pt x="126206" y="180489"/>
                      <a:pt x="126206" y="180489"/>
                    </a:cubicBezTo>
                    <a:cubicBezTo>
                      <a:pt x="144749" y="171217"/>
                      <a:pt x="126096" y="179499"/>
                      <a:pt x="147637" y="173345"/>
                    </a:cubicBezTo>
                    <a:cubicBezTo>
                      <a:pt x="154878" y="171276"/>
                      <a:pt x="161685" y="167678"/>
                      <a:pt x="169069" y="166201"/>
                    </a:cubicBezTo>
                    <a:cubicBezTo>
                      <a:pt x="173038" y="165407"/>
                      <a:pt x="177049" y="164802"/>
                      <a:pt x="180975" y="163820"/>
                    </a:cubicBezTo>
                    <a:cubicBezTo>
                      <a:pt x="183410" y="163211"/>
                      <a:pt x="185705" y="162129"/>
                      <a:pt x="188119" y="161439"/>
                    </a:cubicBezTo>
                    <a:cubicBezTo>
                      <a:pt x="191266" y="160540"/>
                      <a:pt x="194497" y="159956"/>
                      <a:pt x="197644" y="159057"/>
                    </a:cubicBezTo>
                    <a:cubicBezTo>
                      <a:pt x="200057" y="158367"/>
                      <a:pt x="202542" y="157798"/>
                      <a:pt x="204787" y="156676"/>
                    </a:cubicBezTo>
                    <a:cubicBezTo>
                      <a:pt x="207347" y="155396"/>
                      <a:pt x="209216" y="152819"/>
                      <a:pt x="211931" y="151914"/>
                    </a:cubicBezTo>
                    <a:cubicBezTo>
                      <a:pt x="216512" y="150387"/>
                      <a:pt x="221506" y="150580"/>
                      <a:pt x="226219" y="149532"/>
                    </a:cubicBezTo>
                    <a:cubicBezTo>
                      <a:pt x="228669" y="148987"/>
                      <a:pt x="230855" y="147276"/>
                      <a:pt x="233362" y="147151"/>
                    </a:cubicBezTo>
                    <a:cubicBezTo>
                      <a:pt x="262705" y="145684"/>
                      <a:pt x="292100" y="145564"/>
                      <a:pt x="321469" y="144770"/>
                    </a:cubicBezTo>
                    <a:cubicBezTo>
                      <a:pt x="324644" y="143976"/>
                      <a:pt x="327785" y="143031"/>
                      <a:pt x="330994" y="142389"/>
                    </a:cubicBezTo>
                    <a:cubicBezTo>
                      <a:pt x="335728" y="141442"/>
                      <a:pt x="340701" y="141534"/>
                      <a:pt x="345281" y="140007"/>
                    </a:cubicBezTo>
                    <a:cubicBezTo>
                      <a:pt x="347996" y="139102"/>
                      <a:pt x="349745" y="136250"/>
                      <a:pt x="352425" y="135245"/>
                    </a:cubicBezTo>
                    <a:cubicBezTo>
                      <a:pt x="360297" y="132293"/>
                      <a:pt x="387663" y="130742"/>
                      <a:pt x="390525" y="130482"/>
                    </a:cubicBezTo>
                    <a:cubicBezTo>
                      <a:pt x="407567" y="119122"/>
                      <a:pt x="386688" y="131883"/>
                      <a:pt x="407194" y="123339"/>
                    </a:cubicBezTo>
                    <a:cubicBezTo>
                      <a:pt x="413747" y="120608"/>
                      <a:pt x="419894" y="116989"/>
                      <a:pt x="426244" y="113814"/>
                    </a:cubicBezTo>
                    <a:cubicBezTo>
                      <a:pt x="429419" y="112226"/>
                      <a:pt x="432929" y="111181"/>
                      <a:pt x="435769" y="109051"/>
                    </a:cubicBezTo>
                    <a:cubicBezTo>
                      <a:pt x="453988" y="95387"/>
                      <a:pt x="436508" y="107609"/>
                      <a:pt x="454819" y="97145"/>
                    </a:cubicBezTo>
                    <a:cubicBezTo>
                      <a:pt x="467746" y="89758"/>
                      <a:pt x="456005" y="94367"/>
                      <a:pt x="469106" y="90001"/>
                    </a:cubicBezTo>
                    <a:cubicBezTo>
                      <a:pt x="478104" y="76504"/>
                      <a:pt x="472726" y="81649"/>
                      <a:pt x="497681" y="73332"/>
                    </a:cubicBezTo>
                    <a:lnTo>
                      <a:pt x="511969" y="68570"/>
                    </a:lnTo>
                    <a:cubicBezTo>
                      <a:pt x="514350" y="67776"/>
                      <a:pt x="516677" y="66798"/>
                      <a:pt x="519112" y="66189"/>
                    </a:cubicBezTo>
                    <a:cubicBezTo>
                      <a:pt x="522287" y="65395"/>
                      <a:pt x="525490" y="64706"/>
                      <a:pt x="528637" y="63807"/>
                    </a:cubicBezTo>
                    <a:cubicBezTo>
                      <a:pt x="539220" y="60783"/>
                      <a:pt x="532910" y="61524"/>
                      <a:pt x="545306" y="59045"/>
                    </a:cubicBezTo>
                    <a:cubicBezTo>
                      <a:pt x="550041" y="58098"/>
                      <a:pt x="554831" y="57458"/>
                      <a:pt x="559594" y="56664"/>
                    </a:cubicBezTo>
                    <a:cubicBezTo>
                      <a:pt x="572783" y="47870"/>
                      <a:pt x="560492" y="54653"/>
                      <a:pt x="581025" y="49520"/>
                    </a:cubicBezTo>
                    <a:cubicBezTo>
                      <a:pt x="585895" y="48302"/>
                      <a:pt x="590550" y="46345"/>
                      <a:pt x="595312" y="44757"/>
                    </a:cubicBezTo>
                    <a:lnTo>
                      <a:pt x="602456" y="42376"/>
                    </a:lnTo>
                    <a:lnTo>
                      <a:pt x="609600" y="39995"/>
                    </a:lnTo>
                    <a:cubicBezTo>
                      <a:pt x="611981" y="39201"/>
                      <a:pt x="614309" y="38223"/>
                      <a:pt x="616744" y="37614"/>
                    </a:cubicBezTo>
                    <a:cubicBezTo>
                      <a:pt x="619919" y="36820"/>
                      <a:pt x="623122" y="36131"/>
                      <a:pt x="626269" y="35232"/>
                    </a:cubicBezTo>
                    <a:cubicBezTo>
                      <a:pt x="650142" y="28410"/>
                      <a:pt x="613211" y="37901"/>
                      <a:pt x="642937" y="30470"/>
                    </a:cubicBezTo>
                    <a:cubicBezTo>
                      <a:pt x="648164" y="26985"/>
                      <a:pt x="653561" y="22960"/>
                      <a:pt x="659606" y="20945"/>
                    </a:cubicBezTo>
                    <a:cubicBezTo>
                      <a:pt x="663446" y="19665"/>
                      <a:pt x="667530" y="19288"/>
                      <a:pt x="671512" y="18564"/>
                    </a:cubicBezTo>
                    <a:cubicBezTo>
                      <a:pt x="707644" y="11994"/>
                      <a:pt x="702713" y="15670"/>
                      <a:pt x="764381" y="13801"/>
                    </a:cubicBezTo>
                    <a:cubicBezTo>
                      <a:pt x="810830" y="4512"/>
                      <a:pt x="751155" y="15735"/>
                      <a:pt x="873919" y="9039"/>
                    </a:cubicBezTo>
                    <a:cubicBezTo>
                      <a:pt x="893964" y="7946"/>
                      <a:pt x="901186" y="5793"/>
                      <a:pt x="916781" y="1895"/>
                    </a:cubicBezTo>
                    <a:cubicBezTo>
                      <a:pt x="970756" y="3482"/>
                      <a:pt x="1026192" y="-5917"/>
                      <a:pt x="1078706" y="6657"/>
                    </a:cubicBezTo>
                    <a:cubicBezTo>
                      <a:pt x="1090514" y="9484"/>
                      <a:pt x="1082760" y="30634"/>
                      <a:pt x="1085850" y="42376"/>
                    </a:cubicBezTo>
                    <a:cubicBezTo>
                      <a:pt x="1086753" y="45809"/>
                      <a:pt x="1089294" y="48605"/>
                      <a:pt x="1090612" y="51901"/>
                    </a:cubicBezTo>
                    <a:cubicBezTo>
                      <a:pt x="1092476" y="56562"/>
                      <a:pt x="1094158" y="61319"/>
                      <a:pt x="1095375" y="66189"/>
                    </a:cubicBezTo>
                    <a:cubicBezTo>
                      <a:pt x="1096707" y="71516"/>
                      <a:pt x="1100198" y="86519"/>
                      <a:pt x="1102519" y="90001"/>
                    </a:cubicBezTo>
                    <a:cubicBezTo>
                      <a:pt x="1104106" y="92382"/>
                      <a:pt x="1106001" y="94585"/>
                      <a:pt x="1107281" y="97145"/>
                    </a:cubicBezTo>
                    <a:cubicBezTo>
                      <a:pt x="1112650" y="107885"/>
                      <a:pt x="1105894" y="101196"/>
                      <a:pt x="1114425" y="111432"/>
                    </a:cubicBezTo>
                    <a:cubicBezTo>
                      <a:pt x="1116581" y="114019"/>
                      <a:pt x="1119413" y="115989"/>
                      <a:pt x="1121569" y="118576"/>
                    </a:cubicBezTo>
                    <a:cubicBezTo>
                      <a:pt x="1133176" y="132505"/>
                      <a:pt x="1117601" y="119173"/>
                      <a:pt x="1135856" y="132864"/>
                    </a:cubicBezTo>
                    <a:cubicBezTo>
                      <a:pt x="1137444" y="137626"/>
                      <a:pt x="1139402" y="142281"/>
                      <a:pt x="1140619" y="147151"/>
                    </a:cubicBezTo>
                    <a:cubicBezTo>
                      <a:pt x="1141413" y="150326"/>
                      <a:pt x="1141711" y="153668"/>
                      <a:pt x="1143000" y="156676"/>
                    </a:cubicBezTo>
                    <a:cubicBezTo>
                      <a:pt x="1144127" y="159307"/>
                      <a:pt x="1146175" y="161439"/>
                      <a:pt x="1147762" y="163820"/>
                    </a:cubicBezTo>
                    <a:cubicBezTo>
                      <a:pt x="1148556" y="166995"/>
                      <a:pt x="1149204" y="170210"/>
                      <a:pt x="1150144" y="173345"/>
                    </a:cubicBezTo>
                    <a:cubicBezTo>
                      <a:pt x="1151587" y="178153"/>
                      <a:pt x="1153585" y="182789"/>
                      <a:pt x="1154906" y="187632"/>
                    </a:cubicBezTo>
                    <a:cubicBezTo>
                      <a:pt x="1155971" y="191537"/>
                      <a:pt x="1156409" y="195588"/>
                      <a:pt x="1157287" y="199539"/>
                    </a:cubicBezTo>
                    <a:cubicBezTo>
                      <a:pt x="1158885" y="206727"/>
                      <a:pt x="1160832" y="214493"/>
                      <a:pt x="1164431" y="220970"/>
                    </a:cubicBezTo>
                    <a:cubicBezTo>
                      <a:pt x="1166358" y="224439"/>
                      <a:pt x="1169194" y="227320"/>
                      <a:pt x="1171575" y="230495"/>
                    </a:cubicBezTo>
                    <a:cubicBezTo>
                      <a:pt x="1176979" y="246711"/>
                      <a:pt x="1170177" y="226766"/>
                      <a:pt x="1178719" y="249545"/>
                    </a:cubicBezTo>
                    <a:cubicBezTo>
                      <a:pt x="1179600" y="251895"/>
                      <a:pt x="1180219" y="254339"/>
                      <a:pt x="1181100" y="256689"/>
                    </a:cubicBezTo>
                    <a:cubicBezTo>
                      <a:pt x="1182601" y="260691"/>
                      <a:pt x="1184401" y="264578"/>
                      <a:pt x="1185862" y="268595"/>
                    </a:cubicBezTo>
                    <a:cubicBezTo>
                      <a:pt x="1187578" y="273313"/>
                      <a:pt x="1189037" y="278120"/>
                      <a:pt x="1190625" y="282882"/>
                    </a:cubicBezTo>
                    <a:cubicBezTo>
                      <a:pt x="1191419" y="285263"/>
                      <a:pt x="1191614" y="287937"/>
                      <a:pt x="1193006" y="290026"/>
                    </a:cubicBezTo>
                    <a:cubicBezTo>
                      <a:pt x="1196181" y="294789"/>
                      <a:pt x="1199971" y="299194"/>
                      <a:pt x="1202531" y="304314"/>
                    </a:cubicBezTo>
                    <a:cubicBezTo>
                      <a:pt x="1204119" y="307489"/>
                      <a:pt x="1205468" y="310795"/>
                      <a:pt x="1207294" y="313839"/>
                    </a:cubicBezTo>
                    <a:cubicBezTo>
                      <a:pt x="1210239" y="318747"/>
                      <a:pt x="1216819" y="328126"/>
                      <a:pt x="1216819" y="328126"/>
                    </a:cubicBezTo>
                    <a:cubicBezTo>
                      <a:pt x="1217613" y="330507"/>
                      <a:pt x="1217955" y="333091"/>
                      <a:pt x="1219200" y="335270"/>
                    </a:cubicBezTo>
                    <a:cubicBezTo>
                      <a:pt x="1223524" y="342837"/>
                      <a:pt x="1227414" y="344555"/>
                      <a:pt x="1231106" y="351939"/>
                    </a:cubicBezTo>
                    <a:cubicBezTo>
                      <a:pt x="1232228" y="354184"/>
                      <a:pt x="1232498" y="356775"/>
                      <a:pt x="1233487" y="359082"/>
                    </a:cubicBezTo>
                    <a:cubicBezTo>
                      <a:pt x="1234885" y="362345"/>
                      <a:pt x="1236662" y="365432"/>
                      <a:pt x="1238250" y="368607"/>
                    </a:cubicBezTo>
                    <a:cubicBezTo>
                      <a:pt x="1239837" y="378132"/>
                      <a:pt x="1241814" y="387600"/>
                      <a:pt x="1243012" y="397182"/>
                    </a:cubicBezTo>
                    <a:cubicBezTo>
                      <a:pt x="1243806" y="403532"/>
                      <a:pt x="1244249" y="409936"/>
                      <a:pt x="1245394" y="416232"/>
                    </a:cubicBezTo>
                    <a:cubicBezTo>
                      <a:pt x="1245843" y="418702"/>
                      <a:pt x="1247525" y="420878"/>
                      <a:pt x="1247775" y="423376"/>
                    </a:cubicBezTo>
                    <a:cubicBezTo>
                      <a:pt x="1248328" y="428905"/>
                      <a:pt x="1247775" y="434489"/>
                      <a:pt x="1247775" y="440045"/>
                    </a:cubicBezTo>
                  </a:path>
                </a:pathLst>
              </a:custGeom>
              <a:noFill/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-109" charset="-128"/>
                </a:endParaRPr>
              </a:p>
            </p:txBody>
          </p:sp>
          <p:sp>
            <p:nvSpPr>
              <p:cNvPr id="9" name="Freeform 8"/>
              <p:cNvSpPr/>
              <p:nvPr/>
            </p:nvSpPr>
            <p:spPr bwMode="auto">
              <a:xfrm>
                <a:off x="4088603" y="4221956"/>
                <a:ext cx="1321597" cy="881063"/>
              </a:xfrm>
              <a:custGeom>
                <a:avLst/>
                <a:gdLst>
                  <a:gd name="connsiteX0" fmla="*/ 1321597 w 1321597"/>
                  <a:gd name="connsiteY0" fmla="*/ 33338 h 881063"/>
                  <a:gd name="connsiteX1" fmla="*/ 1309691 w 1321597"/>
                  <a:gd name="connsiteY1" fmla="*/ 38100 h 881063"/>
                  <a:gd name="connsiteX2" fmla="*/ 1295403 w 1321597"/>
                  <a:gd name="connsiteY2" fmla="*/ 45244 h 881063"/>
                  <a:gd name="connsiteX3" fmla="*/ 1212060 w 1321597"/>
                  <a:gd name="connsiteY3" fmla="*/ 42863 h 881063"/>
                  <a:gd name="connsiteX4" fmla="*/ 1188247 w 1321597"/>
                  <a:gd name="connsiteY4" fmla="*/ 33338 h 881063"/>
                  <a:gd name="connsiteX5" fmla="*/ 1169197 w 1321597"/>
                  <a:gd name="connsiteY5" fmla="*/ 28575 h 881063"/>
                  <a:gd name="connsiteX6" fmla="*/ 1159672 w 1321597"/>
                  <a:gd name="connsiteY6" fmla="*/ 23813 h 881063"/>
                  <a:gd name="connsiteX7" fmla="*/ 1119191 w 1321597"/>
                  <a:gd name="connsiteY7" fmla="*/ 19050 h 881063"/>
                  <a:gd name="connsiteX8" fmla="*/ 1112047 w 1321597"/>
                  <a:gd name="connsiteY8" fmla="*/ 16669 h 881063"/>
                  <a:gd name="connsiteX9" fmla="*/ 1097760 w 1321597"/>
                  <a:gd name="connsiteY9" fmla="*/ 9525 h 881063"/>
                  <a:gd name="connsiteX10" fmla="*/ 1092997 w 1321597"/>
                  <a:gd name="connsiteY10" fmla="*/ 2382 h 881063"/>
                  <a:gd name="connsiteX11" fmla="*/ 1081091 w 1321597"/>
                  <a:gd name="connsiteY11" fmla="*/ 0 h 881063"/>
                  <a:gd name="connsiteX12" fmla="*/ 1040610 w 1321597"/>
                  <a:gd name="connsiteY12" fmla="*/ 2382 h 881063"/>
                  <a:gd name="connsiteX13" fmla="*/ 1033466 w 1321597"/>
                  <a:gd name="connsiteY13" fmla="*/ 9525 h 881063"/>
                  <a:gd name="connsiteX14" fmla="*/ 1023941 w 1321597"/>
                  <a:gd name="connsiteY14" fmla="*/ 14288 h 881063"/>
                  <a:gd name="connsiteX15" fmla="*/ 1019178 w 1321597"/>
                  <a:gd name="connsiteY15" fmla="*/ 21432 h 881063"/>
                  <a:gd name="connsiteX16" fmla="*/ 1012035 w 1321597"/>
                  <a:gd name="connsiteY16" fmla="*/ 26194 h 881063"/>
                  <a:gd name="connsiteX17" fmla="*/ 992985 w 1321597"/>
                  <a:gd name="connsiteY17" fmla="*/ 33338 h 881063"/>
                  <a:gd name="connsiteX18" fmla="*/ 985841 w 1321597"/>
                  <a:gd name="connsiteY18" fmla="*/ 38100 h 881063"/>
                  <a:gd name="connsiteX19" fmla="*/ 976316 w 1321597"/>
                  <a:gd name="connsiteY19" fmla="*/ 40482 h 881063"/>
                  <a:gd name="connsiteX20" fmla="*/ 923928 w 1321597"/>
                  <a:gd name="connsiteY20" fmla="*/ 42863 h 881063"/>
                  <a:gd name="connsiteX21" fmla="*/ 921547 w 1321597"/>
                  <a:gd name="connsiteY21" fmla="*/ 50007 h 881063"/>
                  <a:gd name="connsiteX22" fmla="*/ 904878 w 1321597"/>
                  <a:gd name="connsiteY22" fmla="*/ 64294 h 881063"/>
                  <a:gd name="connsiteX23" fmla="*/ 897735 w 1321597"/>
                  <a:gd name="connsiteY23" fmla="*/ 69057 h 881063"/>
                  <a:gd name="connsiteX24" fmla="*/ 878685 w 1321597"/>
                  <a:gd name="connsiteY24" fmla="*/ 73819 h 881063"/>
                  <a:gd name="connsiteX25" fmla="*/ 833441 w 1321597"/>
                  <a:gd name="connsiteY25" fmla="*/ 80963 h 881063"/>
                  <a:gd name="connsiteX26" fmla="*/ 807247 w 1321597"/>
                  <a:gd name="connsiteY26" fmla="*/ 83344 h 881063"/>
                  <a:gd name="connsiteX27" fmla="*/ 792960 w 1321597"/>
                  <a:gd name="connsiteY27" fmla="*/ 92869 h 881063"/>
                  <a:gd name="connsiteX28" fmla="*/ 788197 w 1321597"/>
                  <a:gd name="connsiteY28" fmla="*/ 107157 h 881063"/>
                  <a:gd name="connsiteX29" fmla="*/ 785816 w 1321597"/>
                  <a:gd name="connsiteY29" fmla="*/ 114300 h 881063"/>
                  <a:gd name="connsiteX30" fmla="*/ 781053 w 1321597"/>
                  <a:gd name="connsiteY30" fmla="*/ 121444 h 881063"/>
                  <a:gd name="connsiteX31" fmla="*/ 778672 w 1321597"/>
                  <a:gd name="connsiteY31" fmla="*/ 152400 h 881063"/>
                  <a:gd name="connsiteX32" fmla="*/ 771528 w 1321597"/>
                  <a:gd name="connsiteY32" fmla="*/ 154782 h 881063"/>
                  <a:gd name="connsiteX33" fmla="*/ 752478 w 1321597"/>
                  <a:gd name="connsiteY33" fmla="*/ 159544 h 881063"/>
                  <a:gd name="connsiteX34" fmla="*/ 733428 w 1321597"/>
                  <a:gd name="connsiteY34" fmla="*/ 154782 h 881063"/>
                  <a:gd name="connsiteX35" fmla="*/ 726285 w 1321597"/>
                  <a:gd name="connsiteY35" fmla="*/ 147638 h 881063"/>
                  <a:gd name="connsiteX36" fmla="*/ 719141 w 1321597"/>
                  <a:gd name="connsiteY36" fmla="*/ 142875 h 881063"/>
                  <a:gd name="connsiteX37" fmla="*/ 714378 w 1321597"/>
                  <a:gd name="connsiteY37" fmla="*/ 135732 h 881063"/>
                  <a:gd name="connsiteX38" fmla="*/ 683422 w 1321597"/>
                  <a:gd name="connsiteY38" fmla="*/ 128588 h 881063"/>
                  <a:gd name="connsiteX39" fmla="*/ 659610 w 1321597"/>
                  <a:gd name="connsiteY39" fmla="*/ 133350 h 881063"/>
                  <a:gd name="connsiteX40" fmla="*/ 652466 w 1321597"/>
                  <a:gd name="connsiteY40" fmla="*/ 138113 h 881063"/>
                  <a:gd name="connsiteX41" fmla="*/ 640560 w 1321597"/>
                  <a:gd name="connsiteY41" fmla="*/ 147638 h 881063"/>
                  <a:gd name="connsiteX42" fmla="*/ 626272 w 1321597"/>
                  <a:gd name="connsiteY42" fmla="*/ 157163 h 881063"/>
                  <a:gd name="connsiteX43" fmla="*/ 607222 w 1321597"/>
                  <a:gd name="connsiteY43" fmla="*/ 164307 h 881063"/>
                  <a:gd name="connsiteX44" fmla="*/ 597697 w 1321597"/>
                  <a:gd name="connsiteY44" fmla="*/ 188119 h 881063"/>
                  <a:gd name="connsiteX45" fmla="*/ 590553 w 1321597"/>
                  <a:gd name="connsiteY45" fmla="*/ 192882 h 881063"/>
                  <a:gd name="connsiteX46" fmla="*/ 583410 w 1321597"/>
                  <a:gd name="connsiteY46" fmla="*/ 200025 h 881063"/>
                  <a:gd name="connsiteX47" fmla="*/ 581028 w 1321597"/>
                  <a:gd name="connsiteY47" fmla="*/ 221457 h 881063"/>
                  <a:gd name="connsiteX48" fmla="*/ 578647 w 1321597"/>
                  <a:gd name="connsiteY48" fmla="*/ 254794 h 881063"/>
                  <a:gd name="connsiteX49" fmla="*/ 576266 w 1321597"/>
                  <a:gd name="connsiteY49" fmla="*/ 264319 h 881063"/>
                  <a:gd name="connsiteX50" fmla="*/ 569122 w 1321597"/>
                  <a:gd name="connsiteY50" fmla="*/ 269082 h 881063"/>
                  <a:gd name="connsiteX51" fmla="*/ 561978 w 1321597"/>
                  <a:gd name="connsiteY51" fmla="*/ 266700 h 881063"/>
                  <a:gd name="connsiteX52" fmla="*/ 531022 w 1321597"/>
                  <a:gd name="connsiteY52" fmla="*/ 269082 h 881063"/>
                  <a:gd name="connsiteX53" fmla="*/ 523878 w 1321597"/>
                  <a:gd name="connsiteY53" fmla="*/ 283369 h 881063"/>
                  <a:gd name="connsiteX54" fmla="*/ 502447 w 1321597"/>
                  <a:gd name="connsiteY54" fmla="*/ 302419 h 881063"/>
                  <a:gd name="connsiteX55" fmla="*/ 492922 w 1321597"/>
                  <a:gd name="connsiteY55" fmla="*/ 307182 h 881063"/>
                  <a:gd name="connsiteX56" fmla="*/ 471491 w 1321597"/>
                  <a:gd name="connsiteY56" fmla="*/ 314325 h 881063"/>
                  <a:gd name="connsiteX57" fmla="*/ 464347 w 1321597"/>
                  <a:gd name="connsiteY57" fmla="*/ 316707 h 881063"/>
                  <a:gd name="connsiteX58" fmla="*/ 457203 w 1321597"/>
                  <a:gd name="connsiteY58" fmla="*/ 319088 h 881063"/>
                  <a:gd name="connsiteX59" fmla="*/ 423866 w 1321597"/>
                  <a:gd name="connsiteY59" fmla="*/ 316707 h 881063"/>
                  <a:gd name="connsiteX60" fmla="*/ 416722 w 1321597"/>
                  <a:gd name="connsiteY60" fmla="*/ 314325 h 881063"/>
                  <a:gd name="connsiteX61" fmla="*/ 402435 w 1321597"/>
                  <a:gd name="connsiteY61" fmla="*/ 304800 h 881063"/>
                  <a:gd name="connsiteX62" fmla="*/ 392910 w 1321597"/>
                  <a:gd name="connsiteY62" fmla="*/ 288132 h 881063"/>
                  <a:gd name="connsiteX63" fmla="*/ 383385 w 1321597"/>
                  <a:gd name="connsiteY63" fmla="*/ 273844 h 881063"/>
                  <a:gd name="connsiteX64" fmla="*/ 350047 w 1321597"/>
                  <a:gd name="connsiteY64" fmla="*/ 269082 h 881063"/>
                  <a:gd name="connsiteX65" fmla="*/ 342903 w 1321597"/>
                  <a:gd name="connsiteY65" fmla="*/ 271463 h 881063"/>
                  <a:gd name="connsiteX66" fmla="*/ 333378 w 1321597"/>
                  <a:gd name="connsiteY66" fmla="*/ 288132 h 881063"/>
                  <a:gd name="connsiteX67" fmla="*/ 323853 w 1321597"/>
                  <a:gd name="connsiteY67" fmla="*/ 302419 h 881063"/>
                  <a:gd name="connsiteX68" fmla="*/ 300041 w 1321597"/>
                  <a:gd name="connsiteY68" fmla="*/ 307182 h 881063"/>
                  <a:gd name="connsiteX69" fmla="*/ 292897 w 1321597"/>
                  <a:gd name="connsiteY69" fmla="*/ 314325 h 881063"/>
                  <a:gd name="connsiteX70" fmla="*/ 290516 w 1321597"/>
                  <a:gd name="connsiteY70" fmla="*/ 323850 h 881063"/>
                  <a:gd name="connsiteX71" fmla="*/ 288135 w 1321597"/>
                  <a:gd name="connsiteY71" fmla="*/ 330994 h 881063"/>
                  <a:gd name="connsiteX72" fmla="*/ 290516 w 1321597"/>
                  <a:gd name="connsiteY72" fmla="*/ 352425 h 881063"/>
                  <a:gd name="connsiteX73" fmla="*/ 295278 w 1321597"/>
                  <a:gd name="connsiteY73" fmla="*/ 359569 h 881063"/>
                  <a:gd name="connsiteX74" fmla="*/ 297660 w 1321597"/>
                  <a:gd name="connsiteY74" fmla="*/ 366713 h 881063"/>
                  <a:gd name="connsiteX75" fmla="*/ 295278 w 1321597"/>
                  <a:gd name="connsiteY75" fmla="*/ 400050 h 881063"/>
                  <a:gd name="connsiteX76" fmla="*/ 288135 w 1321597"/>
                  <a:gd name="connsiteY76" fmla="*/ 402432 h 881063"/>
                  <a:gd name="connsiteX77" fmla="*/ 273847 w 1321597"/>
                  <a:gd name="connsiteY77" fmla="*/ 409575 h 881063"/>
                  <a:gd name="connsiteX78" fmla="*/ 250035 w 1321597"/>
                  <a:gd name="connsiteY78" fmla="*/ 411957 h 881063"/>
                  <a:gd name="connsiteX79" fmla="*/ 238128 w 1321597"/>
                  <a:gd name="connsiteY79" fmla="*/ 414338 h 881063"/>
                  <a:gd name="connsiteX80" fmla="*/ 245272 w 1321597"/>
                  <a:gd name="connsiteY80" fmla="*/ 428625 h 881063"/>
                  <a:gd name="connsiteX81" fmla="*/ 250035 w 1321597"/>
                  <a:gd name="connsiteY81" fmla="*/ 445294 h 881063"/>
                  <a:gd name="connsiteX82" fmla="*/ 247653 w 1321597"/>
                  <a:gd name="connsiteY82" fmla="*/ 483394 h 881063"/>
                  <a:gd name="connsiteX83" fmla="*/ 245272 w 1321597"/>
                  <a:gd name="connsiteY83" fmla="*/ 497682 h 881063"/>
                  <a:gd name="connsiteX84" fmla="*/ 230985 w 1321597"/>
                  <a:gd name="connsiteY84" fmla="*/ 504825 h 881063"/>
                  <a:gd name="connsiteX85" fmla="*/ 223841 w 1321597"/>
                  <a:gd name="connsiteY85" fmla="*/ 509588 h 881063"/>
                  <a:gd name="connsiteX86" fmla="*/ 214316 w 1321597"/>
                  <a:gd name="connsiteY86" fmla="*/ 523875 h 881063"/>
                  <a:gd name="connsiteX87" fmla="*/ 204791 w 1321597"/>
                  <a:gd name="connsiteY87" fmla="*/ 526257 h 881063"/>
                  <a:gd name="connsiteX88" fmla="*/ 192885 w 1321597"/>
                  <a:gd name="connsiteY88" fmla="*/ 538163 h 881063"/>
                  <a:gd name="connsiteX89" fmla="*/ 159547 w 1321597"/>
                  <a:gd name="connsiteY89" fmla="*/ 550069 h 881063"/>
                  <a:gd name="connsiteX90" fmla="*/ 111922 w 1321597"/>
                  <a:gd name="connsiteY90" fmla="*/ 557213 h 881063"/>
                  <a:gd name="connsiteX91" fmla="*/ 97635 w 1321597"/>
                  <a:gd name="connsiteY91" fmla="*/ 569119 h 881063"/>
                  <a:gd name="connsiteX92" fmla="*/ 85728 w 1321597"/>
                  <a:gd name="connsiteY92" fmla="*/ 571500 h 881063"/>
                  <a:gd name="connsiteX93" fmla="*/ 80966 w 1321597"/>
                  <a:gd name="connsiteY93" fmla="*/ 578644 h 881063"/>
                  <a:gd name="connsiteX94" fmla="*/ 73822 w 1321597"/>
                  <a:gd name="connsiteY94" fmla="*/ 585788 h 881063"/>
                  <a:gd name="connsiteX95" fmla="*/ 71441 w 1321597"/>
                  <a:gd name="connsiteY95" fmla="*/ 595313 h 881063"/>
                  <a:gd name="connsiteX96" fmla="*/ 66678 w 1321597"/>
                  <a:gd name="connsiteY96" fmla="*/ 604838 h 881063"/>
                  <a:gd name="connsiteX97" fmla="*/ 64297 w 1321597"/>
                  <a:gd name="connsiteY97" fmla="*/ 616744 h 881063"/>
                  <a:gd name="connsiteX98" fmla="*/ 59535 w 1321597"/>
                  <a:gd name="connsiteY98" fmla="*/ 631032 h 881063"/>
                  <a:gd name="connsiteX99" fmla="*/ 57153 w 1321597"/>
                  <a:gd name="connsiteY99" fmla="*/ 657225 h 881063"/>
                  <a:gd name="connsiteX100" fmla="*/ 52391 w 1321597"/>
                  <a:gd name="connsiteY100" fmla="*/ 664369 h 881063"/>
                  <a:gd name="connsiteX101" fmla="*/ 47628 w 1321597"/>
                  <a:gd name="connsiteY101" fmla="*/ 683419 h 881063"/>
                  <a:gd name="connsiteX102" fmla="*/ 42866 w 1321597"/>
                  <a:gd name="connsiteY102" fmla="*/ 690563 h 881063"/>
                  <a:gd name="connsiteX103" fmla="*/ 40485 w 1321597"/>
                  <a:gd name="connsiteY103" fmla="*/ 697707 h 881063"/>
                  <a:gd name="connsiteX104" fmla="*/ 28578 w 1321597"/>
                  <a:gd name="connsiteY104" fmla="*/ 709613 h 881063"/>
                  <a:gd name="connsiteX105" fmla="*/ 23816 w 1321597"/>
                  <a:gd name="connsiteY105" fmla="*/ 723900 h 881063"/>
                  <a:gd name="connsiteX106" fmla="*/ 14291 w 1321597"/>
                  <a:gd name="connsiteY106" fmla="*/ 738188 h 881063"/>
                  <a:gd name="connsiteX107" fmla="*/ 16672 w 1321597"/>
                  <a:gd name="connsiteY107" fmla="*/ 750094 h 881063"/>
                  <a:gd name="connsiteX108" fmla="*/ 19053 w 1321597"/>
                  <a:gd name="connsiteY108" fmla="*/ 757238 h 881063"/>
                  <a:gd name="connsiteX109" fmla="*/ 21435 w 1321597"/>
                  <a:gd name="connsiteY109" fmla="*/ 771525 h 881063"/>
                  <a:gd name="connsiteX110" fmla="*/ 19053 w 1321597"/>
                  <a:gd name="connsiteY110" fmla="*/ 797719 h 881063"/>
                  <a:gd name="connsiteX111" fmla="*/ 14291 w 1321597"/>
                  <a:gd name="connsiteY111" fmla="*/ 812007 h 881063"/>
                  <a:gd name="connsiteX112" fmla="*/ 11910 w 1321597"/>
                  <a:gd name="connsiteY112" fmla="*/ 819150 h 881063"/>
                  <a:gd name="connsiteX113" fmla="*/ 9528 w 1321597"/>
                  <a:gd name="connsiteY113" fmla="*/ 835819 h 881063"/>
                  <a:gd name="connsiteX114" fmla="*/ 7147 w 1321597"/>
                  <a:gd name="connsiteY114" fmla="*/ 842963 h 881063"/>
                  <a:gd name="connsiteX115" fmla="*/ 4766 w 1321597"/>
                  <a:gd name="connsiteY115" fmla="*/ 852488 h 881063"/>
                  <a:gd name="connsiteX116" fmla="*/ 2385 w 1321597"/>
                  <a:gd name="connsiteY116" fmla="*/ 869157 h 881063"/>
                  <a:gd name="connsiteX117" fmla="*/ 3 w 1321597"/>
                  <a:gd name="connsiteY117" fmla="*/ 881063 h 8810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</a:cxnLst>
                <a:rect l="l" t="t" r="r" b="b"/>
                <a:pathLst>
                  <a:path w="1321597" h="881063">
                    <a:moveTo>
                      <a:pt x="1321597" y="33338"/>
                    </a:moveTo>
                    <a:cubicBezTo>
                      <a:pt x="1317628" y="34925"/>
                      <a:pt x="1313514" y="36188"/>
                      <a:pt x="1309691" y="38100"/>
                    </a:cubicBezTo>
                    <a:cubicBezTo>
                      <a:pt x="1291226" y="47332"/>
                      <a:pt x="1313359" y="39259"/>
                      <a:pt x="1295403" y="45244"/>
                    </a:cubicBezTo>
                    <a:cubicBezTo>
                      <a:pt x="1267622" y="44450"/>
                      <a:pt x="1239778" y="44891"/>
                      <a:pt x="1212060" y="42863"/>
                    </a:cubicBezTo>
                    <a:cubicBezTo>
                      <a:pt x="1203347" y="42225"/>
                      <a:pt x="1195939" y="36634"/>
                      <a:pt x="1188247" y="33338"/>
                    </a:cubicBezTo>
                    <a:cubicBezTo>
                      <a:pt x="1181842" y="30593"/>
                      <a:pt x="1176182" y="29972"/>
                      <a:pt x="1169197" y="28575"/>
                    </a:cubicBezTo>
                    <a:cubicBezTo>
                      <a:pt x="1166022" y="26988"/>
                      <a:pt x="1162996" y="25059"/>
                      <a:pt x="1159672" y="23813"/>
                    </a:cubicBezTo>
                    <a:cubicBezTo>
                      <a:pt x="1148312" y="19554"/>
                      <a:pt x="1127461" y="19686"/>
                      <a:pt x="1119191" y="19050"/>
                    </a:cubicBezTo>
                    <a:cubicBezTo>
                      <a:pt x="1116810" y="18256"/>
                      <a:pt x="1114292" y="17791"/>
                      <a:pt x="1112047" y="16669"/>
                    </a:cubicBezTo>
                    <a:cubicBezTo>
                      <a:pt x="1093572" y="7433"/>
                      <a:pt x="1115724" y="15515"/>
                      <a:pt x="1097760" y="9525"/>
                    </a:cubicBezTo>
                    <a:cubicBezTo>
                      <a:pt x="1096172" y="7144"/>
                      <a:pt x="1095482" y="3802"/>
                      <a:pt x="1092997" y="2382"/>
                    </a:cubicBezTo>
                    <a:cubicBezTo>
                      <a:pt x="1089483" y="374"/>
                      <a:pt x="1085138" y="0"/>
                      <a:pt x="1081091" y="0"/>
                    </a:cubicBezTo>
                    <a:cubicBezTo>
                      <a:pt x="1067574" y="0"/>
                      <a:pt x="1054104" y="1588"/>
                      <a:pt x="1040610" y="2382"/>
                    </a:cubicBezTo>
                    <a:cubicBezTo>
                      <a:pt x="1038229" y="4763"/>
                      <a:pt x="1036206" y="7568"/>
                      <a:pt x="1033466" y="9525"/>
                    </a:cubicBezTo>
                    <a:cubicBezTo>
                      <a:pt x="1030577" y="11588"/>
                      <a:pt x="1026668" y="12015"/>
                      <a:pt x="1023941" y="14288"/>
                    </a:cubicBezTo>
                    <a:cubicBezTo>
                      <a:pt x="1021742" y="16120"/>
                      <a:pt x="1021202" y="19408"/>
                      <a:pt x="1019178" y="21432"/>
                    </a:cubicBezTo>
                    <a:cubicBezTo>
                      <a:pt x="1017155" y="23455"/>
                      <a:pt x="1014520" y="24774"/>
                      <a:pt x="1012035" y="26194"/>
                    </a:cubicBezTo>
                    <a:cubicBezTo>
                      <a:pt x="1002349" y="31729"/>
                      <a:pt x="1003404" y="30733"/>
                      <a:pt x="992985" y="33338"/>
                    </a:cubicBezTo>
                    <a:cubicBezTo>
                      <a:pt x="990604" y="34925"/>
                      <a:pt x="988471" y="36973"/>
                      <a:pt x="985841" y="38100"/>
                    </a:cubicBezTo>
                    <a:cubicBezTo>
                      <a:pt x="982833" y="39389"/>
                      <a:pt x="979579" y="40231"/>
                      <a:pt x="976316" y="40482"/>
                    </a:cubicBezTo>
                    <a:cubicBezTo>
                      <a:pt x="958887" y="41823"/>
                      <a:pt x="941391" y="42069"/>
                      <a:pt x="923928" y="42863"/>
                    </a:cubicBezTo>
                    <a:cubicBezTo>
                      <a:pt x="923134" y="45244"/>
                      <a:pt x="922939" y="47918"/>
                      <a:pt x="921547" y="50007"/>
                    </a:cubicBezTo>
                    <a:cubicBezTo>
                      <a:pt x="918401" y="54725"/>
                      <a:pt x="909077" y="61295"/>
                      <a:pt x="904878" y="64294"/>
                    </a:cubicBezTo>
                    <a:cubicBezTo>
                      <a:pt x="902549" y="65958"/>
                      <a:pt x="900424" y="68079"/>
                      <a:pt x="897735" y="69057"/>
                    </a:cubicBezTo>
                    <a:cubicBezTo>
                      <a:pt x="891584" y="71294"/>
                      <a:pt x="878685" y="73819"/>
                      <a:pt x="878685" y="73819"/>
                    </a:cubicBezTo>
                    <a:cubicBezTo>
                      <a:pt x="860774" y="85761"/>
                      <a:pt x="875197" y="77870"/>
                      <a:pt x="833441" y="80963"/>
                    </a:cubicBezTo>
                    <a:cubicBezTo>
                      <a:pt x="824698" y="81611"/>
                      <a:pt x="815978" y="82550"/>
                      <a:pt x="807247" y="83344"/>
                    </a:cubicBezTo>
                    <a:cubicBezTo>
                      <a:pt x="802485" y="86519"/>
                      <a:pt x="794770" y="87439"/>
                      <a:pt x="792960" y="92869"/>
                    </a:cubicBezTo>
                    <a:lnTo>
                      <a:pt x="788197" y="107157"/>
                    </a:lnTo>
                    <a:cubicBezTo>
                      <a:pt x="787403" y="109538"/>
                      <a:pt x="787208" y="112212"/>
                      <a:pt x="785816" y="114300"/>
                    </a:cubicBezTo>
                    <a:lnTo>
                      <a:pt x="781053" y="121444"/>
                    </a:lnTo>
                    <a:cubicBezTo>
                      <a:pt x="780259" y="131763"/>
                      <a:pt x="781515" y="142449"/>
                      <a:pt x="778672" y="152400"/>
                    </a:cubicBezTo>
                    <a:cubicBezTo>
                      <a:pt x="777982" y="154814"/>
                      <a:pt x="773963" y="154173"/>
                      <a:pt x="771528" y="154782"/>
                    </a:cubicBezTo>
                    <a:lnTo>
                      <a:pt x="752478" y="159544"/>
                    </a:lnTo>
                    <a:cubicBezTo>
                      <a:pt x="750762" y="159201"/>
                      <a:pt x="736565" y="156874"/>
                      <a:pt x="733428" y="154782"/>
                    </a:cubicBezTo>
                    <a:cubicBezTo>
                      <a:pt x="730626" y="152914"/>
                      <a:pt x="728872" y="149794"/>
                      <a:pt x="726285" y="147638"/>
                    </a:cubicBezTo>
                    <a:cubicBezTo>
                      <a:pt x="724086" y="145806"/>
                      <a:pt x="721522" y="144463"/>
                      <a:pt x="719141" y="142875"/>
                    </a:cubicBezTo>
                    <a:cubicBezTo>
                      <a:pt x="717553" y="140494"/>
                      <a:pt x="716805" y="137249"/>
                      <a:pt x="714378" y="135732"/>
                    </a:cubicBezTo>
                    <a:cubicBezTo>
                      <a:pt x="706628" y="130888"/>
                      <a:pt x="691799" y="129785"/>
                      <a:pt x="683422" y="128588"/>
                    </a:cubicBezTo>
                    <a:cubicBezTo>
                      <a:pt x="677281" y="129465"/>
                      <a:pt x="666259" y="130025"/>
                      <a:pt x="659610" y="133350"/>
                    </a:cubicBezTo>
                    <a:cubicBezTo>
                      <a:pt x="657050" y="134630"/>
                      <a:pt x="654847" y="136525"/>
                      <a:pt x="652466" y="138113"/>
                    </a:cubicBezTo>
                    <a:cubicBezTo>
                      <a:pt x="643665" y="151313"/>
                      <a:pt x="652738" y="140873"/>
                      <a:pt x="640560" y="147638"/>
                    </a:cubicBezTo>
                    <a:cubicBezTo>
                      <a:pt x="635556" y="150418"/>
                      <a:pt x="631702" y="155353"/>
                      <a:pt x="626272" y="157163"/>
                    </a:cubicBezTo>
                    <a:cubicBezTo>
                      <a:pt x="615073" y="160896"/>
                      <a:pt x="621459" y="158612"/>
                      <a:pt x="607222" y="164307"/>
                    </a:cubicBezTo>
                    <a:cubicBezTo>
                      <a:pt x="605741" y="168752"/>
                      <a:pt x="601592" y="183446"/>
                      <a:pt x="597697" y="188119"/>
                    </a:cubicBezTo>
                    <a:cubicBezTo>
                      <a:pt x="595865" y="190318"/>
                      <a:pt x="592752" y="191050"/>
                      <a:pt x="590553" y="192882"/>
                    </a:cubicBezTo>
                    <a:cubicBezTo>
                      <a:pt x="587966" y="195038"/>
                      <a:pt x="585791" y="197644"/>
                      <a:pt x="583410" y="200025"/>
                    </a:cubicBezTo>
                    <a:cubicBezTo>
                      <a:pt x="577853" y="216694"/>
                      <a:pt x="577060" y="209550"/>
                      <a:pt x="581028" y="221457"/>
                    </a:cubicBezTo>
                    <a:cubicBezTo>
                      <a:pt x="580234" y="232569"/>
                      <a:pt x="579877" y="243721"/>
                      <a:pt x="578647" y="254794"/>
                    </a:cubicBezTo>
                    <a:cubicBezTo>
                      <a:pt x="578286" y="258047"/>
                      <a:pt x="578081" y="261596"/>
                      <a:pt x="576266" y="264319"/>
                    </a:cubicBezTo>
                    <a:cubicBezTo>
                      <a:pt x="574678" y="266700"/>
                      <a:pt x="571503" y="267494"/>
                      <a:pt x="569122" y="269082"/>
                    </a:cubicBezTo>
                    <a:cubicBezTo>
                      <a:pt x="566741" y="268288"/>
                      <a:pt x="564488" y="266700"/>
                      <a:pt x="561978" y="266700"/>
                    </a:cubicBezTo>
                    <a:cubicBezTo>
                      <a:pt x="551629" y="266700"/>
                      <a:pt x="541022" y="266415"/>
                      <a:pt x="531022" y="269082"/>
                    </a:cubicBezTo>
                    <a:cubicBezTo>
                      <a:pt x="526015" y="270417"/>
                      <a:pt x="526158" y="280437"/>
                      <a:pt x="523878" y="283369"/>
                    </a:cubicBezTo>
                    <a:cubicBezTo>
                      <a:pt x="518087" y="290815"/>
                      <a:pt x="510725" y="297689"/>
                      <a:pt x="502447" y="302419"/>
                    </a:cubicBezTo>
                    <a:cubicBezTo>
                      <a:pt x="499365" y="304180"/>
                      <a:pt x="496218" y="305864"/>
                      <a:pt x="492922" y="307182"/>
                    </a:cubicBezTo>
                    <a:cubicBezTo>
                      <a:pt x="492909" y="307187"/>
                      <a:pt x="475069" y="313132"/>
                      <a:pt x="471491" y="314325"/>
                    </a:cubicBezTo>
                    <a:lnTo>
                      <a:pt x="464347" y="316707"/>
                    </a:lnTo>
                    <a:lnTo>
                      <a:pt x="457203" y="319088"/>
                    </a:lnTo>
                    <a:cubicBezTo>
                      <a:pt x="446091" y="318294"/>
                      <a:pt x="434930" y="318009"/>
                      <a:pt x="423866" y="316707"/>
                    </a:cubicBezTo>
                    <a:cubicBezTo>
                      <a:pt x="421373" y="316414"/>
                      <a:pt x="418811" y="315717"/>
                      <a:pt x="416722" y="314325"/>
                    </a:cubicBezTo>
                    <a:cubicBezTo>
                      <a:pt x="398883" y="302433"/>
                      <a:pt x="419421" y="310464"/>
                      <a:pt x="402435" y="304800"/>
                    </a:cubicBezTo>
                    <a:cubicBezTo>
                      <a:pt x="385981" y="280125"/>
                      <a:pt x="411010" y="318300"/>
                      <a:pt x="392910" y="288132"/>
                    </a:cubicBezTo>
                    <a:cubicBezTo>
                      <a:pt x="389965" y="283224"/>
                      <a:pt x="389065" y="274554"/>
                      <a:pt x="383385" y="273844"/>
                    </a:cubicBezTo>
                    <a:cubicBezTo>
                      <a:pt x="359544" y="270864"/>
                      <a:pt x="370647" y="272515"/>
                      <a:pt x="350047" y="269082"/>
                    </a:cubicBezTo>
                    <a:cubicBezTo>
                      <a:pt x="347666" y="269876"/>
                      <a:pt x="344863" y="269895"/>
                      <a:pt x="342903" y="271463"/>
                    </a:cubicBezTo>
                    <a:cubicBezTo>
                      <a:pt x="339737" y="273996"/>
                      <a:pt x="334999" y="285431"/>
                      <a:pt x="333378" y="288132"/>
                    </a:cubicBezTo>
                    <a:cubicBezTo>
                      <a:pt x="330433" y="293040"/>
                      <a:pt x="329406" y="301031"/>
                      <a:pt x="323853" y="302419"/>
                    </a:cubicBezTo>
                    <a:cubicBezTo>
                      <a:pt x="309644" y="305971"/>
                      <a:pt x="317556" y="304262"/>
                      <a:pt x="300041" y="307182"/>
                    </a:cubicBezTo>
                    <a:cubicBezTo>
                      <a:pt x="297660" y="309563"/>
                      <a:pt x="294568" y="311401"/>
                      <a:pt x="292897" y="314325"/>
                    </a:cubicBezTo>
                    <a:cubicBezTo>
                      <a:pt x="291273" y="317166"/>
                      <a:pt x="291415" y="320703"/>
                      <a:pt x="290516" y="323850"/>
                    </a:cubicBezTo>
                    <a:cubicBezTo>
                      <a:pt x="289826" y="326264"/>
                      <a:pt x="288929" y="328613"/>
                      <a:pt x="288135" y="330994"/>
                    </a:cubicBezTo>
                    <a:cubicBezTo>
                      <a:pt x="288929" y="338138"/>
                      <a:pt x="288773" y="345452"/>
                      <a:pt x="290516" y="352425"/>
                    </a:cubicBezTo>
                    <a:cubicBezTo>
                      <a:pt x="291210" y="355201"/>
                      <a:pt x="293998" y="357009"/>
                      <a:pt x="295278" y="359569"/>
                    </a:cubicBezTo>
                    <a:cubicBezTo>
                      <a:pt x="296401" y="361814"/>
                      <a:pt x="296866" y="364332"/>
                      <a:pt x="297660" y="366713"/>
                    </a:cubicBezTo>
                    <a:cubicBezTo>
                      <a:pt x="296866" y="377825"/>
                      <a:pt x="298149" y="389285"/>
                      <a:pt x="295278" y="400050"/>
                    </a:cubicBezTo>
                    <a:cubicBezTo>
                      <a:pt x="294631" y="402475"/>
                      <a:pt x="290380" y="401309"/>
                      <a:pt x="288135" y="402432"/>
                    </a:cubicBezTo>
                    <a:cubicBezTo>
                      <a:pt x="269681" y="411659"/>
                      <a:pt x="291794" y="403594"/>
                      <a:pt x="273847" y="409575"/>
                    </a:cubicBezTo>
                    <a:cubicBezTo>
                      <a:pt x="259903" y="418872"/>
                      <a:pt x="273715" y="411957"/>
                      <a:pt x="250035" y="411957"/>
                    </a:cubicBezTo>
                    <a:cubicBezTo>
                      <a:pt x="245987" y="411957"/>
                      <a:pt x="242097" y="413544"/>
                      <a:pt x="238128" y="414338"/>
                    </a:cubicBezTo>
                    <a:cubicBezTo>
                      <a:pt x="244118" y="432303"/>
                      <a:pt x="236036" y="410153"/>
                      <a:pt x="245272" y="428625"/>
                    </a:cubicBezTo>
                    <a:cubicBezTo>
                      <a:pt x="246978" y="432038"/>
                      <a:pt x="249273" y="442247"/>
                      <a:pt x="250035" y="445294"/>
                    </a:cubicBezTo>
                    <a:cubicBezTo>
                      <a:pt x="249241" y="457994"/>
                      <a:pt x="248805" y="470721"/>
                      <a:pt x="247653" y="483394"/>
                    </a:cubicBezTo>
                    <a:cubicBezTo>
                      <a:pt x="247216" y="488203"/>
                      <a:pt x="247431" y="493363"/>
                      <a:pt x="245272" y="497682"/>
                    </a:cubicBezTo>
                    <a:cubicBezTo>
                      <a:pt x="243426" y="501374"/>
                      <a:pt x="234365" y="503698"/>
                      <a:pt x="230985" y="504825"/>
                    </a:cubicBezTo>
                    <a:cubicBezTo>
                      <a:pt x="228604" y="506413"/>
                      <a:pt x="225726" y="507434"/>
                      <a:pt x="223841" y="509588"/>
                    </a:cubicBezTo>
                    <a:cubicBezTo>
                      <a:pt x="220072" y="513895"/>
                      <a:pt x="219869" y="522486"/>
                      <a:pt x="214316" y="523875"/>
                    </a:cubicBezTo>
                    <a:lnTo>
                      <a:pt x="204791" y="526257"/>
                    </a:lnTo>
                    <a:cubicBezTo>
                      <a:pt x="200941" y="537807"/>
                      <a:pt x="205145" y="530807"/>
                      <a:pt x="192885" y="538163"/>
                    </a:cubicBezTo>
                    <a:cubicBezTo>
                      <a:pt x="170521" y="551582"/>
                      <a:pt x="187353" y="546594"/>
                      <a:pt x="159547" y="550069"/>
                    </a:cubicBezTo>
                    <a:cubicBezTo>
                      <a:pt x="134691" y="558356"/>
                      <a:pt x="150267" y="554474"/>
                      <a:pt x="111922" y="557213"/>
                    </a:cubicBezTo>
                    <a:cubicBezTo>
                      <a:pt x="108217" y="560918"/>
                      <a:pt x="102939" y="567130"/>
                      <a:pt x="97635" y="569119"/>
                    </a:cubicBezTo>
                    <a:cubicBezTo>
                      <a:pt x="93845" y="570540"/>
                      <a:pt x="89697" y="570706"/>
                      <a:pt x="85728" y="571500"/>
                    </a:cubicBezTo>
                    <a:cubicBezTo>
                      <a:pt x="84141" y="573881"/>
                      <a:pt x="82798" y="576445"/>
                      <a:pt x="80966" y="578644"/>
                    </a:cubicBezTo>
                    <a:cubicBezTo>
                      <a:pt x="78810" y="581231"/>
                      <a:pt x="75493" y="582864"/>
                      <a:pt x="73822" y="585788"/>
                    </a:cubicBezTo>
                    <a:cubicBezTo>
                      <a:pt x="72198" y="588630"/>
                      <a:pt x="72590" y="592249"/>
                      <a:pt x="71441" y="595313"/>
                    </a:cubicBezTo>
                    <a:cubicBezTo>
                      <a:pt x="70195" y="598637"/>
                      <a:pt x="68266" y="601663"/>
                      <a:pt x="66678" y="604838"/>
                    </a:cubicBezTo>
                    <a:cubicBezTo>
                      <a:pt x="65884" y="608807"/>
                      <a:pt x="65362" y="612839"/>
                      <a:pt x="64297" y="616744"/>
                    </a:cubicBezTo>
                    <a:cubicBezTo>
                      <a:pt x="62976" y="621587"/>
                      <a:pt x="59535" y="631032"/>
                      <a:pt x="59535" y="631032"/>
                    </a:cubicBezTo>
                    <a:cubicBezTo>
                      <a:pt x="58741" y="639763"/>
                      <a:pt x="58990" y="648653"/>
                      <a:pt x="57153" y="657225"/>
                    </a:cubicBezTo>
                    <a:cubicBezTo>
                      <a:pt x="56553" y="660023"/>
                      <a:pt x="53369" y="661679"/>
                      <a:pt x="52391" y="664369"/>
                    </a:cubicBezTo>
                    <a:cubicBezTo>
                      <a:pt x="50154" y="670520"/>
                      <a:pt x="51258" y="677973"/>
                      <a:pt x="47628" y="683419"/>
                    </a:cubicBezTo>
                    <a:cubicBezTo>
                      <a:pt x="46041" y="685800"/>
                      <a:pt x="44146" y="688003"/>
                      <a:pt x="42866" y="690563"/>
                    </a:cubicBezTo>
                    <a:cubicBezTo>
                      <a:pt x="41744" y="692808"/>
                      <a:pt x="41991" y="695699"/>
                      <a:pt x="40485" y="697707"/>
                    </a:cubicBezTo>
                    <a:cubicBezTo>
                      <a:pt x="37117" y="702197"/>
                      <a:pt x="32547" y="705644"/>
                      <a:pt x="28578" y="709613"/>
                    </a:cubicBezTo>
                    <a:cubicBezTo>
                      <a:pt x="26991" y="714375"/>
                      <a:pt x="26600" y="719723"/>
                      <a:pt x="23816" y="723900"/>
                    </a:cubicBezTo>
                    <a:lnTo>
                      <a:pt x="14291" y="738188"/>
                    </a:lnTo>
                    <a:cubicBezTo>
                      <a:pt x="15085" y="742157"/>
                      <a:pt x="15690" y="746168"/>
                      <a:pt x="16672" y="750094"/>
                    </a:cubicBezTo>
                    <a:cubicBezTo>
                      <a:pt x="17281" y="752529"/>
                      <a:pt x="18508" y="754788"/>
                      <a:pt x="19053" y="757238"/>
                    </a:cubicBezTo>
                    <a:cubicBezTo>
                      <a:pt x="20100" y="761951"/>
                      <a:pt x="20641" y="766763"/>
                      <a:pt x="21435" y="771525"/>
                    </a:cubicBezTo>
                    <a:cubicBezTo>
                      <a:pt x="20641" y="780256"/>
                      <a:pt x="20577" y="789085"/>
                      <a:pt x="19053" y="797719"/>
                    </a:cubicBezTo>
                    <a:cubicBezTo>
                      <a:pt x="18181" y="802663"/>
                      <a:pt x="15878" y="807244"/>
                      <a:pt x="14291" y="812007"/>
                    </a:cubicBezTo>
                    <a:lnTo>
                      <a:pt x="11910" y="819150"/>
                    </a:lnTo>
                    <a:cubicBezTo>
                      <a:pt x="11116" y="824706"/>
                      <a:pt x="10629" y="830315"/>
                      <a:pt x="9528" y="835819"/>
                    </a:cubicBezTo>
                    <a:cubicBezTo>
                      <a:pt x="9036" y="838280"/>
                      <a:pt x="7837" y="840549"/>
                      <a:pt x="7147" y="842963"/>
                    </a:cubicBezTo>
                    <a:cubicBezTo>
                      <a:pt x="6248" y="846110"/>
                      <a:pt x="5351" y="849268"/>
                      <a:pt x="4766" y="852488"/>
                    </a:cubicBezTo>
                    <a:cubicBezTo>
                      <a:pt x="3762" y="858010"/>
                      <a:pt x="3389" y="863635"/>
                      <a:pt x="2385" y="869157"/>
                    </a:cubicBezTo>
                    <a:cubicBezTo>
                      <a:pt x="-190" y="883316"/>
                      <a:pt x="3" y="874472"/>
                      <a:pt x="3" y="881063"/>
                    </a:cubicBezTo>
                  </a:path>
                </a:pathLst>
              </a:custGeom>
              <a:noFill/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-109" charset="-128"/>
                </a:endParaRPr>
              </a:p>
            </p:txBody>
          </p:sp>
          <p:sp>
            <p:nvSpPr>
              <p:cNvPr id="10" name="Freeform 9"/>
              <p:cNvSpPr/>
              <p:nvPr/>
            </p:nvSpPr>
            <p:spPr bwMode="auto">
              <a:xfrm>
                <a:off x="2781300" y="3976688"/>
                <a:ext cx="1309688" cy="1124103"/>
              </a:xfrm>
              <a:custGeom>
                <a:avLst/>
                <a:gdLst>
                  <a:gd name="connsiteX0" fmla="*/ 16669 w 1309688"/>
                  <a:gd name="connsiteY0" fmla="*/ 0 h 1124103"/>
                  <a:gd name="connsiteX1" fmla="*/ 11906 w 1309688"/>
                  <a:gd name="connsiteY1" fmla="*/ 11906 h 1124103"/>
                  <a:gd name="connsiteX2" fmla="*/ 9525 w 1309688"/>
                  <a:gd name="connsiteY2" fmla="*/ 33337 h 1124103"/>
                  <a:gd name="connsiteX3" fmla="*/ 7144 w 1309688"/>
                  <a:gd name="connsiteY3" fmla="*/ 42862 h 1124103"/>
                  <a:gd name="connsiteX4" fmla="*/ 0 w 1309688"/>
                  <a:gd name="connsiteY4" fmla="*/ 47625 h 1124103"/>
                  <a:gd name="connsiteX5" fmla="*/ 7144 w 1309688"/>
                  <a:gd name="connsiteY5" fmla="*/ 78581 h 1124103"/>
                  <a:gd name="connsiteX6" fmla="*/ 16669 w 1309688"/>
                  <a:gd name="connsiteY6" fmla="*/ 92868 h 1124103"/>
                  <a:gd name="connsiteX7" fmla="*/ 26194 w 1309688"/>
                  <a:gd name="connsiteY7" fmla="*/ 95250 h 1124103"/>
                  <a:gd name="connsiteX8" fmla="*/ 33338 w 1309688"/>
                  <a:gd name="connsiteY8" fmla="*/ 100012 h 1124103"/>
                  <a:gd name="connsiteX9" fmla="*/ 40481 w 1309688"/>
                  <a:gd name="connsiteY9" fmla="*/ 116681 h 1124103"/>
                  <a:gd name="connsiteX10" fmla="*/ 38100 w 1309688"/>
                  <a:gd name="connsiteY10" fmla="*/ 180975 h 1124103"/>
                  <a:gd name="connsiteX11" fmla="*/ 33338 w 1309688"/>
                  <a:gd name="connsiteY11" fmla="*/ 195262 h 1124103"/>
                  <a:gd name="connsiteX12" fmla="*/ 28575 w 1309688"/>
                  <a:gd name="connsiteY12" fmla="*/ 202406 h 1124103"/>
                  <a:gd name="connsiteX13" fmla="*/ 26194 w 1309688"/>
                  <a:gd name="connsiteY13" fmla="*/ 209550 h 1124103"/>
                  <a:gd name="connsiteX14" fmla="*/ 21431 w 1309688"/>
                  <a:gd name="connsiteY14" fmla="*/ 216693 h 1124103"/>
                  <a:gd name="connsiteX15" fmla="*/ 14288 w 1309688"/>
                  <a:gd name="connsiteY15" fmla="*/ 238125 h 1124103"/>
                  <a:gd name="connsiteX16" fmla="*/ 16669 w 1309688"/>
                  <a:gd name="connsiteY16" fmla="*/ 264318 h 1124103"/>
                  <a:gd name="connsiteX17" fmla="*/ 33338 w 1309688"/>
                  <a:gd name="connsiteY17" fmla="*/ 283368 h 1124103"/>
                  <a:gd name="connsiteX18" fmla="*/ 40481 w 1309688"/>
                  <a:gd name="connsiteY18" fmla="*/ 285750 h 1124103"/>
                  <a:gd name="connsiteX19" fmla="*/ 45244 w 1309688"/>
                  <a:gd name="connsiteY19" fmla="*/ 292893 h 1124103"/>
                  <a:gd name="connsiteX20" fmla="*/ 47625 w 1309688"/>
                  <a:gd name="connsiteY20" fmla="*/ 302418 h 1124103"/>
                  <a:gd name="connsiteX21" fmla="*/ 50006 w 1309688"/>
                  <a:gd name="connsiteY21" fmla="*/ 309562 h 1124103"/>
                  <a:gd name="connsiteX22" fmla="*/ 54769 w 1309688"/>
                  <a:gd name="connsiteY22" fmla="*/ 330993 h 1124103"/>
                  <a:gd name="connsiteX23" fmla="*/ 71438 w 1309688"/>
                  <a:gd name="connsiteY23" fmla="*/ 328612 h 1124103"/>
                  <a:gd name="connsiteX24" fmla="*/ 73819 w 1309688"/>
                  <a:gd name="connsiteY24" fmla="*/ 321468 h 1124103"/>
                  <a:gd name="connsiteX25" fmla="*/ 78581 w 1309688"/>
                  <a:gd name="connsiteY25" fmla="*/ 314325 h 1124103"/>
                  <a:gd name="connsiteX26" fmla="*/ 92869 w 1309688"/>
                  <a:gd name="connsiteY26" fmla="*/ 316706 h 1124103"/>
                  <a:gd name="connsiteX27" fmla="*/ 102394 w 1309688"/>
                  <a:gd name="connsiteY27" fmla="*/ 338137 h 1124103"/>
                  <a:gd name="connsiteX28" fmla="*/ 104775 w 1309688"/>
                  <a:gd name="connsiteY28" fmla="*/ 345281 h 1124103"/>
                  <a:gd name="connsiteX29" fmla="*/ 107156 w 1309688"/>
                  <a:gd name="connsiteY29" fmla="*/ 352425 h 1124103"/>
                  <a:gd name="connsiteX30" fmla="*/ 111919 w 1309688"/>
                  <a:gd name="connsiteY30" fmla="*/ 381000 h 1124103"/>
                  <a:gd name="connsiteX31" fmla="*/ 116681 w 1309688"/>
                  <a:gd name="connsiteY31" fmla="*/ 409575 h 1124103"/>
                  <a:gd name="connsiteX32" fmla="*/ 121444 w 1309688"/>
                  <a:gd name="connsiteY32" fmla="*/ 423862 h 1124103"/>
                  <a:gd name="connsiteX33" fmla="*/ 126206 w 1309688"/>
                  <a:gd name="connsiteY33" fmla="*/ 450056 h 1124103"/>
                  <a:gd name="connsiteX34" fmla="*/ 123825 w 1309688"/>
                  <a:gd name="connsiteY34" fmla="*/ 495300 h 1124103"/>
                  <a:gd name="connsiteX35" fmla="*/ 121444 w 1309688"/>
                  <a:gd name="connsiteY35" fmla="*/ 502443 h 1124103"/>
                  <a:gd name="connsiteX36" fmla="*/ 119063 w 1309688"/>
                  <a:gd name="connsiteY36" fmla="*/ 519112 h 1124103"/>
                  <a:gd name="connsiteX37" fmla="*/ 111919 w 1309688"/>
                  <a:gd name="connsiteY37" fmla="*/ 545306 h 1124103"/>
                  <a:gd name="connsiteX38" fmla="*/ 109538 w 1309688"/>
                  <a:gd name="connsiteY38" fmla="*/ 554831 h 1124103"/>
                  <a:gd name="connsiteX39" fmla="*/ 97631 w 1309688"/>
                  <a:gd name="connsiteY39" fmla="*/ 581025 h 1124103"/>
                  <a:gd name="connsiteX40" fmla="*/ 100013 w 1309688"/>
                  <a:gd name="connsiteY40" fmla="*/ 607218 h 1124103"/>
                  <a:gd name="connsiteX41" fmla="*/ 107156 w 1309688"/>
                  <a:gd name="connsiteY41" fmla="*/ 611981 h 1124103"/>
                  <a:gd name="connsiteX42" fmla="*/ 140494 w 1309688"/>
                  <a:gd name="connsiteY42" fmla="*/ 619125 h 1124103"/>
                  <a:gd name="connsiteX43" fmla="*/ 161925 w 1309688"/>
                  <a:gd name="connsiteY43" fmla="*/ 616743 h 1124103"/>
                  <a:gd name="connsiteX44" fmla="*/ 169069 w 1309688"/>
                  <a:gd name="connsiteY44" fmla="*/ 611981 h 1124103"/>
                  <a:gd name="connsiteX45" fmla="*/ 178594 w 1309688"/>
                  <a:gd name="connsiteY45" fmla="*/ 609600 h 1124103"/>
                  <a:gd name="connsiteX46" fmla="*/ 200025 w 1309688"/>
                  <a:gd name="connsiteY46" fmla="*/ 602456 h 1124103"/>
                  <a:gd name="connsiteX47" fmla="*/ 207169 w 1309688"/>
                  <a:gd name="connsiteY47" fmla="*/ 607218 h 1124103"/>
                  <a:gd name="connsiteX48" fmla="*/ 214313 w 1309688"/>
                  <a:gd name="connsiteY48" fmla="*/ 614362 h 1124103"/>
                  <a:gd name="connsiteX49" fmla="*/ 219075 w 1309688"/>
                  <a:gd name="connsiteY49" fmla="*/ 631031 h 1124103"/>
                  <a:gd name="connsiteX50" fmla="*/ 223838 w 1309688"/>
                  <a:gd name="connsiteY50" fmla="*/ 645318 h 1124103"/>
                  <a:gd name="connsiteX51" fmla="*/ 238125 w 1309688"/>
                  <a:gd name="connsiteY51" fmla="*/ 652462 h 1124103"/>
                  <a:gd name="connsiteX52" fmla="*/ 240506 w 1309688"/>
                  <a:gd name="connsiteY52" fmla="*/ 659606 h 1124103"/>
                  <a:gd name="connsiteX53" fmla="*/ 288131 w 1309688"/>
                  <a:gd name="connsiteY53" fmla="*/ 664368 h 1124103"/>
                  <a:gd name="connsiteX54" fmla="*/ 290513 w 1309688"/>
                  <a:gd name="connsiteY54" fmla="*/ 657225 h 1124103"/>
                  <a:gd name="connsiteX55" fmla="*/ 300038 w 1309688"/>
                  <a:gd name="connsiteY55" fmla="*/ 640556 h 1124103"/>
                  <a:gd name="connsiteX56" fmla="*/ 304800 w 1309688"/>
                  <a:gd name="connsiteY56" fmla="*/ 626268 h 1124103"/>
                  <a:gd name="connsiteX57" fmla="*/ 321469 w 1309688"/>
                  <a:gd name="connsiteY57" fmla="*/ 621506 h 1124103"/>
                  <a:gd name="connsiteX58" fmla="*/ 390525 w 1309688"/>
                  <a:gd name="connsiteY58" fmla="*/ 623887 h 1124103"/>
                  <a:gd name="connsiteX59" fmla="*/ 397669 w 1309688"/>
                  <a:gd name="connsiteY59" fmla="*/ 631031 h 1124103"/>
                  <a:gd name="connsiteX60" fmla="*/ 407194 w 1309688"/>
                  <a:gd name="connsiteY60" fmla="*/ 645318 h 1124103"/>
                  <a:gd name="connsiteX61" fmla="*/ 416719 w 1309688"/>
                  <a:gd name="connsiteY61" fmla="*/ 659606 h 1124103"/>
                  <a:gd name="connsiteX62" fmla="*/ 433388 w 1309688"/>
                  <a:gd name="connsiteY62" fmla="*/ 669131 h 1124103"/>
                  <a:gd name="connsiteX63" fmla="*/ 440531 w 1309688"/>
                  <a:gd name="connsiteY63" fmla="*/ 671512 h 1124103"/>
                  <a:gd name="connsiteX64" fmla="*/ 471488 w 1309688"/>
                  <a:gd name="connsiteY64" fmla="*/ 666750 h 1124103"/>
                  <a:gd name="connsiteX65" fmla="*/ 481013 w 1309688"/>
                  <a:gd name="connsiteY65" fmla="*/ 659606 h 1124103"/>
                  <a:gd name="connsiteX66" fmla="*/ 497681 w 1309688"/>
                  <a:gd name="connsiteY66" fmla="*/ 652462 h 1124103"/>
                  <a:gd name="connsiteX67" fmla="*/ 511969 w 1309688"/>
                  <a:gd name="connsiteY67" fmla="*/ 642937 h 1124103"/>
                  <a:gd name="connsiteX68" fmla="*/ 519113 w 1309688"/>
                  <a:gd name="connsiteY68" fmla="*/ 635793 h 1124103"/>
                  <a:gd name="connsiteX69" fmla="*/ 526256 w 1309688"/>
                  <a:gd name="connsiteY69" fmla="*/ 633412 h 1124103"/>
                  <a:gd name="connsiteX70" fmla="*/ 533400 w 1309688"/>
                  <a:gd name="connsiteY70" fmla="*/ 628650 h 1124103"/>
                  <a:gd name="connsiteX71" fmla="*/ 545306 w 1309688"/>
                  <a:gd name="connsiteY71" fmla="*/ 614362 h 1124103"/>
                  <a:gd name="connsiteX72" fmla="*/ 550069 w 1309688"/>
                  <a:gd name="connsiteY72" fmla="*/ 607218 h 1124103"/>
                  <a:gd name="connsiteX73" fmla="*/ 552450 w 1309688"/>
                  <a:gd name="connsiteY73" fmla="*/ 583406 h 1124103"/>
                  <a:gd name="connsiteX74" fmla="*/ 621506 w 1309688"/>
                  <a:gd name="connsiteY74" fmla="*/ 590550 h 1124103"/>
                  <a:gd name="connsiteX75" fmla="*/ 628650 w 1309688"/>
                  <a:gd name="connsiteY75" fmla="*/ 642937 h 1124103"/>
                  <a:gd name="connsiteX76" fmla="*/ 631031 w 1309688"/>
                  <a:gd name="connsiteY76" fmla="*/ 681037 h 1124103"/>
                  <a:gd name="connsiteX77" fmla="*/ 635794 w 1309688"/>
                  <a:gd name="connsiteY77" fmla="*/ 695325 h 1124103"/>
                  <a:gd name="connsiteX78" fmla="*/ 638175 w 1309688"/>
                  <a:gd name="connsiteY78" fmla="*/ 707231 h 1124103"/>
                  <a:gd name="connsiteX79" fmla="*/ 652463 w 1309688"/>
                  <a:gd name="connsiteY79" fmla="*/ 719137 h 1124103"/>
                  <a:gd name="connsiteX80" fmla="*/ 659606 w 1309688"/>
                  <a:gd name="connsiteY80" fmla="*/ 742950 h 1124103"/>
                  <a:gd name="connsiteX81" fmla="*/ 666750 w 1309688"/>
                  <a:gd name="connsiteY81" fmla="*/ 773906 h 1124103"/>
                  <a:gd name="connsiteX82" fmla="*/ 673894 w 1309688"/>
                  <a:gd name="connsiteY82" fmla="*/ 802481 h 1124103"/>
                  <a:gd name="connsiteX83" fmla="*/ 681038 w 1309688"/>
                  <a:gd name="connsiteY83" fmla="*/ 809625 h 1124103"/>
                  <a:gd name="connsiteX84" fmla="*/ 692944 w 1309688"/>
                  <a:gd name="connsiteY84" fmla="*/ 812006 h 1124103"/>
                  <a:gd name="connsiteX85" fmla="*/ 700088 w 1309688"/>
                  <a:gd name="connsiteY85" fmla="*/ 814387 h 1124103"/>
                  <a:gd name="connsiteX86" fmla="*/ 723900 w 1309688"/>
                  <a:gd name="connsiteY86" fmla="*/ 831056 h 1124103"/>
                  <a:gd name="connsiteX87" fmla="*/ 728663 w 1309688"/>
                  <a:gd name="connsiteY87" fmla="*/ 847725 h 1124103"/>
                  <a:gd name="connsiteX88" fmla="*/ 721519 w 1309688"/>
                  <a:gd name="connsiteY88" fmla="*/ 871537 h 1124103"/>
                  <a:gd name="connsiteX89" fmla="*/ 714375 w 1309688"/>
                  <a:gd name="connsiteY89" fmla="*/ 876300 h 1124103"/>
                  <a:gd name="connsiteX90" fmla="*/ 711994 w 1309688"/>
                  <a:gd name="connsiteY90" fmla="*/ 883443 h 1124103"/>
                  <a:gd name="connsiteX91" fmla="*/ 692944 w 1309688"/>
                  <a:gd name="connsiteY91" fmla="*/ 900112 h 1124103"/>
                  <a:gd name="connsiteX92" fmla="*/ 690563 w 1309688"/>
                  <a:gd name="connsiteY92" fmla="*/ 907256 h 1124103"/>
                  <a:gd name="connsiteX93" fmla="*/ 683419 w 1309688"/>
                  <a:gd name="connsiteY93" fmla="*/ 916781 h 1124103"/>
                  <a:gd name="connsiteX94" fmla="*/ 690563 w 1309688"/>
                  <a:gd name="connsiteY94" fmla="*/ 919162 h 1124103"/>
                  <a:gd name="connsiteX95" fmla="*/ 719138 w 1309688"/>
                  <a:gd name="connsiteY95" fmla="*/ 916781 h 1124103"/>
                  <a:gd name="connsiteX96" fmla="*/ 728663 w 1309688"/>
                  <a:gd name="connsiteY96" fmla="*/ 914400 h 1124103"/>
                  <a:gd name="connsiteX97" fmla="*/ 731044 w 1309688"/>
                  <a:gd name="connsiteY97" fmla="*/ 921543 h 1124103"/>
                  <a:gd name="connsiteX98" fmla="*/ 735806 w 1309688"/>
                  <a:gd name="connsiteY98" fmla="*/ 928687 h 1124103"/>
                  <a:gd name="connsiteX99" fmla="*/ 733425 w 1309688"/>
                  <a:gd name="connsiteY99" fmla="*/ 969168 h 1124103"/>
                  <a:gd name="connsiteX100" fmla="*/ 728663 w 1309688"/>
                  <a:gd name="connsiteY100" fmla="*/ 985837 h 1124103"/>
                  <a:gd name="connsiteX101" fmla="*/ 723900 w 1309688"/>
                  <a:gd name="connsiteY101" fmla="*/ 1012031 h 1124103"/>
                  <a:gd name="connsiteX102" fmla="*/ 726281 w 1309688"/>
                  <a:gd name="connsiteY102" fmla="*/ 1031081 h 1124103"/>
                  <a:gd name="connsiteX103" fmla="*/ 731044 w 1309688"/>
                  <a:gd name="connsiteY103" fmla="*/ 1038225 h 1124103"/>
                  <a:gd name="connsiteX104" fmla="*/ 747713 w 1309688"/>
                  <a:gd name="connsiteY104" fmla="*/ 1052512 h 1124103"/>
                  <a:gd name="connsiteX105" fmla="*/ 764381 w 1309688"/>
                  <a:gd name="connsiteY105" fmla="*/ 1054893 h 1124103"/>
                  <a:gd name="connsiteX106" fmla="*/ 771525 w 1309688"/>
                  <a:gd name="connsiteY106" fmla="*/ 1057275 h 1124103"/>
                  <a:gd name="connsiteX107" fmla="*/ 785813 w 1309688"/>
                  <a:gd name="connsiteY107" fmla="*/ 1071562 h 1124103"/>
                  <a:gd name="connsiteX108" fmla="*/ 788194 w 1309688"/>
                  <a:gd name="connsiteY108" fmla="*/ 1078706 h 1124103"/>
                  <a:gd name="connsiteX109" fmla="*/ 790575 w 1309688"/>
                  <a:gd name="connsiteY109" fmla="*/ 1095375 h 1124103"/>
                  <a:gd name="connsiteX110" fmla="*/ 792956 w 1309688"/>
                  <a:gd name="connsiteY110" fmla="*/ 1107281 h 1124103"/>
                  <a:gd name="connsiteX111" fmla="*/ 804863 w 1309688"/>
                  <a:gd name="connsiteY111" fmla="*/ 1097756 h 1124103"/>
                  <a:gd name="connsiteX112" fmla="*/ 812006 w 1309688"/>
                  <a:gd name="connsiteY112" fmla="*/ 1095375 h 1124103"/>
                  <a:gd name="connsiteX113" fmla="*/ 835819 w 1309688"/>
                  <a:gd name="connsiteY113" fmla="*/ 1088231 h 1124103"/>
                  <a:gd name="connsiteX114" fmla="*/ 847725 w 1309688"/>
                  <a:gd name="connsiteY114" fmla="*/ 1076325 h 1124103"/>
                  <a:gd name="connsiteX115" fmla="*/ 862013 w 1309688"/>
                  <a:gd name="connsiteY115" fmla="*/ 1064418 h 1124103"/>
                  <a:gd name="connsiteX116" fmla="*/ 904875 w 1309688"/>
                  <a:gd name="connsiteY116" fmla="*/ 1066800 h 1124103"/>
                  <a:gd name="connsiteX117" fmla="*/ 912019 w 1309688"/>
                  <a:gd name="connsiteY117" fmla="*/ 1076325 h 1124103"/>
                  <a:gd name="connsiteX118" fmla="*/ 919163 w 1309688"/>
                  <a:gd name="connsiteY118" fmla="*/ 1078706 h 1124103"/>
                  <a:gd name="connsiteX119" fmla="*/ 938213 w 1309688"/>
                  <a:gd name="connsiteY119" fmla="*/ 1090612 h 1124103"/>
                  <a:gd name="connsiteX120" fmla="*/ 950119 w 1309688"/>
                  <a:gd name="connsiteY120" fmla="*/ 1104900 h 1124103"/>
                  <a:gd name="connsiteX121" fmla="*/ 959644 w 1309688"/>
                  <a:gd name="connsiteY121" fmla="*/ 1109662 h 1124103"/>
                  <a:gd name="connsiteX122" fmla="*/ 981075 w 1309688"/>
                  <a:gd name="connsiteY122" fmla="*/ 1119187 h 1124103"/>
                  <a:gd name="connsiteX123" fmla="*/ 990600 w 1309688"/>
                  <a:gd name="connsiteY123" fmla="*/ 1123950 h 1124103"/>
                  <a:gd name="connsiteX124" fmla="*/ 1009650 w 1309688"/>
                  <a:gd name="connsiteY124" fmla="*/ 1116806 h 1124103"/>
                  <a:gd name="connsiteX125" fmla="*/ 1012031 w 1309688"/>
                  <a:gd name="connsiteY125" fmla="*/ 1100137 h 1124103"/>
                  <a:gd name="connsiteX126" fmla="*/ 1014413 w 1309688"/>
                  <a:gd name="connsiteY126" fmla="*/ 1092993 h 1124103"/>
                  <a:gd name="connsiteX127" fmla="*/ 1021556 w 1309688"/>
                  <a:gd name="connsiteY127" fmla="*/ 1088231 h 1124103"/>
                  <a:gd name="connsiteX128" fmla="*/ 1066800 w 1309688"/>
                  <a:gd name="connsiteY128" fmla="*/ 1085850 h 1124103"/>
                  <a:gd name="connsiteX129" fmla="*/ 1069181 w 1309688"/>
                  <a:gd name="connsiteY129" fmla="*/ 1064418 h 1124103"/>
                  <a:gd name="connsiteX130" fmla="*/ 1071563 w 1309688"/>
                  <a:gd name="connsiteY130" fmla="*/ 1057275 h 1124103"/>
                  <a:gd name="connsiteX131" fmla="*/ 1083469 w 1309688"/>
                  <a:gd name="connsiteY131" fmla="*/ 1028700 h 1124103"/>
                  <a:gd name="connsiteX132" fmla="*/ 1097756 w 1309688"/>
                  <a:gd name="connsiteY132" fmla="*/ 1035843 h 1124103"/>
                  <a:gd name="connsiteX133" fmla="*/ 1109663 w 1309688"/>
                  <a:gd name="connsiteY133" fmla="*/ 1054893 h 1124103"/>
                  <a:gd name="connsiteX134" fmla="*/ 1128713 w 1309688"/>
                  <a:gd name="connsiteY134" fmla="*/ 1052512 h 1124103"/>
                  <a:gd name="connsiteX135" fmla="*/ 1140619 w 1309688"/>
                  <a:gd name="connsiteY135" fmla="*/ 1033462 h 1124103"/>
                  <a:gd name="connsiteX136" fmla="*/ 1147763 w 1309688"/>
                  <a:gd name="connsiteY136" fmla="*/ 1019175 h 1124103"/>
                  <a:gd name="connsiteX137" fmla="*/ 1162050 w 1309688"/>
                  <a:gd name="connsiteY137" fmla="*/ 1028700 h 1124103"/>
                  <a:gd name="connsiteX138" fmla="*/ 1166813 w 1309688"/>
                  <a:gd name="connsiteY138" fmla="*/ 1064418 h 1124103"/>
                  <a:gd name="connsiteX139" fmla="*/ 1171575 w 1309688"/>
                  <a:gd name="connsiteY139" fmla="*/ 1078706 h 1124103"/>
                  <a:gd name="connsiteX140" fmla="*/ 1176338 w 1309688"/>
                  <a:gd name="connsiteY140" fmla="*/ 1095375 h 1124103"/>
                  <a:gd name="connsiteX141" fmla="*/ 1181100 w 1309688"/>
                  <a:gd name="connsiteY141" fmla="*/ 1123950 h 1124103"/>
                  <a:gd name="connsiteX142" fmla="*/ 1223963 w 1309688"/>
                  <a:gd name="connsiteY142" fmla="*/ 1119187 h 1124103"/>
                  <a:gd name="connsiteX143" fmla="*/ 1231106 w 1309688"/>
                  <a:gd name="connsiteY143" fmla="*/ 1114425 h 1124103"/>
                  <a:gd name="connsiteX144" fmla="*/ 1238250 w 1309688"/>
                  <a:gd name="connsiteY144" fmla="*/ 1112043 h 1124103"/>
                  <a:gd name="connsiteX145" fmla="*/ 1245394 w 1309688"/>
                  <a:gd name="connsiteY145" fmla="*/ 1107281 h 1124103"/>
                  <a:gd name="connsiteX146" fmla="*/ 1309688 w 1309688"/>
                  <a:gd name="connsiteY146" fmla="*/ 1107281 h 11241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</a:cxnLst>
                <a:rect l="l" t="t" r="r" b="b"/>
                <a:pathLst>
                  <a:path w="1309688" h="1124103">
                    <a:moveTo>
                      <a:pt x="16669" y="0"/>
                    </a:moveTo>
                    <a:cubicBezTo>
                      <a:pt x="15081" y="3969"/>
                      <a:pt x="12802" y="7726"/>
                      <a:pt x="11906" y="11906"/>
                    </a:cubicBezTo>
                    <a:cubicBezTo>
                      <a:pt x="10400" y="18934"/>
                      <a:pt x="10618" y="26233"/>
                      <a:pt x="9525" y="33337"/>
                    </a:cubicBezTo>
                    <a:cubicBezTo>
                      <a:pt x="9027" y="36572"/>
                      <a:pt x="8959" y="40139"/>
                      <a:pt x="7144" y="42862"/>
                    </a:cubicBezTo>
                    <a:cubicBezTo>
                      <a:pt x="5556" y="45243"/>
                      <a:pt x="2381" y="46037"/>
                      <a:pt x="0" y="47625"/>
                    </a:cubicBezTo>
                    <a:cubicBezTo>
                      <a:pt x="4266" y="90293"/>
                      <a:pt x="-2618" y="59056"/>
                      <a:pt x="7144" y="78581"/>
                    </a:cubicBezTo>
                    <a:cubicBezTo>
                      <a:pt x="11009" y="86311"/>
                      <a:pt x="7188" y="87450"/>
                      <a:pt x="16669" y="92868"/>
                    </a:cubicBezTo>
                    <a:cubicBezTo>
                      <a:pt x="19511" y="94492"/>
                      <a:pt x="23019" y="94456"/>
                      <a:pt x="26194" y="95250"/>
                    </a:cubicBezTo>
                    <a:cubicBezTo>
                      <a:pt x="28575" y="96837"/>
                      <a:pt x="31314" y="97988"/>
                      <a:pt x="33338" y="100012"/>
                    </a:cubicBezTo>
                    <a:cubicBezTo>
                      <a:pt x="38819" y="105493"/>
                      <a:pt x="38660" y="109396"/>
                      <a:pt x="40481" y="116681"/>
                    </a:cubicBezTo>
                    <a:cubicBezTo>
                      <a:pt x="39687" y="138112"/>
                      <a:pt x="40041" y="159617"/>
                      <a:pt x="38100" y="180975"/>
                    </a:cubicBezTo>
                    <a:cubicBezTo>
                      <a:pt x="37646" y="185974"/>
                      <a:pt x="36123" y="191085"/>
                      <a:pt x="33338" y="195262"/>
                    </a:cubicBezTo>
                    <a:lnTo>
                      <a:pt x="28575" y="202406"/>
                    </a:lnTo>
                    <a:cubicBezTo>
                      <a:pt x="27781" y="204787"/>
                      <a:pt x="27317" y="207305"/>
                      <a:pt x="26194" y="209550"/>
                    </a:cubicBezTo>
                    <a:cubicBezTo>
                      <a:pt x="24914" y="212110"/>
                      <a:pt x="22532" y="214051"/>
                      <a:pt x="21431" y="216693"/>
                    </a:cubicBezTo>
                    <a:cubicBezTo>
                      <a:pt x="18535" y="223644"/>
                      <a:pt x="14288" y="238125"/>
                      <a:pt x="14288" y="238125"/>
                    </a:cubicBezTo>
                    <a:cubicBezTo>
                      <a:pt x="15082" y="246856"/>
                      <a:pt x="14195" y="255907"/>
                      <a:pt x="16669" y="264318"/>
                    </a:cubicBezTo>
                    <a:cubicBezTo>
                      <a:pt x="19133" y="272697"/>
                      <a:pt x="25755" y="279576"/>
                      <a:pt x="33338" y="283368"/>
                    </a:cubicBezTo>
                    <a:cubicBezTo>
                      <a:pt x="35583" y="284491"/>
                      <a:pt x="38100" y="284956"/>
                      <a:pt x="40481" y="285750"/>
                    </a:cubicBezTo>
                    <a:cubicBezTo>
                      <a:pt x="42069" y="288131"/>
                      <a:pt x="44117" y="290263"/>
                      <a:pt x="45244" y="292893"/>
                    </a:cubicBezTo>
                    <a:cubicBezTo>
                      <a:pt x="46533" y="295901"/>
                      <a:pt x="46726" y="299271"/>
                      <a:pt x="47625" y="302418"/>
                    </a:cubicBezTo>
                    <a:cubicBezTo>
                      <a:pt x="48315" y="304832"/>
                      <a:pt x="49461" y="307112"/>
                      <a:pt x="50006" y="309562"/>
                    </a:cubicBezTo>
                    <a:cubicBezTo>
                      <a:pt x="55593" y="334704"/>
                      <a:pt x="49409" y="314914"/>
                      <a:pt x="54769" y="330993"/>
                    </a:cubicBezTo>
                    <a:cubicBezTo>
                      <a:pt x="60325" y="330199"/>
                      <a:pt x="66418" y="331122"/>
                      <a:pt x="71438" y="328612"/>
                    </a:cubicBezTo>
                    <a:cubicBezTo>
                      <a:pt x="73683" y="327489"/>
                      <a:pt x="72697" y="323713"/>
                      <a:pt x="73819" y="321468"/>
                    </a:cubicBezTo>
                    <a:cubicBezTo>
                      <a:pt x="75099" y="318908"/>
                      <a:pt x="76994" y="316706"/>
                      <a:pt x="78581" y="314325"/>
                    </a:cubicBezTo>
                    <a:cubicBezTo>
                      <a:pt x="83344" y="315119"/>
                      <a:pt x="88550" y="314547"/>
                      <a:pt x="92869" y="316706"/>
                    </a:cubicBezTo>
                    <a:cubicBezTo>
                      <a:pt x="97396" y="318969"/>
                      <a:pt x="102023" y="337023"/>
                      <a:pt x="102394" y="338137"/>
                    </a:cubicBezTo>
                    <a:lnTo>
                      <a:pt x="104775" y="345281"/>
                    </a:lnTo>
                    <a:lnTo>
                      <a:pt x="107156" y="352425"/>
                    </a:lnTo>
                    <a:cubicBezTo>
                      <a:pt x="112530" y="390027"/>
                      <a:pt x="106693" y="351382"/>
                      <a:pt x="111919" y="381000"/>
                    </a:cubicBezTo>
                    <a:cubicBezTo>
                      <a:pt x="113597" y="390509"/>
                      <a:pt x="113627" y="400414"/>
                      <a:pt x="116681" y="409575"/>
                    </a:cubicBezTo>
                    <a:cubicBezTo>
                      <a:pt x="118269" y="414337"/>
                      <a:pt x="120619" y="418910"/>
                      <a:pt x="121444" y="423862"/>
                    </a:cubicBezTo>
                    <a:cubicBezTo>
                      <a:pt x="124490" y="442142"/>
                      <a:pt x="122878" y="433415"/>
                      <a:pt x="126206" y="450056"/>
                    </a:cubicBezTo>
                    <a:cubicBezTo>
                      <a:pt x="125412" y="465137"/>
                      <a:pt x="125192" y="480260"/>
                      <a:pt x="123825" y="495300"/>
                    </a:cubicBezTo>
                    <a:cubicBezTo>
                      <a:pt x="123598" y="497799"/>
                      <a:pt x="121936" y="499982"/>
                      <a:pt x="121444" y="502443"/>
                    </a:cubicBezTo>
                    <a:cubicBezTo>
                      <a:pt x="120343" y="507947"/>
                      <a:pt x="120164" y="513608"/>
                      <a:pt x="119063" y="519112"/>
                    </a:cubicBezTo>
                    <a:cubicBezTo>
                      <a:pt x="113405" y="547402"/>
                      <a:pt x="116479" y="529343"/>
                      <a:pt x="111919" y="545306"/>
                    </a:cubicBezTo>
                    <a:cubicBezTo>
                      <a:pt x="111020" y="548453"/>
                      <a:pt x="110797" y="551810"/>
                      <a:pt x="109538" y="554831"/>
                    </a:cubicBezTo>
                    <a:cubicBezTo>
                      <a:pt x="91781" y="597450"/>
                      <a:pt x="104772" y="559607"/>
                      <a:pt x="97631" y="581025"/>
                    </a:cubicBezTo>
                    <a:cubicBezTo>
                      <a:pt x="98425" y="589756"/>
                      <a:pt x="97435" y="598839"/>
                      <a:pt x="100013" y="607218"/>
                    </a:cubicBezTo>
                    <a:cubicBezTo>
                      <a:pt x="100855" y="609953"/>
                      <a:pt x="104541" y="610819"/>
                      <a:pt x="107156" y="611981"/>
                    </a:cubicBezTo>
                    <a:cubicBezTo>
                      <a:pt x="120430" y="617880"/>
                      <a:pt x="125495" y="617249"/>
                      <a:pt x="140494" y="619125"/>
                    </a:cubicBezTo>
                    <a:cubicBezTo>
                      <a:pt x="147638" y="618331"/>
                      <a:pt x="154952" y="618486"/>
                      <a:pt x="161925" y="616743"/>
                    </a:cubicBezTo>
                    <a:cubicBezTo>
                      <a:pt x="164701" y="616049"/>
                      <a:pt x="166438" y="613108"/>
                      <a:pt x="169069" y="611981"/>
                    </a:cubicBezTo>
                    <a:cubicBezTo>
                      <a:pt x="172077" y="610692"/>
                      <a:pt x="175419" y="610394"/>
                      <a:pt x="178594" y="609600"/>
                    </a:cubicBezTo>
                    <a:cubicBezTo>
                      <a:pt x="190874" y="601413"/>
                      <a:pt x="189247" y="597068"/>
                      <a:pt x="200025" y="602456"/>
                    </a:cubicBezTo>
                    <a:cubicBezTo>
                      <a:pt x="202585" y="603736"/>
                      <a:pt x="204970" y="605386"/>
                      <a:pt x="207169" y="607218"/>
                    </a:cubicBezTo>
                    <a:cubicBezTo>
                      <a:pt x="209756" y="609374"/>
                      <a:pt x="211932" y="611981"/>
                      <a:pt x="214313" y="614362"/>
                    </a:cubicBezTo>
                    <a:cubicBezTo>
                      <a:pt x="222327" y="638409"/>
                      <a:pt x="210089" y="601081"/>
                      <a:pt x="219075" y="631031"/>
                    </a:cubicBezTo>
                    <a:cubicBezTo>
                      <a:pt x="220518" y="635839"/>
                      <a:pt x="219661" y="642533"/>
                      <a:pt x="223838" y="645318"/>
                    </a:cubicBezTo>
                    <a:cubicBezTo>
                      <a:pt x="233069" y="651474"/>
                      <a:pt x="228266" y="649176"/>
                      <a:pt x="238125" y="652462"/>
                    </a:cubicBezTo>
                    <a:cubicBezTo>
                      <a:pt x="238919" y="654843"/>
                      <a:pt x="239114" y="657517"/>
                      <a:pt x="240506" y="659606"/>
                    </a:cubicBezTo>
                    <a:cubicBezTo>
                      <a:pt x="251850" y="676623"/>
                      <a:pt x="265792" y="665682"/>
                      <a:pt x="288131" y="664368"/>
                    </a:cubicBezTo>
                    <a:cubicBezTo>
                      <a:pt x="288925" y="661987"/>
                      <a:pt x="289390" y="659470"/>
                      <a:pt x="290513" y="657225"/>
                    </a:cubicBezTo>
                    <a:cubicBezTo>
                      <a:pt x="299095" y="640062"/>
                      <a:pt x="291699" y="661404"/>
                      <a:pt x="300038" y="640556"/>
                    </a:cubicBezTo>
                    <a:cubicBezTo>
                      <a:pt x="301902" y="635895"/>
                      <a:pt x="300037" y="627855"/>
                      <a:pt x="304800" y="626268"/>
                    </a:cubicBezTo>
                    <a:cubicBezTo>
                      <a:pt x="315049" y="622852"/>
                      <a:pt x="309509" y="624496"/>
                      <a:pt x="321469" y="621506"/>
                    </a:cubicBezTo>
                    <a:cubicBezTo>
                      <a:pt x="344488" y="622300"/>
                      <a:pt x="367671" y="621030"/>
                      <a:pt x="390525" y="623887"/>
                    </a:cubicBezTo>
                    <a:cubicBezTo>
                      <a:pt x="393867" y="624305"/>
                      <a:pt x="395601" y="628373"/>
                      <a:pt x="397669" y="631031"/>
                    </a:cubicBezTo>
                    <a:cubicBezTo>
                      <a:pt x="401183" y="635549"/>
                      <a:pt x="404019" y="640556"/>
                      <a:pt x="407194" y="645318"/>
                    </a:cubicBezTo>
                    <a:lnTo>
                      <a:pt x="416719" y="659606"/>
                    </a:lnTo>
                    <a:cubicBezTo>
                      <a:pt x="423892" y="664387"/>
                      <a:pt x="424932" y="665507"/>
                      <a:pt x="433388" y="669131"/>
                    </a:cubicBezTo>
                    <a:cubicBezTo>
                      <a:pt x="435695" y="670120"/>
                      <a:pt x="438150" y="670718"/>
                      <a:pt x="440531" y="671512"/>
                    </a:cubicBezTo>
                    <a:cubicBezTo>
                      <a:pt x="450850" y="669925"/>
                      <a:pt x="461472" y="669696"/>
                      <a:pt x="471488" y="666750"/>
                    </a:cubicBezTo>
                    <a:cubicBezTo>
                      <a:pt x="475296" y="665630"/>
                      <a:pt x="477784" y="661913"/>
                      <a:pt x="481013" y="659606"/>
                    </a:cubicBezTo>
                    <a:cubicBezTo>
                      <a:pt x="489869" y="653280"/>
                      <a:pt x="486535" y="655248"/>
                      <a:pt x="497681" y="652462"/>
                    </a:cubicBezTo>
                    <a:cubicBezTo>
                      <a:pt x="502444" y="649287"/>
                      <a:pt x="507922" y="646984"/>
                      <a:pt x="511969" y="642937"/>
                    </a:cubicBezTo>
                    <a:cubicBezTo>
                      <a:pt x="514350" y="640556"/>
                      <a:pt x="516311" y="637661"/>
                      <a:pt x="519113" y="635793"/>
                    </a:cubicBezTo>
                    <a:cubicBezTo>
                      <a:pt x="521201" y="634401"/>
                      <a:pt x="524011" y="634534"/>
                      <a:pt x="526256" y="633412"/>
                    </a:cubicBezTo>
                    <a:cubicBezTo>
                      <a:pt x="528816" y="632132"/>
                      <a:pt x="531019" y="630237"/>
                      <a:pt x="533400" y="628650"/>
                    </a:cubicBezTo>
                    <a:cubicBezTo>
                      <a:pt x="545226" y="610912"/>
                      <a:pt x="530027" y="632698"/>
                      <a:pt x="545306" y="614362"/>
                    </a:cubicBezTo>
                    <a:cubicBezTo>
                      <a:pt x="547138" y="612163"/>
                      <a:pt x="548481" y="609599"/>
                      <a:pt x="550069" y="607218"/>
                    </a:cubicBezTo>
                    <a:cubicBezTo>
                      <a:pt x="550863" y="599281"/>
                      <a:pt x="544882" y="585928"/>
                      <a:pt x="552450" y="583406"/>
                    </a:cubicBezTo>
                    <a:cubicBezTo>
                      <a:pt x="593144" y="569841"/>
                      <a:pt x="600516" y="576554"/>
                      <a:pt x="621506" y="590550"/>
                    </a:cubicBezTo>
                    <a:cubicBezTo>
                      <a:pt x="621881" y="593175"/>
                      <a:pt x="627894" y="633869"/>
                      <a:pt x="628650" y="642937"/>
                    </a:cubicBezTo>
                    <a:cubicBezTo>
                      <a:pt x="629707" y="655618"/>
                      <a:pt x="629312" y="668429"/>
                      <a:pt x="631031" y="681037"/>
                    </a:cubicBezTo>
                    <a:cubicBezTo>
                      <a:pt x="631709" y="686011"/>
                      <a:pt x="634810" y="690402"/>
                      <a:pt x="635794" y="695325"/>
                    </a:cubicBezTo>
                    <a:cubicBezTo>
                      <a:pt x="636588" y="699294"/>
                      <a:pt x="636365" y="703611"/>
                      <a:pt x="638175" y="707231"/>
                    </a:cubicBezTo>
                    <a:cubicBezTo>
                      <a:pt x="640467" y="711816"/>
                      <a:pt x="648359" y="716402"/>
                      <a:pt x="652463" y="719137"/>
                    </a:cubicBezTo>
                    <a:cubicBezTo>
                      <a:pt x="660793" y="731634"/>
                      <a:pt x="655928" y="722109"/>
                      <a:pt x="659606" y="742950"/>
                    </a:cubicBezTo>
                    <a:cubicBezTo>
                      <a:pt x="663546" y="765278"/>
                      <a:pt x="662217" y="760306"/>
                      <a:pt x="666750" y="773906"/>
                    </a:cubicBezTo>
                    <a:cubicBezTo>
                      <a:pt x="668322" y="786484"/>
                      <a:pt x="666962" y="792776"/>
                      <a:pt x="673894" y="802481"/>
                    </a:cubicBezTo>
                    <a:cubicBezTo>
                      <a:pt x="675852" y="805221"/>
                      <a:pt x="678026" y="808119"/>
                      <a:pt x="681038" y="809625"/>
                    </a:cubicBezTo>
                    <a:cubicBezTo>
                      <a:pt x="684658" y="811435"/>
                      <a:pt x="689018" y="811024"/>
                      <a:pt x="692944" y="812006"/>
                    </a:cubicBezTo>
                    <a:cubicBezTo>
                      <a:pt x="695379" y="812615"/>
                      <a:pt x="697707" y="813593"/>
                      <a:pt x="700088" y="814387"/>
                    </a:cubicBezTo>
                    <a:cubicBezTo>
                      <a:pt x="717677" y="826114"/>
                      <a:pt x="709796" y="820478"/>
                      <a:pt x="723900" y="831056"/>
                    </a:cubicBezTo>
                    <a:cubicBezTo>
                      <a:pt x="725022" y="834422"/>
                      <a:pt x="728663" y="844739"/>
                      <a:pt x="728663" y="847725"/>
                    </a:cubicBezTo>
                    <a:cubicBezTo>
                      <a:pt x="728663" y="854422"/>
                      <a:pt x="726260" y="865848"/>
                      <a:pt x="721519" y="871537"/>
                    </a:cubicBezTo>
                    <a:cubicBezTo>
                      <a:pt x="719687" y="873736"/>
                      <a:pt x="716756" y="874712"/>
                      <a:pt x="714375" y="876300"/>
                    </a:cubicBezTo>
                    <a:cubicBezTo>
                      <a:pt x="713581" y="878681"/>
                      <a:pt x="713453" y="881401"/>
                      <a:pt x="711994" y="883443"/>
                    </a:cubicBezTo>
                    <a:cubicBezTo>
                      <a:pt x="707251" y="890083"/>
                      <a:pt x="699354" y="895305"/>
                      <a:pt x="692944" y="900112"/>
                    </a:cubicBezTo>
                    <a:cubicBezTo>
                      <a:pt x="692150" y="902493"/>
                      <a:pt x="691808" y="905077"/>
                      <a:pt x="690563" y="907256"/>
                    </a:cubicBezTo>
                    <a:cubicBezTo>
                      <a:pt x="688594" y="910702"/>
                      <a:pt x="683419" y="912812"/>
                      <a:pt x="683419" y="916781"/>
                    </a:cubicBezTo>
                    <a:cubicBezTo>
                      <a:pt x="683419" y="919291"/>
                      <a:pt x="688182" y="918368"/>
                      <a:pt x="690563" y="919162"/>
                    </a:cubicBezTo>
                    <a:cubicBezTo>
                      <a:pt x="700088" y="918368"/>
                      <a:pt x="709654" y="917966"/>
                      <a:pt x="719138" y="916781"/>
                    </a:cubicBezTo>
                    <a:cubicBezTo>
                      <a:pt x="722385" y="916375"/>
                      <a:pt x="725624" y="913185"/>
                      <a:pt x="728663" y="914400"/>
                    </a:cubicBezTo>
                    <a:cubicBezTo>
                      <a:pt x="730993" y="915332"/>
                      <a:pt x="729922" y="919298"/>
                      <a:pt x="731044" y="921543"/>
                    </a:cubicBezTo>
                    <a:cubicBezTo>
                      <a:pt x="732324" y="924103"/>
                      <a:pt x="734219" y="926306"/>
                      <a:pt x="735806" y="928687"/>
                    </a:cubicBezTo>
                    <a:cubicBezTo>
                      <a:pt x="735012" y="942181"/>
                      <a:pt x="735101" y="955755"/>
                      <a:pt x="733425" y="969168"/>
                    </a:cubicBezTo>
                    <a:cubicBezTo>
                      <a:pt x="732708" y="974902"/>
                      <a:pt x="730065" y="980231"/>
                      <a:pt x="728663" y="985837"/>
                    </a:cubicBezTo>
                    <a:cubicBezTo>
                      <a:pt x="726995" y="992509"/>
                      <a:pt x="724964" y="1005643"/>
                      <a:pt x="723900" y="1012031"/>
                    </a:cubicBezTo>
                    <a:cubicBezTo>
                      <a:pt x="724694" y="1018381"/>
                      <a:pt x="724597" y="1024907"/>
                      <a:pt x="726281" y="1031081"/>
                    </a:cubicBezTo>
                    <a:cubicBezTo>
                      <a:pt x="727034" y="1033842"/>
                      <a:pt x="729212" y="1036026"/>
                      <a:pt x="731044" y="1038225"/>
                    </a:cubicBezTo>
                    <a:cubicBezTo>
                      <a:pt x="733824" y="1041561"/>
                      <a:pt x="743945" y="1051142"/>
                      <a:pt x="747713" y="1052512"/>
                    </a:cubicBezTo>
                    <a:cubicBezTo>
                      <a:pt x="752987" y="1054430"/>
                      <a:pt x="758825" y="1054099"/>
                      <a:pt x="764381" y="1054893"/>
                    </a:cubicBezTo>
                    <a:cubicBezTo>
                      <a:pt x="766762" y="1055687"/>
                      <a:pt x="769544" y="1055734"/>
                      <a:pt x="771525" y="1057275"/>
                    </a:cubicBezTo>
                    <a:cubicBezTo>
                      <a:pt x="776841" y="1061410"/>
                      <a:pt x="785813" y="1071562"/>
                      <a:pt x="785813" y="1071562"/>
                    </a:cubicBezTo>
                    <a:cubicBezTo>
                      <a:pt x="786607" y="1073943"/>
                      <a:pt x="787702" y="1076245"/>
                      <a:pt x="788194" y="1078706"/>
                    </a:cubicBezTo>
                    <a:cubicBezTo>
                      <a:pt x="789295" y="1084210"/>
                      <a:pt x="789652" y="1089839"/>
                      <a:pt x="790575" y="1095375"/>
                    </a:cubicBezTo>
                    <a:cubicBezTo>
                      <a:pt x="791240" y="1099367"/>
                      <a:pt x="792162" y="1103312"/>
                      <a:pt x="792956" y="1107281"/>
                    </a:cubicBezTo>
                    <a:cubicBezTo>
                      <a:pt x="816791" y="1101323"/>
                      <a:pt x="792337" y="1110282"/>
                      <a:pt x="804863" y="1097756"/>
                    </a:cubicBezTo>
                    <a:cubicBezTo>
                      <a:pt x="806638" y="1095981"/>
                      <a:pt x="809602" y="1096096"/>
                      <a:pt x="812006" y="1095375"/>
                    </a:cubicBezTo>
                    <a:cubicBezTo>
                      <a:pt x="839277" y="1087193"/>
                      <a:pt x="819636" y="1093625"/>
                      <a:pt x="835819" y="1088231"/>
                    </a:cubicBezTo>
                    <a:cubicBezTo>
                      <a:pt x="844549" y="1075134"/>
                      <a:pt x="835819" y="1086246"/>
                      <a:pt x="847725" y="1076325"/>
                    </a:cubicBezTo>
                    <a:cubicBezTo>
                      <a:pt x="866068" y="1061040"/>
                      <a:pt x="844269" y="1076248"/>
                      <a:pt x="862013" y="1064418"/>
                    </a:cubicBezTo>
                    <a:cubicBezTo>
                      <a:pt x="876300" y="1065212"/>
                      <a:pt x="890955" y="1063485"/>
                      <a:pt x="904875" y="1066800"/>
                    </a:cubicBezTo>
                    <a:cubicBezTo>
                      <a:pt x="908736" y="1067719"/>
                      <a:pt x="908970" y="1073784"/>
                      <a:pt x="912019" y="1076325"/>
                    </a:cubicBezTo>
                    <a:cubicBezTo>
                      <a:pt x="913947" y="1077932"/>
                      <a:pt x="916856" y="1077717"/>
                      <a:pt x="919163" y="1078706"/>
                    </a:cubicBezTo>
                    <a:cubicBezTo>
                      <a:pt x="929333" y="1083064"/>
                      <a:pt x="929096" y="1083774"/>
                      <a:pt x="938213" y="1090612"/>
                    </a:cubicBezTo>
                    <a:cubicBezTo>
                      <a:pt x="942011" y="1096309"/>
                      <a:pt x="944284" y="1100733"/>
                      <a:pt x="950119" y="1104900"/>
                    </a:cubicBezTo>
                    <a:cubicBezTo>
                      <a:pt x="953008" y="1106963"/>
                      <a:pt x="956634" y="1107781"/>
                      <a:pt x="959644" y="1109662"/>
                    </a:cubicBezTo>
                    <a:cubicBezTo>
                      <a:pt x="976162" y="1119985"/>
                      <a:pt x="961448" y="1115262"/>
                      <a:pt x="981075" y="1119187"/>
                    </a:cubicBezTo>
                    <a:cubicBezTo>
                      <a:pt x="984250" y="1120775"/>
                      <a:pt x="987072" y="1123558"/>
                      <a:pt x="990600" y="1123950"/>
                    </a:cubicBezTo>
                    <a:cubicBezTo>
                      <a:pt x="999426" y="1124931"/>
                      <a:pt x="1003301" y="1121038"/>
                      <a:pt x="1009650" y="1116806"/>
                    </a:cubicBezTo>
                    <a:cubicBezTo>
                      <a:pt x="1010444" y="1111250"/>
                      <a:pt x="1010930" y="1105641"/>
                      <a:pt x="1012031" y="1100137"/>
                    </a:cubicBezTo>
                    <a:cubicBezTo>
                      <a:pt x="1012523" y="1097676"/>
                      <a:pt x="1012845" y="1094953"/>
                      <a:pt x="1014413" y="1092993"/>
                    </a:cubicBezTo>
                    <a:cubicBezTo>
                      <a:pt x="1016201" y="1090758"/>
                      <a:pt x="1018721" y="1088618"/>
                      <a:pt x="1021556" y="1088231"/>
                    </a:cubicBezTo>
                    <a:cubicBezTo>
                      <a:pt x="1036520" y="1086191"/>
                      <a:pt x="1051719" y="1086644"/>
                      <a:pt x="1066800" y="1085850"/>
                    </a:cubicBezTo>
                    <a:cubicBezTo>
                      <a:pt x="1067594" y="1078706"/>
                      <a:pt x="1067999" y="1071508"/>
                      <a:pt x="1069181" y="1064418"/>
                    </a:cubicBezTo>
                    <a:cubicBezTo>
                      <a:pt x="1069594" y="1061942"/>
                      <a:pt x="1070999" y="1059721"/>
                      <a:pt x="1071563" y="1057275"/>
                    </a:cubicBezTo>
                    <a:cubicBezTo>
                      <a:pt x="1077855" y="1030010"/>
                      <a:pt x="1069247" y="1038180"/>
                      <a:pt x="1083469" y="1028700"/>
                    </a:cubicBezTo>
                    <a:cubicBezTo>
                      <a:pt x="1087361" y="1029997"/>
                      <a:pt x="1095326" y="1031956"/>
                      <a:pt x="1097756" y="1035843"/>
                    </a:cubicBezTo>
                    <a:cubicBezTo>
                      <a:pt x="1111924" y="1058512"/>
                      <a:pt x="1093496" y="1044117"/>
                      <a:pt x="1109663" y="1054893"/>
                    </a:cubicBezTo>
                    <a:cubicBezTo>
                      <a:pt x="1116013" y="1054099"/>
                      <a:pt x="1122539" y="1054196"/>
                      <a:pt x="1128713" y="1052512"/>
                    </a:cubicBezTo>
                    <a:cubicBezTo>
                      <a:pt x="1138398" y="1049871"/>
                      <a:pt x="1137820" y="1041858"/>
                      <a:pt x="1140619" y="1033462"/>
                    </a:cubicBezTo>
                    <a:cubicBezTo>
                      <a:pt x="1143906" y="1023602"/>
                      <a:pt x="1141606" y="1028408"/>
                      <a:pt x="1147763" y="1019175"/>
                    </a:cubicBezTo>
                    <a:cubicBezTo>
                      <a:pt x="1154756" y="1020923"/>
                      <a:pt x="1160115" y="1019993"/>
                      <a:pt x="1162050" y="1028700"/>
                    </a:cubicBezTo>
                    <a:cubicBezTo>
                      <a:pt x="1164656" y="1040425"/>
                      <a:pt x="1164566" y="1052619"/>
                      <a:pt x="1166813" y="1064418"/>
                    </a:cubicBezTo>
                    <a:cubicBezTo>
                      <a:pt x="1167752" y="1069350"/>
                      <a:pt x="1170358" y="1073836"/>
                      <a:pt x="1171575" y="1078706"/>
                    </a:cubicBezTo>
                    <a:cubicBezTo>
                      <a:pt x="1179018" y="1108481"/>
                      <a:pt x="1169505" y="1071462"/>
                      <a:pt x="1176338" y="1095375"/>
                    </a:cubicBezTo>
                    <a:cubicBezTo>
                      <a:pt x="1179833" y="1107608"/>
                      <a:pt x="1179169" y="1108498"/>
                      <a:pt x="1181100" y="1123950"/>
                    </a:cubicBezTo>
                    <a:cubicBezTo>
                      <a:pt x="1183088" y="1123808"/>
                      <a:pt x="1213798" y="1123543"/>
                      <a:pt x="1223963" y="1119187"/>
                    </a:cubicBezTo>
                    <a:cubicBezTo>
                      <a:pt x="1226593" y="1118060"/>
                      <a:pt x="1228547" y="1115705"/>
                      <a:pt x="1231106" y="1114425"/>
                    </a:cubicBezTo>
                    <a:cubicBezTo>
                      <a:pt x="1233351" y="1113302"/>
                      <a:pt x="1236005" y="1113166"/>
                      <a:pt x="1238250" y="1112043"/>
                    </a:cubicBezTo>
                    <a:cubicBezTo>
                      <a:pt x="1240810" y="1110763"/>
                      <a:pt x="1242538" y="1107471"/>
                      <a:pt x="1245394" y="1107281"/>
                    </a:cubicBezTo>
                    <a:cubicBezTo>
                      <a:pt x="1266778" y="1105856"/>
                      <a:pt x="1288257" y="1107281"/>
                      <a:pt x="1309688" y="1107281"/>
                    </a:cubicBezTo>
                  </a:path>
                </a:pathLst>
              </a:cu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-109" charset="-128"/>
                </a:endParaRPr>
              </a:p>
            </p:txBody>
          </p:sp>
        </p:grpSp>
        <p:sp>
          <p:nvSpPr>
            <p:cNvPr id="31" name="Rectangle 30"/>
            <p:cNvSpPr/>
            <p:nvPr/>
          </p:nvSpPr>
          <p:spPr bwMode="auto">
            <a:xfrm>
              <a:off x="3554403" y="3989507"/>
              <a:ext cx="1028963" cy="5841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-109" charset="-128"/>
                </a:rPr>
                <a:t>Mandate</a:t>
              </a:r>
              <a:r>
                <a:rPr kumimoji="0" lang="cs-CZ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-109" charset="-128"/>
                </a:rPr>
                <a:t> </a:t>
              </a:r>
              <a:r>
                <a:rPr kumimoji="0" lang="cs-CZ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-109" charset="-128"/>
                </a:rPr>
                <a:t>4</a:t>
              </a:r>
              <a:endPara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10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785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Širokoúhlá obrazovka</PresentationFormat>
  <Paragraphs>27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MS PGothic</vt:lpstr>
      <vt:lpstr>MS PGothic</vt:lpstr>
      <vt:lpstr>Arial</vt:lpstr>
      <vt:lpstr>Calibri</vt:lpstr>
      <vt:lpstr>Calibri Light</vt:lpstr>
      <vt:lpstr>Motiv Office</vt:lpstr>
      <vt:lpstr>Prezentace aplikace PowerPoint</vt:lpstr>
      <vt:lpstr>Operational task</vt:lpstr>
      <vt:lpstr>Area of Operation</vt:lpstr>
    </vt:vector>
  </TitlesOfParts>
  <Company>AČR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Ulík Karel - MO 3691 - ŠIS AČR</dc:creator>
  <cp:lastModifiedBy>Ulík Karel - MO 3691 - ŠIS AČR</cp:lastModifiedBy>
  <cp:revision>1</cp:revision>
  <dcterms:created xsi:type="dcterms:W3CDTF">2021-04-29T07:44:00Z</dcterms:created>
  <dcterms:modified xsi:type="dcterms:W3CDTF">2021-04-29T07:44:20Z</dcterms:modified>
</cp:coreProperties>
</file>