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84" r:id="rId4"/>
    <p:sldId id="328" r:id="rId5"/>
    <p:sldId id="262" r:id="rId6"/>
    <p:sldId id="332" r:id="rId7"/>
    <p:sldId id="330" r:id="rId8"/>
    <p:sldId id="263" r:id="rId9"/>
    <p:sldId id="265" r:id="rId10"/>
    <p:sldId id="267" r:id="rId11"/>
    <p:sldId id="326" r:id="rId12"/>
    <p:sldId id="327" r:id="rId13"/>
    <p:sldId id="333" r:id="rId14"/>
    <p:sldId id="287" r:id="rId15"/>
    <p:sldId id="271"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79401-933A-4D32-AD3E-DE98AEEF1B05}" v="26" dt="2021-03-24T20:00:33.64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aterova" userId="85e501e719213830" providerId="LiveId" clId="{BCC79401-933A-4D32-AD3E-DE98AEEF1B05}"/>
    <pc:docChg chg="undo redo custSel addSld delSld modSld">
      <pc:chgData name="Eva Taterova" userId="85e501e719213830" providerId="LiveId" clId="{BCC79401-933A-4D32-AD3E-DE98AEEF1B05}" dt="2021-03-25T10:01:26.778" v="2755" actId="27636"/>
      <pc:docMkLst>
        <pc:docMk/>
      </pc:docMkLst>
      <pc:sldChg chg="addSp delSp modSp mod">
        <pc:chgData name="Eva Taterova" userId="85e501e719213830" providerId="LiveId" clId="{BCC79401-933A-4D32-AD3E-DE98AEEF1B05}" dt="2021-03-24T19:48:13.011" v="2195" actId="1076"/>
        <pc:sldMkLst>
          <pc:docMk/>
          <pc:sldMk cId="2258453491" sldId="257"/>
        </pc:sldMkLst>
        <pc:spChg chg="mod">
          <ac:chgData name="Eva Taterova" userId="85e501e719213830" providerId="LiveId" clId="{BCC79401-933A-4D32-AD3E-DE98AEEF1B05}" dt="2021-03-24T17:14:43.344" v="6" actId="20577"/>
          <ac:spMkLst>
            <pc:docMk/>
            <pc:sldMk cId="2258453491" sldId="257"/>
            <ac:spMk id="2" creationId="{00000000-0000-0000-0000-000000000000}"/>
          </ac:spMkLst>
        </pc:spChg>
        <pc:picChg chg="add mod">
          <ac:chgData name="Eva Taterova" userId="85e501e719213830" providerId="LiveId" clId="{BCC79401-933A-4D32-AD3E-DE98AEEF1B05}" dt="2021-03-24T19:48:13.011" v="2195" actId="1076"/>
          <ac:picMkLst>
            <pc:docMk/>
            <pc:sldMk cId="2258453491" sldId="257"/>
            <ac:picMk id="4" creationId="{21131ACC-744C-43D0-8B8C-FAEC79C0B46E}"/>
          </ac:picMkLst>
        </pc:picChg>
        <pc:picChg chg="del">
          <ac:chgData name="Eva Taterova" userId="85e501e719213830" providerId="LiveId" clId="{BCC79401-933A-4D32-AD3E-DE98AEEF1B05}" dt="2021-03-24T17:14:45.782" v="7" actId="478"/>
          <ac:picMkLst>
            <pc:docMk/>
            <pc:sldMk cId="2258453491" sldId="257"/>
            <ac:picMk id="6" creationId="{A6BA7984-B72C-4F68-B0AD-ED075AD14C85}"/>
          </ac:picMkLst>
        </pc:picChg>
        <pc:picChg chg="del">
          <ac:chgData name="Eva Taterova" userId="85e501e719213830" providerId="LiveId" clId="{BCC79401-933A-4D32-AD3E-DE98AEEF1B05}" dt="2021-03-24T17:14:49.923" v="9" actId="478"/>
          <ac:picMkLst>
            <pc:docMk/>
            <pc:sldMk cId="2258453491" sldId="257"/>
            <ac:picMk id="7" creationId="{3DD6E395-3094-4F76-B9D3-63F2DDC0A705}"/>
          </ac:picMkLst>
        </pc:picChg>
        <pc:picChg chg="add mod">
          <ac:chgData name="Eva Taterova" userId="85e501e719213830" providerId="LiveId" clId="{BCC79401-933A-4D32-AD3E-DE98AEEF1B05}" dt="2021-03-24T19:47:45.391" v="2189" actId="1076"/>
          <ac:picMkLst>
            <pc:docMk/>
            <pc:sldMk cId="2258453491" sldId="257"/>
            <ac:picMk id="8" creationId="{0195FFAC-0862-4708-8190-F9D5F523CD91}"/>
          </ac:picMkLst>
        </pc:picChg>
        <pc:picChg chg="del">
          <ac:chgData name="Eva Taterova" userId="85e501e719213830" providerId="LiveId" clId="{BCC79401-933A-4D32-AD3E-DE98AEEF1B05}" dt="2021-03-24T17:14:47.794" v="8" actId="478"/>
          <ac:picMkLst>
            <pc:docMk/>
            <pc:sldMk cId="2258453491" sldId="257"/>
            <ac:picMk id="9" creationId="{8034480B-C10B-4805-AC53-6752D0C56A32}"/>
          </ac:picMkLst>
        </pc:picChg>
        <pc:picChg chg="add mod">
          <ac:chgData name="Eva Taterova" userId="85e501e719213830" providerId="LiveId" clId="{BCC79401-933A-4D32-AD3E-DE98AEEF1B05}" dt="2021-03-24T19:48:03.354" v="2193" actId="14100"/>
          <ac:picMkLst>
            <pc:docMk/>
            <pc:sldMk cId="2258453491" sldId="257"/>
            <ac:picMk id="10" creationId="{AD12CB2F-B4B3-461B-9B3A-6B3B8A9A7701}"/>
          </ac:picMkLst>
        </pc:picChg>
      </pc:sldChg>
      <pc:sldChg chg="addSp delSp modSp add mod setBg modClrScheme chgLayout">
        <pc:chgData name="Eva Taterova" userId="85e501e719213830" providerId="LiveId" clId="{BCC79401-933A-4D32-AD3E-DE98AEEF1B05}" dt="2021-03-24T17:48:57.299" v="541" actId="26606"/>
        <pc:sldMkLst>
          <pc:docMk/>
          <pc:sldMk cId="0" sldId="262"/>
        </pc:sldMkLst>
        <pc:spChg chg="add del mod ord">
          <ac:chgData name="Eva Taterova" userId="85e501e719213830" providerId="LiveId" clId="{BCC79401-933A-4D32-AD3E-DE98AEEF1B05}" dt="2021-03-24T17:33:31.553" v="394"/>
          <ac:spMkLst>
            <pc:docMk/>
            <pc:sldMk cId="0" sldId="262"/>
            <ac:spMk id="2" creationId="{0E5CCBAA-D94E-4661-972C-6F4D4A194A6A}"/>
          </ac:spMkLst>
        </pc:spChg>
        <pc:spChg chg="add del mod">
          <ac:chgData name="Eva Taterova" userId="85e501e719213830" providerId="LiveId" clId="{BCC79401-933A-4D32-AD3E-DE98AEEF1B05}" dt="2021-03-24T17:47:04.359" v="509" actId="478"/>
          <ac:spMkLst>
            <pc:docMk/>
            <pc:sldMk cId="0" sldId="262"/>
            <ac:spMk id="6" creationId="{293AC412-74B4-44FF-8125-DBE6897790CF}"/>
          </ac:spMkLst>
        </pc:spChg>
        <pc:spChg chg="mod ord">
          <ac:chgData name="Eva Taterova" userId="85e501e719213830" providerId="LiveId" clId="{BCC79401-933A-4D32-AD3E-DE98AEEF1B05}" dt="2021-03-24T17:48:57.299" v="541" actId="26606"/>
          <ac:spMkLst>
            <pc:docMk/>
            <pc:sldMk cId="0" sldId="262"/>
            <ac:spMk id="13314" creationId="{BBE9E2E4-C0AB-49B8-8D44-740100D39F83}"/>
          </ac:spMkLst>
        </pc:spChg>
        <pc:spChg chg="mod ord">
          <ac:chgData name="Eva Taterova" userId="85e501e719213830" providerId="LiveId" clId="{BCC79401-933A-4D32-AD3E-DE98AEEF1B05}" dt="2021-03-24T17:48:57.299" v="541" actId="26606"/>
          <ac:spMkLst>
            <pc:docMk/>
            <pc:sldMk cId="0" sldId="262"/>
            <ac:spMk id="13315" creationId="{7E5494E4-B98A-4DFC-81D7-456A331E37D0}"/>
          </ac:spMkLst>
        </pc:spChg>
        <pc:picChg chg="add del mod">
          <ac:chgData name="Eva Taterova" userId="85e501e719213830" providerId="LiveId" clId="{BCC79401-933A-4D32-AD3E-DE98AEEF1B05}" dt="2021-03-24T17:46:57.795" v="508" actId="21"/>
          <ac:picMkLst>
            <pc:docMk/>
            <pc:sldMk cId="0" sldId="262"/>
            <ac:picMk id="3" creationId="{1289C1FE-2860-4D24-96CB-58D1F14A4031}"/>
          </ac:picMkLst>
        </pc:picChg>
        <pc:picChg chg="add mod ord">
          <ac:chgData name="Eva Taterova" userId="85e501e719213830" providerId="LiveId" clId="{BCC79401-933A-4D32-AD3E-DE98AEEF1B05}" dt="2021-03-24T17:48:57.299" v="541" actId="26606"/>
          <ac:picMkLst>
            <pc:docMk/>
            <pc:sldMk cId="0" sldId="262"/>
            <ac:picMk id="4" creationId="{4C5E38B2-1173-473B-B850-299217B8A528}"/>
          </ac:picMkLst>
        </pc:picChg>
        <pc:picChg chg="add del">
          <ac:chgData name="Eva Taterova" userId="85e501e719213830" providerId="LiveId" clId="{BCC79401-933A-4D32-AD3E-DE98AEEF1B05}" dt="2021-03-24T17:48:57.299" v="541" actId="26606"/>
          <ac:picMkLst>
            <pc:docMk/>
            <pc:sldMk cId="0" sldId="262"/>
            <ac:picMk id="72" creationId="{54DDEBDD-D8BD-41A6-8A0D-B00E3768B0F9}"/>
          </ac:picMkLst>
        </pc:picChg>
      </pc:sldChg>
      <pc:sldChg chg="addSp delSp modSp add mod setBg modClrScheme delDesignElem chgLayout">
        <pc:chgData name="Eva Taterova" userId="85e501e719213830" providerId="LiveId" clId="{BCC79401-933A-4D32-AD3E-DE98AEEF1B05}" dt="2021-03-24T18:30:48.887" v="1402" actId="1076"/>
        <pc:sldMkLst>
          <pc:docMk/>
          <pc:sldMk cId="0" sldId="263"/>
        </pc:sldMkLst>
        <pc:spChg chg="add del mod ord">
          <ac:chgData name="Eva Taterova" userId="85e501e719213830" providerId="LiveId" clId="{BCC79401-933A-4D32-AD3E-DE98AEEF1B05}" dt="2021-03-24T17:58:32.049" v="694" actId="700"/>
          <ac:spMkLst>
            <pc:docMk/>
            <pc:sldMk cId="0" sldId="263"/>
            <ac:spMk id="2" creationId="{58D8C4F6-B75D-40E5-BE06-325DAF0A72D3}"/>
          </ac:spMkLst>
        </pc:spChg>
        <pc:spChg chg="add del mod ord">
          <ac:chgData name="Eva Taterova" userId="85e501e719213830" providerId="LiveId" clId="{BCC79401-933A-4D32-AD3E-DE98AEEF1B05}" dt="2021-03-24T17:58:44.623" v="697"/>
          <ac:spMkLst>
            <pc:docMk/>
            <pc:sldMk cId="0" sldId="263"/>
            <ac:spMk id="3" creationId="{FF131E33-3995-4F54-ACD9-333B2B61CDA4}"/>
          </ac:spMkLst>
        </pc:spChg>
        <pc:spChg chg="add mod">
          <ac:chgData name="Eva Taterova" userId="85e501e719213830" providerId="LiveId" clId="{BCC79401-933A-4D32-AD3E-DE98AEEF1B05}" dt="2021-03-24T18:30:48.887" v="1402" actId="1076"/>
          <ac:spMkLst>
            <pc:docMk/>
            <pc:sldMk cId="0" sldId="263"/>
            <ac:spMk id="6" creationId="{9D9E6DA1-21A5-41A1-98C0-559C1B0D7AD7}"/>
          </ac:spMkLst>
        </pc:spChg>
        <pc:spChg chg="del">
          <ac:chgData name="Eva Taterova" userId="85e501e719213830" providerId="LiveId" clId="{BCC79401-933A-4D32-AD3E-DE98AEEF1B05}" dt="2021-03-24T17:17:47.401" v="76"/>
          <ac:spMkLst>
            <pc:docMk/>
            <pc:sldMk cId="0" sldId="263"/>
            <ac:spMk id="72" creationId="{275D6C10-B5A7-4715-803E-0501C9C2CC21}"/>
          </ac:spMkLst>
        </pc:spChg>
        <pc:spChg chg="mod ord">
          <ac:chgData name="Eva Taterova" userId="85e501e719213830" providerId="LiveId" clId="{BCC79401-933A-4D32-AD3E-DE98AEEF1B05}" dt="2021-03-24T18:07:46.712" v="1228" actId="14100"/>
          <ac:spMkLst>
            <pc:docMk/>
            <pc:sldMk cId="0" sldId="263"/>
            <ac:spMk id="14338" creationId="{29904F67-0EDC-4431-AE63-A2AD90A6094D}"/>
          </ac:spMkLst>
        </pc:spChg>
        <pc:picChg chg="del">
          <ac:chgData name="Eva Taterova" userId="85e501e719213830" providerId="LiveId" clId="{BCC79401-933A-4D32-AD3E-DE98AEEF1B05}" dt="2021-03-24T17:57:34.979" v="690" actId="478"/>
          <ac:picMkLst>
            <pc:docMk/>
            <pc:sldMk cId="0" sldId="263"/>
            <ac:picMk id="5" creationId="{24ED4BFE-6085-45EE-9E1D-6141F5BF33F1}"/>
          </ac:picMkLst>
        </pc:picChg>
        <pc:picChg chg="add mod">
          <ac:chgData name="Eva Taterova" userId="85e501e719213830" providerId="LiveId" clId="{BCC79401-933A-4D32-AD3E-DE98AEEF1B05}" dt="2021-03-24T18:07:55.735" v="1232" actId="14100"/>
          <ac:picMkLst>
            <pc:docMk/>
            <pc:sldMk cId="0" sldId="263"/>
            <ac:picMk id="10" creationId="{BD8CA87B-8917-43F5-BFB6-8A7B6F34FE66}"/>
          </ac:picMkLst>
        </pc:picChg>
        <pc:picChg chg="del mod ord">
          <ac:chgData name="Eva Taterova" userId="85e501e719213830" providerId="LiveId" clId="{BCC79401-933A-4D32-AD3E-DE98AEEF1B05}" dt="2021-03-24T17:58:42.449" v="696" actId="21"/>
          <ac:picMkLst>
            <pc:docMk/>
            <pc:sldMk cId="0" sldId="263"/>
            <ac:picMk id="14339" creationId="{5B42E86F-E6D5-4421-8B5E-C0F66C9A0EC1}"/>
          </ac:picMkLst>
        </pc:picChg>
      </pc:sldChg>
      <pc:sldChg chg="delSp modSp add mod setBg delDesignElem">
        <pc:chgData name="Eva Taterova" userId="85e501e719213830" providerId="LiveId" clId="{BCC79401-933A-4D32-AD3E-DE98AEEF1B05}" dt="2021-03-24T19:26:05.824" v="2168" actId="20577"/>
        <pc:sldMkLst>
          <pc:docMk/>
          <pc:sldMk cId="0" sldId="265"/>
        </pc:sldMkLst>
        <pc:spChg chg="del">
          <ac:chgData name="Eva Taterova" userId="85e501e719213830" providerId="LiveId" clId="{BCC79401-933A-4D32-AD3E-DE98AEEF1B05}" dt="2021-03-24T17:17:47.401" v="76"/>
          <ac:spMkLst>
            <pc:docMk/>
            <pc:sldMk cId="0" sldId="265"/>
            <ac:spMk id="200" creationId="{9427AF5F-9A0E-42B7-A252-FD64C9885F9C}"/>
          </ac:spMkLst>
        </pc:spChg>
        <pc:spChg chg="mod">
          <ac:chgData name="Eva Taterova" userId="85e501e719213830" providerId="LiveId" clId="{BCC79401-933A-4D32-AD3E-DE98AEEF1B05}" dt="2021-03-24T19:26:05.824" v="2168" actId="20577"/>
          <ac:spMkLst>
            <pc:docMk/>
            <pc:sldMk cId="0" sldId="265"/>
            <ac:spMk id="38915" creationId="{4AB901C8-9843-4A84-82CB-D82C582A8805}"/>
          </ac:spMkLst>
        </pc:spChg>
      </pc:sldChg>
      <pc:sldChg chg="add">
        <pc:chgData name="Eva Taterova" userId="85e501e719213830" providerId="LiveId" clId="{BCC79401-933A-4D32-AD3E-DE98AEEF1B05}" dt="2021-03-24T17:17:47.401" v="76"/>
        <pc:sldMkLst>
          <pc:docMk/>
          <pc:sldMk cId="0" sldId="267"/>
        </pc:sldMkLst>
      </pc:sldChg>
      <pc:sldChg chg="del">
        <pc:chgData name="Eva Taterova" userId="85e501e719213830" providerId="LiveId" clId="{BCC79401-933A-4D32-AD3E-DE98AEEF1B05}" dt="2021-03-24T17:15:24.328" v="11" actId="47"/>
        <pc:sldMkLst>
          <pc:docMk/>
          <pc:sldMk cId="486834923" sldId="272"/>
        </pc:sldMkLst>
      </pc:sldChg>
      <pc:sldChg chg="del">
        <pc:chgData name="Eva Taterova" userId="85e501e719213830" providerId="LiveId" clId="{BCC79401-933A-4D32-AD3E-DE98AEEF1B05}" dt="2021-03-24T17:15:24.328" v="11" actId="47"/>
        <pc:sldMkLst>
          <pc:docMk/>
          <pc:sldMk cId="2233918600" sldId="273"/>
        </pc:sldMkLst>
      </pc:sldChg>
      <pc:sldChg chg="del">
        <pc:chgData name="Eva Taterova" userId="85e501e719213830" providerId="LiveId" clId="{BCC79401-933A-4D32-AD3E-DE98AEEF1B05}" dt="2021-03-24T17:15:16.597" v="10" actId="47"/>
        <pc:sldMkLst>
          <pc:docMk/>
          <pc:sldMk cId="2153604736" sldId="274"/>
        </pc:sldMkLst>
      </pc:sldChg>
      <pc:sldChg chg="del">
        <pc:chgData name="Eva Taterova" userId="85e501e719213830" providerId="LiveId" clId="{BCC79401-933A-4D32-AD3E-DE98AEEF1B05}" dt="2021-03-24T17:15:24.328" v="11" actId="47"/>
        <pc:sldMkLst>
          <pc:docMk/>
          <pc:sldMk cId="3721280240" sldId="276"/>
        </pc:sldMkLst>
      </pc:sldChg>
      <pc:sldChg chg="del">
        <pc:chgData name="Eva Taterova" userId="85e501e719213830" providerId="LiveId" clId="{BCC79401-933A-4D32-AD3E-DE98AEEF1B05}" dt="2021-03-24T17:17:53.780" v="77" actId="47"/>
        <pc:sldMkLst>
          <pc:docMk/>
          <pc:sldMk cId="2468462492" sldId="278"/>
        </pc:sldMkLst>
      </pc:sldChg>
      <pc:sldChg chg="delSp add setBg delDesignElem">
        <pc:chgData name="Eva Taterova" userId="85e501e719213830" providerId="LiveId" clId="{BCC79401-933A-4D32-AD3E-DE98AEEF1B05}" dt="2021-03-24T17:17:47.401" v="76"/>
        <pc:sldMkLst>
          <pc:docMk/>
          <pc:sldMk cId="0" sldId="284"/>
        </pc:sldMkLst>
        <pc:spChg chg="del">
          <ac:chgData name="Eva Taterova" userId="85e501e719213830" providerId="LiveId" clId="{BCC79401-933A-4D32-AD3E-DE98AEEF1B05}" dt="2021-03-24T17:17:47.401" v="76"/>
          <ac:spMkLst>
            <pc:docMk/>
            <pc:sldMk cId="0" sldId="284"/>
            <ac:spMk id="79" creationId="{5C55F0BA-7D8B-4753-AB68-D54E59A24A9D}"/>
          </ac:spMkLst>
        </pc:spChg>
      </pc:sldChg>
      <pc:sldChg chg="del">
        <pc:chgData name="Eva Taterova" userId="85e501e719213830" providerId="LiveId" clId="{BCC79401-933A-4D32-AD3E-DE98AEEF1B05}" dt="2021-03-24T17:15:24.328" v="11" actId="47"/>
        <pc:sldMkLst>
          <pc:docMk/>
          <pc:sldMk cId="2124290984" sldId="285"/>
        </pc:sldMkLst>
      </pc:sldChg>
      <pc:sldChg chg="del">
        <pc:chgData name="Eva Taterova" userId="85e501e719213830" providerId="LiveId" clId="{BCC79401-933A-4D32-AD3E-DE98AEEF1B05}" dt="2021-03-24T17:15:24.328" v="11" actId="47"/>
        <pc:sldMkLst>
          <pc:docMk/>
          <pc:sldMk cId="2996170972" sldId="286"/>
        </pc:sldMkLst>
      </pc:sldChg>
      <pc:sldChg chg="modSp add del mod">
        <pc:chgData name="Eva Taterova" userId="85e501e719213830" providerId="LiveId" clId="{BCC79401-933A-4D32-AD3E-DE98AEEF1B05}" dt="2021-03-24T17:16:55.976" v="71" actId="20577"/>
        <pc:sldMkLst>
          <pc:docMk/>
          <pc:sldMk cId="1245944048" sldId="287"/>
        </pc:sldMkLst>
        <pc:spChg chg="mod">
          <ac:chgData name="Eva Taterova" userId="85e501e719213830" providerId="LiveId" clId="{BCC79401-933A-4D32-AD3E-DE98AEEF1B05}" dt="2021-03-24T17:16:55.976" v="71" actId="20577"/>
          <ac:spMkLst>
            <pc:docMk/>
            <pc:sldMk cId="1245944048" sldId="287"/>
            <ac:spMk id="3" creationId="{837455CE-107A-4071-AE8B-1D2CA8EA4BD5}"/>
          </ac:spMkLst>
        </pc:spChg>
      </pc:sldChg>
      <pc:sldChg chg="modSp add mod">
        <pc:chgData name="Eva Taterova" userId="85e501e719213830" providerId="LiveId" clId="{BCC79401-933A-4D32-AD3E-DE98AEEF1B05}" dt="2021-03-24T17:49:28.750" v="544" actId="255"/>
        <pc:sldMkLst>
          <pc:docMk/>
          <pc:sldMk cId="0" sldId="288"/>
        </pc:sldMkLst>
        <pc:spChg chg="mod">
          <ac:chgData name="Eva Taterova" userId="85e501e719213830" providerId="LiveId" clId="{BCC79401-933A-4D32-AD3E-DE98AEEF1B05}" dt="2021-03-24T17:49:28.750" v="544" actId="255"/>
          <ac:spMkLst>
            <pc:docMk/>
            <pc:sldMk cId="0" sldId="288"/>
            <ac:spMk id="25603" creationId="{1C7200CA-62C3-46EB-8A6B-947BBDF6C066}"/>
          </ac:spMkLst>
        </pc:spChg>
      </pc:sldChg>
      <pc:sldChg chg="del">
        <pc:chgData name="Eva Taterova" userId="85e501e719213830" providerId="LiveId" clId="{BCC79401-933A-4D32-AD3E-DE98AEEF1B05}" dt="2021-03-24T17:15:24.328" v="11" actId="47"/>
        <pc:sldMkLst>
          <pc:docMk/>
          <pc:sldMk cId="1355421313" sldId="288"/>
        </pc:sldMkLst>
      </pc:sldChg>
      <pc:sldChg chg="del">
        <pc:chgData name="Eva Taterova" userId="85e501e719213830" providerId="LiveId" clId="{BCC79401-933A-4D32-AD3E-DE98AEEF1B05}" dt="2021-03-24T17:15:26.062" v="12" actId="47"/>
        <pc:sldMkLst>
          <pc:docMk/>
          <pc:sldMk cId="1969154867" sldId="289"/>
        </pc:sldMkLst>
      </pc:sldChg>
      <pc:sldChg chg="del">
        <pc:chgData name="Eva Taterova" userId="85e501e719213830" providerId="LiveId" clId="{BCC79401-933A-4D32-AD3E-DE98AEEF1B05}" dt="2021-03-24T17:15:24.328" v="11" actId="47"/>
        <pc:sldMkLst>
          <pc:docMk/>
          <pc:sldMk cId="2726377172" sldId="290"/>
        </pc:sldMkLst>
      </pc:sldChg>
      <pc:sldChg chg="del">
        <pc:chgData name="Eva Taterova" userId="85e501e719213830" providerId="LiveId" clId="{BCC79401-933A-4D32-AD3E-DE98AEEF1B05}" dt="2021-03-24T17:15:24.328" v="11" actId="47"/>
        <pc:sldMkLst>
          <pc:docMk/>
          <pc:sldMk cId="1757681648" sldId="291"/>
        </pc:sldMkLst>
      </pc:sldChg>
      <pc:sldChg chg="add del">
        <pc:chgData name="Eva Taterova" userId="85e501e719213830" providerId="LiveId" clId="{BCC79401-933A-4D32-AD3E-DE98AEEF1B05}" dt="2021-03-24T19:26:22.872" v="2169" actId="47"/>
        <pc:sldMkLst>
          <pc:docMk/>
          <pc:sldMk cId="0" sldId="323"/>
        </pc:sldMkLst>
      </pc:sldChg>
      <pc:sldChg chg="addSp delSp modSp add mod setBg delDesignElem">
        <pc:chgData name="Eva Taterova" userId="85e501e719213830" providerId="LiveId" clId="{BCC79401-933A-4D32-AD3E-DE98AEEF1B05}" dt="2021-03-24T19:38:20.066" v="2177" actId="255"/>
        <pc:sldMkLst>
          <pc:docMk/>
          <pc:sldMk cId="2217183613" sldId="326"/>
        </pc:sldMkLst>
        <pc:spChg chg="mod">
          <ac:chgData name="Eva Taterova" userId="85e501e719213830" providerId="LiveId" clId="{BCC79401-933A-4D32-AD3E-DE98AEEF1B05}" dt="2021-03-24T18:31:37.370" v="1425" actId="20577"/>
          <ac:spMkLst>
            <pc:docMk/>
            <pc:sldMk cId="2217183613" sldId="326"/>
            <ac:spMk id="2" creationId="{431A7C89-F6CB-4BA8-9EBA-0B71E3F48E14}"/>
          </ac:spMkLst>
        </pc:spChg>
        <pc:spChg chg="mod">
          <ac:chgData name="Eva Taterova" userId="85e501e719213830" providerId="LiveId" clId="{BCC79401-933A-4D32-AD3E-DE98AEEF1B05}" dt="2021-03-24T19:38:20.066" v="2177" actId="255"/>
          <ac:spMkLst>
            <pc:docMk/>
            <pc:sldMk cId="2217183613" sldId="326"/>
            <ac:spMk id="3" creationId="{76429E5D-8B0E-40CA-8EF4-AA2EB0EB1DEA}"/>
          </ac:spMkLst>
        </pc:spChg>
        <pc:spChg chg="add del mod">
          <ac:chgData name="Eva Taterova" userId="85e501e719213830" providerId="LiveId" clId="{BCC79401-933A-4D32-AD3E-DE98AEEF1B05}" dt="2021-03-24T19:36:46.206" v="2171" actId="478"/>
          <ac:spMkLst>
            <pc:docMk/>
            <pc:sldMk cId="2217183613" sldId="326"/>
            <ac:spMk id="6" creationId="{A51A30E8-717A-494D-B25B-172728B12A09}"/>
          </ac:spMkLst>
        </pc:spChg>
        <pc:spChg chg="del">
          <ac:chgData name="Eva Taterova" userId="85e501e719213830" providerId="LiveId" clId="{BCC79401-933A-4D32-AD3E-DE98AEEF1B05}" dt="2021-03-24T17:17:47.401" v="76"/>
          <ac:spMkLst>
            <pc:docMk/>
            <pc:sldMk cId="2217183613" sldId="326"/>
            <ac:spMk id="11" creationId="{2CB962CF-61A3-4EF9-94F6-7C59B0329524}"/>
          </ac:spMkLst>
        </pc:spChg>
        <pc:picChg chg="del">
          <ac:chgData name="Eva Taterova" userId="85e501e719213830" providerId="LiveId" clId="{BCC79401-933A-4D32-AD3E-DE98AEEF1B05}" dt="2021-03-24T19:36:42.470" v="2170" actId="478"/>
          <ac:picMkLst>
            <pc:docMk/>
            <pc:sldMk cId="2217183613" sldId="326"/>
            <ac:picMk id="5" creationId="{A4D8384A-B893-489B-8F5D-7D3C3D3922B7}"/>
          </ac:picMkLst>
        </pc:picChg>
        <pc:picChg chg="add del mod">
          <ac:chgData name="Eva Taterova" userId="85e501e719213830" providerId="LiveId" clId="{BCC79401-933A-4D32-AD3E-DE98AEEF1B05}" dt="2021-03-24T17:18:57.618" v="79"/>
          <ac:picMkLst>
            <pc:docMk/>
            <pc:sldMk cId="2217183613" sldId="326"/>
            <ac:picMk id="8" creationId="{60C7087D-92F2-4332-B7B4-6BF48392C3D3}"/>
          </ac:picMkLst>
        </pc:picChg>
        <pc:picChg chg="add mod">
          <ac:chgData name="Eva Taterova" userId="85e501e719213830" providerId="LiveId" clId="{BCC79401-933A-4D32-AD3E-DE98AEEF1B05}" dt="2021-03-24T19:37:58.310" v="2175" actId="1076"/>
          <ac:picMkLst>
            <pc:docMk/>
            <pc:sldMk cId="2217183613" sldId="326"/>
            <ac:picMk id="9" creationId="{B66B3D92-751E-4B94-B964-1AA5DE89FA64}"/>
          </ac:picMkLst>
        </pc:picChg>
      </pc:sldChg>
      <pc:sldChg chg="addSp delSp modSp new mod modClrScheme chgLayout">
        <pc:chgData name="Eva Taterova" userId="85e501e719213830" providerId="LiveId" clId="{BCC79401-933A-4D32-AD3E-DE98AEEF1B05}" dt="2021-03-25T10:01:26.778" v="2755" actId="27636"/>
        <pc:sldMkLst>
          <pc:docMk/>
          <pc:sldMk cId="2343306120" sldId="327"/>
        </pc:sldMkLst>
        <pc:spChg chg="del mod ord">
          <ac:chgData name="Eva Taterova" userId="85e501e719213830" providerId="LiveId" clId="{BCC79401-933A-4D32-AD3E-DE98AEEF1B05}" dt="2021-03-24T17:19:04.910" v="81" actId="700"/>
          <ac:spMkLst>
            <pc:docMk/>
            <pc:sldMk cId="2343306120" sldId="327"/>
            <ac:spMk id="2" creationId="{9BF4A0AA-C75A-4B60-B259-D23904F74DE7}"/>
          </ac:spMkLst>
        </pc:spChg>
        <pc:spChg chg="del mod ord">
          <ac:chgData name="Eva Taterova" userId="85e501e719213830" providerId="LiveId" clId="{BCC79401-933A-4D32-AD3E-DE98AEEF1B05}" dt="2021-03-24T17:19:04.910" v="81" actId="700"/>
          <ac:spMkLst>
            <pc:docMk/>
            <pc:sldMk cId="2343306120" sldId="327"/>
            <ac:spMk id="3" creationId="{7910FA6F-DB6D-4D66-82D8-BF064EFCD158}"/>
          </ac:spMkLst>
        </pc:spChg>
        <pc:spChg chg="del">
          <ac:chgData name="Eva Taterova" userId="85e501e719213830" providerId="LiveId" clId="{BCC79401-933A-4D32-AD3E-DE98AEEF1B05}" dt="2021-03-24T17:19:04.910" v="81" actId="700"/>
          <ac:spMkLst>
            <pc:docMk/>
            <pc:sldMk cId="2343306120" sldId="327"/>
            <ac:spMk id="4" creationId="{84731309-E186-45DA-854E-FBE2362667A4}"/>
          </ac:spMkLst>
        </pc:spChg>
        <pc:spChg chg="add mod ord">
          <ac:chgData name="Eva Taterova" userId="85e501e719213830" providerId="LiveId" clId="{BCC79401-933A-4D32-AD3E-DE98AEEF1B05}" dt="2021-03-25T09:49:41.541" v="2256" actId="14100"/>
          <ac:spMkLst>
            <pc:docMk/>
            <pc:sldMk cId="2343306120" sldId="327"/>
            <ac:spMk id="5" creationId="{625B8669-C888-4508-972A-48EA125220FA}"/>
          </ac:spMkLst>
        </pc:spChg>
        <pc:spChg chg="add del mod ord">
          <ac:chgData name="Eva Taterova" userId="85e501e719213830" providerId="LiveId" clId="{BCC79401-933A-4D32-AD3E-DE98AEEF1B05}" dt="2021-03-24T17:37:46.160" v="425" actId="700"/>
          <ac:spMkLst>
            <pc:docMk/>
            <pc:sldMk cId="2343306120" sldId="327"/>
            <ac:spMk id="6" creationId="{CD2EF761-0D3D-424B-8A5D-741691485616}"/>
          </ac:spMkLst>
        </pc:spChg>
        <pc:spChg chg="add del mod ord">
          <ac:chgData name="Eva Taterova" userId="85e501e719213830" providerId="LiveId" clId="{BCC79401-933A-4D32-AD3E-DE98AEEF1B05}" dt="2021-03-24T19:47:17.326" v="2184"/>
          <ac:spMkLst>
            <pc:docMk/>
            <pc:sldMk cId="2343306120" sldId="327"/>
            <ac:spMk id="8" creationId="{3049D848-4F66-4D09-B74A-37F488E87AE9}"/>
          </ac:spMkLst>
        </pc:spChg>
        <pc:spChg chg="add mod ord">
          <ac:chgData name="Eva Taterova" userId="85e501e719213830" providerId="LiveId" clId="{BCC79401-933A-4D32-AD3E-DE98AEEF1B05}" dt="2021-03-25T10:01:26.778" v="2755" actId="27636"/>
          <ac:spMkLst>
            <pc:docMk/>
            <pc:sldMk cId="2343306120" sldId="327"/>
            <ac:spMk id="9" creationId="{079176D4-1815-4D31-B1EB-255F756B11E7}"/>
          </ac:spMkLst>
        </pc:spChg>
        <pc:picChg chg="add del mod">
          <ac:chgData name="Eva Taterova" userId="85e501e719213830" providerId="LiveId" clId="{BCC79401-933A-4D32-AD3E-DE98AEEF1B05}" dt="2021-03-24T19:59:59.165" v="2196" actId="21"/>
          <ac:picMkLst>
            <pc:docMk/>
            <pc:sldMk cId="2343306120" sldId="327"/>
            <ac:picMk id="7" creationId="{610F3857-8046-47DB-A5B9-899F4A56952A}"/>
          </ac:picMkLst>
        </pc:picChg>
        <pc:picChg chg="add mod">
          <ac:chgData name="Eva Taterova" userId="85e501e719213830" providerId="LiveId" clId="{BCC79401-933A-4D32-AD3E-DE98AEEF1B05}" dt="2021-03-24T20:01:20.788" v="2211" actId="14100"/>
          <ac:picMkLst>
            <pc:docMk/>
            <pc:sldMk cId="2343306120" sldId="327"/>
            <ac:picMk id="10" creationId="{8D4F9210-C904-4F94-A532-A7509A2AB85A}"/>
          </ac:picMkLst>
        </pc:picChg>
      </pc:sldChg>
      <pc:sldChg chg="modSp add mod">
        <pc:chgData name="Eva Taterova" userId="85e501e719213830" providerId="LiveId" clId="{BCC79401-933A-4D32-AD3E-DE98AEEF1B05}" dt="2021-03-24T17:52:05.384" v="621" actId="14100"/>
        <pc:sldMkLst>
          <pc:docMk/>
          <pc:sldMk cId="2382416618" sldId="328"/>
        </pc:sldMkLst>
        <pc:spChg chg="mod">
          <ac:chgData name="Eva Taterova" userId="85e501e719213830" providerId="LiveId" clId="{BCC79401-933A-4D32-AD3E-DE98AEEF1B05}" dt="2021-03-24T17:52:05.384" v="621" actId="14100"/>
          <ac:spMkLst>
            <pc:docMk/>
            <pc:sldMk cId="2382416618" sldId="328"/>
            <ac:spMk id="2" creationId="{893FE221-06A6-4856-9501-7BCA9869BA78}"/>
          </ac:spMkLst>
        </pc:spChg>
        <pc:spChg chg="mod">
          <ac:chgData name="Eva Taterova" userId="85e501e719213830" providerId="LiveId" clId="{BCC79401-933A-4D32-AD3E-DE98AEEF1B05}" dt="2021-03-24T17:49:58.804" v="551" actId="27636"/>
          <ac:spMkLst>
            <pc:docMk/>
            <pc:sldMk cId="2382416618" sldId="328"/>
            <ac:spMk id="3" creationId="{0E46F0B7-6983-42BF-8193-E57207C2545E}"/>
          </ac:spMkLst>
        </pc:spChg>
      </pc:sldChg>
      <pc:sldChg chg="modSp new del mod">
        <pc:chgData name="Eva Taterova" userId="85e501e719213830" providerId="LiveId" clId="{BCC79401-933A-4D32-AD3E-DE98AEEF1B05}" dt="2021-03-24T17:49:50.457" v="548" actId="2696"/>
        <pc:sldMkLst>
          <pc:docMk/>
          <pc:sldMk cId="3873052931" sldId="328"/>
        </pc:sldMkLst>
        <pc:spChg chg="mod">
          <ac:chgData name="Eva Taterova" userId="85e501e719213830" providerId="LiveId" clId="{BCC79401-933A-4D32-AD3E-DE98AEEF1B05}" dt="2021-03-24T17:22:04.459" v="120" actId="20577"/>
          <ac:spMkLst>
            <pc:docMk/>
            <pc:sldMk cId="3873052931" sldId="328"/>
            <ac:spMk id="2" creationId="{893FE221-06A6-4856-9501-7BCA9869BA78}"/>
          </ac:spMkLst>
        </pc:spChg>
        <pc:spChg chg="mod">
          <ac:chgData name="Eva Taterova" userId="85e501e719213830" providerId="LiveId" clId="{BCC79401-933A-4D32-AD3E-DE98AEEF1B05}" dt="2021-03-24T17:40:40.308" v="446" actId="27636"/>
          <ac:spMkLst>
            <pc:docMk/>
            <pc:sldMk cId="3873052931" sldId="328"/>
            <ac:spMk id="3" creationId="{0E46F0B7-6983-42BF-8193-E57207C2545E}"/>
          </ac:spMkLst>
        </pc:spChg>
      </pc:sldChg>
      <pc:sldChg chg="addSp delSp modSp new del mod">
        <pc:chgData name="Eva Taterova" userId="85e501e719213830" providerId="LiveId" clId="{BCC79401-933A-4D32-AD3E-DE98AEEF1B05}" dt="2021-03-24T17:52:32.302" v="622" actId="47"/>
        <pc:sldMkLst>
          <pc:docMk/>
          <pc:sldMk cId="1076725479" sldId="329"/>
        </pc:sldMkLst>
        <pc:spChg chg="del">
          <ac:chgData name="Eva Taterova" userId="85e501e719213830" providerId="LiveId" clId="{BCC79401-933A-4D32-AD3E-DE98AEEF1B05}" dt="2021-03-24T17:25:45.571" v="122"/>
          <ac:spMkLst>
            <pc:docMk/>
            <pc:sldMk cId="1076725479" sldId="329"/>
            <ac:spMk id="3" creationId="{D352595A-A466-4C75-BBC1-739FCD5BF58F}"/>
          </ac:spMkLst>
        </pc:spChg>
        <pc:picChg chg="add mod">
          <ac:chgData name="Eva Taterova" userId="85e501e719213830" providerId="LiveId" clId="{BCC79401-933A-4D32-AD3E-DE98AEEF1B05}" dt="2021-03-24T17:25:58.566" v="125" actId="1076"/>
          <ac:picMkLst>
            <pc:docMk/>
            <pc:sldMk cId="1076725479" sldId="329"/>
            <ac:picMk id="4" creationId="{D0B9E62B-8518-432A-B863-2874AE889274}"/>
          </ac:picMkLst>
        </pc:picChg>
      </pc:sldChg>
      <pc:sldChg chg="addSp delSp modSp new mod">
        <pc:chgData name="Eva Taterova" userId="85e501e719213830" providerId="LiveId" clId="{BCC79401-933A-4D32-AD3E-DE98AEEF1B05}" dt="2021-03-24T17:55:12.337" v="689" actId="27636"/>
        <pc:sldMkLst>
          <pc:docMk/>
          <pc:sldMk cId="330647640" sldId="330"/>
        </pc:sldMkLst>
        <pc:spChg chg="mod">
          <ac:chgData name="Eva Taterova" userId="85e501e719213830" providerId="LiveId" clId="{BCC79401-933A-4D32-AD3E-DE98AEEF1B05}" dt="2021-03-24T17:54:46.965" v="685" actId="20577"/>
          <ac:spMkLst>
            <pc:docMk/>
            <pc:sldMk cId="330647640" sldId="330"/>
            <ac:spMk id="2" creationId="{DD43D968-F431-4D95-9790-B157BEDEB645}"/>
          </ac:spMkLst>
        </pc:spChg>
        <pc:spChg chg="mod">
          <ac:chgData name="Eva Taterova" userId="85e501e719213830" providerId="LiveId" clId="{BCC79401-933A-4D32-AD3E-DE98AEEF1B05}" dt="2021-03-24T17:55:12.337" v="689" actId="27636"/>
          <ac:spMkLst>
            <pc:docMk/>
            <pc:sldMk cId="330647640" sldId="330"/>
            <ac:spMk id="3" creationId="{35E34C15-29CD-4902-9A8A-66006E76628A}"/>
          </ac:spMkLst>
        </pc:spChg>
        <pc:picChg chg="add del mod">
          <ac:chgData name="Eva Taterova" userId="85e501e719213830" providerId="LiveId" clId="{BCC79401-933A-4D32-AD3E-DE98AEEF1B05}" dt="2021-03-24T17:49:33.530" v="545" actId="21"/>
          <ac:picMkLst>
            <pc:docMk/>
            <pc:sldMk cId="330647640" sldId="330"/>
            <ac:picMk id="4" creationId="{670C82E9-B26D-4F90-A466-71B5E2855E27}"/>
          </ac:picMkLst>
        </pc:picChg>
      </pc:sldChg>
      <pc:sldChg chg="modSp new del mod">
        <pc:chgData name="Eva Taterova" userId="85e501e719213830" providerId="LiveId" clId="{BCC79401-933A-4D32-AD3E-DE98AEEF1B05}" dt="2021-03-24T18:40:54.960" v="1752" actId="2696"/>
        <pc:sldMkLst>
          <pc:docMk/>
          <pc:sldMk cId="1462520700" sldId="331"/>
        </pc:sldMkLst>
        <pc:spChg chg="mod">
          <ac:chgData name="Eva Taterova" userId="85e501e719213830" providerId="LiveId" clId="{BCC79401-933A-4D32-AD3E-DE98AEEF1B05}" dt="2021-03-24T18:32:28.671" v="1468" actId="14100"/>
          <ac:spMkLst>
            <pc:docMk/>
            <pc:sldMk cId="1462520700" sldId="331"/>
            <ac:spMk id="2" creationId="{5020FC77-FF37-4F13-9AEE-93BD2B99A160}"/>
          </ac:spMkLst>
        </pc:spChg>
        <pc:spChg chg="mod">
          <ac:chgData name="Eva Taterova" userId="85e501e719213830" providerId="LiveId" clId="{BCC79401-933A-4D32-AD3E-DE98AEEF1B05}" dt="2021-03-24T18:40:04.539" v="1728" actId="20577"/>
          <ac:spMkLst>
            <pc:docMk/>
            <pc:sldMk cId="1462520700" sldId="331"/>
            <ac:spMk id="3" creationId="{C9355E96-7476-4470-9F4A-0AD5D1CAE452}"/>
          </ac:spMkLst>
        </pc:spChg>
        <pc:spChg chg="mod">
          <ac:chgData name="Eva Taterova" userId="85e501e719213830" providerId="LiveId" clId="{BCC79401-933A-4D32-AD3E-DE98AEEF1B05}" dt="2021-03-24T18:40:48.783" v="1751" actId="20577"/>
          <ac:spMkLst>
            <pc:docMk/>
            <pc:sldMk cId="1462520700" sldId="331"/>
            <ac:spMk id="4" creationId="{D3E61C81-F018-454C-9B09-CF8A81A3FB4B}"/>
          </ac:spMkLst>
        </pc:spChg>
      </pc:sldChg>
      <pc:sldChg chg="new del">
        <pc:chgData name="Eva Taterova" userId="85e501e719213830" providerId="LiveId" clId="{BCC79401-933A-4D32-AD3E-DE98AEEF1B05}" dt="2021-03-24T18:41:06.668" v="1755" actId="47"/>
        <pc:sldMkLst>
          <pc:docMk/>
          <pc:sldMk cId="4092691874" sldId="331"/>
        </pc:sldMkLst>
      </pc:sldChg>
      <pc:sldChg chg="addSp modSp add mod">
        <pc:chgData name="Eva Taterova" userId="85e501e719213830" providerId="LiveId" clId="{BCC79401-933A-4D32-AD3E-DE98AEEF1B05}" dt="2021-03-25T09:40:16.239" v="2243" actId="114"/>
        <pc:sldMkLst>
          <pc:docMk/>
          <pc:sldMk cId="2378931442" sldId="332"/>
        </pc:sldMkLst>
        <pc:spChg chg="mod">
          <ac:chgData name="Eva Taterova" userId="85e501e719213830" providerId="LiveId" clId="{BCC79401-933A-4D32-AD3E-DE98AEEF1B05}" dt="2021-03-24T19:42:12.352" v="2179" actId="14100"/>
          <ac:spMkLst>
            <pc:docMk/>
            <pc:sldMk cId="2378931442" sldId="332"/>
            <ac:spMk id="2" creationId="{5020FC77-FF37-4F13-9AEE-93BD2B99A160}"/>
          </ac:spMkLst>
        </pc:spChg>
        <pc:spChg chg="mod">
          <ac:chgData name="Eva Taterova" userId="85e501e719213830" providerId="LiveId" clId="{BCC79401-933A-4D32-AD3E-DE98AEEF1B05}" dt="2021-03-24T18:50:27.681" v="2065" actId="27636"/>
          <ac:spMkLst>
            <pc:docMk/>
            <pc:sldMk cId="2378931442" sldId="332"/>
            <ac:spMk id="3" creationId="{C9355E96-7476-4470-9F4A-0AD5D1CAE452}"/>
          </ac:spMkLst>
        </pc:spChg>
        <pc:spChg chg="mod">
          <ac:chgData name="Eva Taterova" userId="85e501e719213830" providerId="LiveId" clId="{BCC79401-933A-4D32-AD3E-DE98AEEF1B05}" dt="2021-03-25T09:40:16.239" v="2243" actId="114"/>
          <ac:spMkLst>
            <pc:docMk/>
            <pc:sldMk cId="2378931442" sldId="332"/>
            <ac:spMk id="4" creationId="{D3E61C81-F018-454C-9B09-CF8A81A3FB4B}"/>
          </ac:spMkLst>
        </pc:spChg>
        <pc:picChg chg="add mod ord">
          <ac:chgData name="Eva Taterova" userId="85e501e719213830" providerId="LiveId" clId="{BCC79401-933A-4D32-AD3E-DE98AEEF1B05}" dt="2021-03-24T18:50:43.616" v="2068" actId="1076"/>
          <ac:picMkLst>
            <pc:docMk/>
            <pc:sldMk cId="2378931442" sldId="332"/>
            <ac:picMk id="5" creationId="{8128D5C7-9557-47C5-A54B-DF44C007168F}"/>
          </ac:picMkLst>
        </pc:picChg>
      </pc:sldChg>
      <pc:sldChg chg="modSp new del mod">
        <pc:chgData name="Eva Taterova" userId="85e501e719213830" providerId="LiveId" clId="{BCC79401-933A-4D32-AD3E-DE98AEEF1B05}" dt="2021-03-24T19:19:13.959" v="2069" actId="47"/>
        <pc:sldMkLst>
          <pc:docMk/>
          <pc:sldMk cId="1068869412" sldId="333"/>
        </pc:sldMkLst>
        <pc:spChg chg="mod">
          <ac:chgData name="Eva Taterova" userId="85e501e719213830" providerId="LiveId" clId="{BCC79401-933A-4D32-AD3E-DE98AEEF1B05}" dt="2021-03-24T18:47:46.981" v="2007" actId="20577"/>
          <ac:spMkLst>
            <pc:docMk/>
            <pc:sldMk cId="1068869412" sldId="333"/>
            <ac:spMk id="2" creationId="{BF1F4DD3-781F-4FBF-BFCA-21A57899A9EA}"/>
          </ac:spMkLst>
        </pc:spChg>
      </pc:sldChg>
      <pc:sldChg chg="addSp delSp modSp new mod modClrScheme chgLayout">
        <pc:chgData name="Eva Taterova" userId="85e501e719213830" providerId="LiveId" clId="{BCC79401-933A-4D32-AD3E-DE98AEEF1B05}" dt="2021-03-24T20:00:33.644" v="2205" actId="14100"/>
        <pc:sldMkLst>
          <pc:docMk/>
          <pc:sldMk cId="1861776263" sldId="333"/>
        </pc:sldMkLst>
        <pc:spChg chg="del mod ord">
          <ac:chgData name="Eva Taterova" userId="85e501e719213830" providerId="LiveId" clId="{BCC79401-933A-4D32-AD3E-DE98AEEF1B05}" dt="2021-03-24T20:00:07.330" v="2198" actId="700"/>
          <ac:spMkLst>
            <pc:docMk/>
            <pc:sldMk cId="1861776263" sldId="333"/>
            <ac:spMk id="2" creationId="{57FE1E55-15B6-487A-A042-F1437039F895}"/>
          </ac:spMkLst>
        </pc:spChg>
        <pc:spChg chg="del mod ord">
          <ac:chgData name="Eva Taterova" userId="85e501e719213830" providerId="LiveId" clId="{BCC79401-933A-4D32-AD3E-DE98AEEF1B05}" dt="2021-03-24T20:00:07.330" v="2198" actId="700"/>
          <ac:spMkLst>
            <pc:docMk/>
            <pc:sldMk cId="1861776263" sldId="333"/>
            <ac:spMk id="3" creationId="{8B2D724F-A0C2-4CD6-9497-C0873C754171}"/>
          </ac:spMkLst>
        </pc:spChg>
        <pc:spChg chg="del">
          <ac:chgData name="Eva Taterova" userId="85e501e719213830" providerId="LiveId" clId="{BCC79401-933A-4D32-AD3E-DE98AEEF1B05}" dt="2021-03-24T20:00:07.330" v="2198" actId="700"/>
          <ac:spMkLst>
            <pc:docMk/>
            <pc:sldMk cId="1861776263" sldId="333"/>
            <ac:spMk id="4" creationId="{2317A5FA-DBBD-480A-BDF9-B9ABABFB9C9B}"/>
          </ac:spMkLst>
        </pc:spChg>
        <pc:spChg chg="add del mod ord">
          <ac:chgData name="Eva Taterova" userId="85e501e719213830" providerId="LiveId" clId="{BCC79401-933A-4D32-AD3E-DE98AEEF1B05}" dt="2021-03-24T20:00:26.296" v="2204" actId="478"/>
          <ac:spMkLst>
            <pc:docMk/>
            <pc:sldMk cId="1861776263" sldId="333"/>
            <ac:spMk id="5" creationId="{25898569-B593-44AC-A44B-7EA0D2D5E8FE}"/>
          </ac:spMkLst>
        </pc:spChg>
        <pc:spChg chg="add del mod ord">
          <ac:chgData name="Eva Taterova" userId="85e501e719213830" providerId="LiveId" clId="{BCC79401-933A-4D32-AD3E-DE98AEEF1B05}" dt="2021-03-24T20:00:23.644" v="2203" actId="478"/>
          <ac:spMkLst>
            <pc:docMk/>
            <pc:sldMk cId="1861776263" sldId="333"/>
            <ac:spMk id="6" creationId="{125AEB86-8F22-4378-8F54-EBCDE74EAFA1}"/>
          </ac:spMkLst>
        </pc:spChg>
        <pc:picChg chg="add mod">
          <ac:chgData name="Eva Taterova" userId="85e501e719213830" providerId="LiveId" clId="{BCC79401-933A-4D32-AD3E-DE98AEEF1B05}" dt="2021-03-24T20:00:33.644" v="2205" actId="14100"/>
          <ac:picMkLst>
            <pc:docMk/>
            <pc:sldMk cId="1861776263" sldId="333"/>
            <ac:picMk id="7" creationId="{F4CA4E18-B0C2-4E52-97F9-67E352E00E2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10DE7D51-82B4-4466-975E-84F2A78B8701}" type="datetimeFigureOut">
              <a:rPr lang="cs-CZ" smtClean="0"/>
              <a:t>24.03.2021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63728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24.03.2021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31686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24.03.2021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25878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24.03.2021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83524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10DE7D51-82B4-4466-975E-84F2A78B8701}" type="datetimeFigureOut">
              <a:rPr lang="cs-CZ" smtClean="0"/>
              <a:t>24.03.2021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34028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0DE7D51-82B4-4466-975E-84F2A78B8701}" type="datetimeFigureOut">
              <a:rPr lang="cs-CZ" smtClean="0"/>
              <a:t>24.03.2021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35580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0DE7D51-82B4-4466-975E-84F2A78B8701}" type="datetimeFigureOut">
              <a:rPr lang="cs-CZ" smtClean="0"/>
              <a:t>24.03.2021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78539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0DE7D51-82B4-4466-975E-84F2A78B8701}" type="datetimeFigureOut">
              <a:rPr lang="cs-CZ" smtClean="0"/>
              <a:t>24.03.2021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419148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0DE7D51-82B4-4466-975E-84F2A78B8701}" type="datetimeFigureOut">
              <a:rPr lang="cs-CZ" smtClean="0"/>
              <a:t>24.03.2021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22984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0DE7D51-82B4-4466-975E-84F2A78B8701}" type="datetimeFigureOut">
              <a:rPr lang="cs-CZ" smtClean="0"/>
              <a:t>24.03.2021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45524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0DE7D51-82B4-4466-975E-84F2A78B8701}" type="datetimeFigureOut">
              <a:rPr lang="cs-CZ" smtClean="0"/>
              <a:t>24.03.2021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22892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E7D51-82B4-4466-975E-84F2A78B8701}" type="datetimeFigureOut">
              <a:rPr lang="cs-CZ" smtClean="0"/>
              <a:t>24.03.2021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9159B-0CD2-4BEE-965F-393D9E1A4A90}" type="slidenum">
              <a:rPr lang="cs-CZ" smtClean="0"/>
              <a:t>‹#›</a:t>
            </a:fld>
            <a:endParaRPr lang="cs-CZ"/>
          </a:p>
        </p:txBody>
      </p:sp>
    </p:spTree>
    <p:extLst>
      <p:ext uri="{BB962C8B-B14F-4D97-AF65-F5344CB8AC3E}">
        <p14:creationId xmlns:p14="http://schemas.microsoft.com/office/powerpoint/2010/main" val="19641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77078" y="3459746"/>
            <a:ext cx="10747513" cy="1246817"/>
          </a:xfrm>
        </p:spPr>
        <p:txBody>
          <a:bodyPr>
            <a:normAutofit fontScale="90000"/>
          </a:bodyPr>
          <a:lstStyle/>
          <a:p>
            <a:br>
              <a:rPr lang="cs-CZ" sz="4400" b="1" cap="all" dirty="0"/>
            </a:br>
            <a:r>
              <a:rPr lang="en-US" sz="4400" b="1" cap="all" dirty="0"/>
              <a:t>The Pragmatic Superpowers</a:t>
            </a:r>
            <a:br>
              <a:rPr lang="cs-CZ" sz="4400" b="1" cap="all" dirty="0"/>
            </a:br>
            <a:r>
              <a:rPr lang="en-US" sz="4400" b="1" cap="all" dirty="0"/>
              <a:t>Winning the Cold War in the Middle East</a:t>
            </a:r>
            <a:endParaRPr lang="cs-CZ" sz="4400" b="1" cap="all" dirty="0"/>
          </a:p>
        </p:txBody>
      </p:sp>
      <p:sp>
        <p:nvSpPr>
          <p:cNvPr id="3" name="Podnadpis 2"/>
          <p:cNvSpPr>
            <a:spLocks noGrp="1"/>
          </p:cNvSpPr>
          <p:nvPr>
            <p:ph type="subTitle" idx="1"/>
          </p:nvPr>
        </p:nvSpPr>
        <p:spPr>
          <a:xfrm>
            <a:off x="1567543" y="5404468"/>
            <a:ext cx="9144000" cy="1655762"/>
          </a:xfrm>
        </p:spPr>
        <p:txBody>
          <a:bodyPr/>
          <a:lstStyle/>
          <a:p>
            <a:r>
              <a:rPr lang="cs-CZ" dirty="0"/>
              <a:t>Mgr. Eva Taterova, M.A., Ph.D.</a:t>
            </a:r>
          </a:p>
          <a:p>
            <a:r>
              <a:rPr lang="cs-CZ" i="1" dirty="0" err="1"/>
              <a:t>Middle</a:t>
            </a:r>
            <a:r>
              <a:rPr lang="cs-CZ" i="1" dirty="0"/>
              <a:t> East </a:t>
            </a:r>
            <a:r>
              <a:rPr lang="cs-CZ" i="1" dirty="0" err="1"/>
              <a:t>Crossroads</a:t>
            </a:r>
            <a:endParaRPr lang="cs-CZ" i="1" dirty="0"/>
          </a:p>
        </p:txBody>
      </p:sp>
      <p:pic>
        <p:nvPicPr>
          <p:cNvPr id="8" name="Zástupný obsah 2">
            <a:extLst>
              <a:ext uri="{FF2B5EF4-FFF2-40B4-BE49-F238E27FC236}">
                <a16:creationId xmlns:a16="http://schemas.microsoft.com/office/drawing/2014/main" id="{0195FFAC-0862-4708-8190-F9D5F523CD91}"/>
              </a:ext>
            </a:extLst>
          </p:cNvPr>
          <p:cNvPicPr>
            <a:picLocks noChangeAspect="1"/>
          </p:cNvPicPr>
          <p:nvPr/>
        </p:nvPicPr>
        <p:blipFill>
          <a:blip r:embed="rId2"/>
          <a:stretch>
            <a:fillRect/>
          </a:stretch>
        </p:blipFill>
        <p:spPr>
          <a:xfrm>
            <a:off x="5065488" y="419808"/>
            <a:ext cx="4021853" cy="2690985"/>
          </a:xfrm>
          <a:prstGeom prst="rect">
            <a:avLst/>
          </a:prstGeom>
        </p:spPr>
      </p:pic>
      <p:pic>
        <p:nvPicPr>
          <p:cNvPr id="10" name="Obrázek 9">
            <a:extLst>
              <a:ext uri="{FF2B5EF4-FFF2-40B4-BE49-F238E27FC236}">
                <a16:creationId xmlns:a16="http://schemas.microsoft.com/office/drawing/2014/main" id="{AD12CB2F-B4B3-461B-9B3A-6B3B8A9A7701}"/>
              </a:ext>
            </a:extLst>
          </p:cNvPr>
          <p:cNvPicPr>
            <a:picLocks noChangeAspect="1"/>
          </p:cNvPicPr>
          <p:nvPr/>
        </p:nvPicPr>
        <p:blipFill>
          <a:blip r:embed="rId3"/>
          <a:stretch>
            <a:fillRect/>
          </a:stretch>
        </p:blipFill>
        <p:spPr>
          <a:xfrm>
            <a:off x="-87087" y="-15976"/>
            <a:ext cx="5007429" cy="3338286"/>
          </a:xfrm>
          <a:prstGeom prst="rect">
            <a:avLst/>
          </a:prstGeom>
        </p:spPr>
      </p:pic>
      <p:pic>
        <p:nvPicPr>
          <p:cNvPr id="4" name="Obrázek 3">
            <a:extLst>
              <a:ext uri="{FF2B5EF4-FFF2-40B4-BE49-F238E27FC236}">
                <a16:creationId xmlns:a16="http://schemas.microsoft.com/office/drawing/2014/main" id="{21131ACC-744C-43D0-8B8C-FAEC79C0B46E}"/>
              </a:ext>
            </a:extLst>
          </p:cNvPr>
          <p:cNvPicPr>
            <a:picLocks noChangeAspect="1"/>
          </p:cNvPicPr>
          <p:nvPr/>
        </p:nvPicPr>
        <p:blipFill>
          <a:blip r:embed="rId4"/>
          <a:stretch>
            <a:fillRect/>
          </a:stretch>
        </p:blipFill>
        <p:spPr>
          <a:xfrm>
            <a:off x="9801082" y="0"/>
            <a:ext cx="2390918" cy="3414230"/>
          </a:xfrm>
          <a:prstGeom prst="rect">
            <a:avLst/>
          </a:prstGeom>
        </p:spPr>
      </p:pic>
    </p:spTree>
    <p:extLst>
      <p:ext uri="{BB962C8B-B14F-4D97-AF65-F5344CB8AC3E}">
        <p14:creationId xmlns:p14="http://schemas.microsoft.com/office/powerpoint/2010/main" val="225845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7">
            <a:extLst>
              <a:ext uri="{FF2B5EF4-FFF2-40B4-BE49-F238E27FC236}">
                <a16:creationId xmlns:a16="http://schemas.microsoft.com/office/drawing/2014/main" id="{40CC92A6-995F-481B-8CA2-46E6138A922F}"/>
              </a:ext>
            </a:extLst>
          </p:cNvPr>
          <p:cNvSpPr>
            <a:spLocks noGrp="1"/>
          </p:cNvSpPr>
          <p:nvPr>
            <p:ph type="title"/>
          </p:nvPr>
        </p:nvSpPr>
        <p:spPr/>
        <p:txBody>
          <a:bodyPr>
            <a:normAutofit/>
          </a:bodyPr>
          <a:lstStyle/>
          <a:p>
            <a:pPr eaLnBrk="1" hangingPunct="1"/>
            <a:r>
              <a:rPr lang="cs-CZ" altLang="cs-CZ" b="1" dirty="0"/>
              <a:t>UN PARTITION PLAN (1947) </a:t>
            </a:r>
            <a:br>
              <a:rPr lang="cs-CZ" altLang="cs-CZ" b="1" dirty="0"/>
            </a:br>
            <a:r>
              <a:rPr lang="cs-CZ" altLang="cs-CZ" b="1" dirty="0"/>
              <a:t>vs. POST-WAR SITUATION (1948)</a:t>
            </a:r>
          </a:p>
        </p:txBody>
      </p:sp>
      <p:pic>
        <p:nvPicPr>
          <p:cNvPr id="18435" name="Zástupný symbol pro obsah 8" descr="200px-UN_Partition_Plan_For_Palestine_1947.svg.png">
            <a:extLst>
              <a:ext uri="{FF2B5EF4-FFF2-40B4-BE49-F238E27FC236}">
                <a16:creationId xmlns:a16="http://schemas.microsoft.com/office/drawing/2014/main" id="{E6A16024-1B20-4B0E-B99F-99460D0450C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86819" y="1690687"/>
            <a:ext cx="2795295" cy="5115309"/>
          </a:xfrm>
        </p:spPr>
      </p:pic>
      <p:pic>
        <p:nvPicPr>
          <p:cNvPr id="4" name="Zástupný symbol pro obsah 3">
            <a:extLst>
              <a:ext uri="{FF2B5EF4-FFF2-40B4-BE49-F238E27FC236}">
                <a16:creationId xmlns:a16="http://schemas.microsoft.com/office/drawing/2014/main" id="{FCEDFF1E-9FBE-4412-A7A6-01F86AE5E77B}"/>
              </a:ext>
            </a:extLst>
          </p:cNvPr>
          <p:cNvPicPr>
            <a:picLocks noGrp="1" noChangeAspect="1"/>
          </p:cNvPicPr>
          <p:nvPr>
            <p:ph sz="half" idx="2"/>
          </p:nvPr>
        </p:nvPicPr>
        <p:blipFill>
          <a:blip r:embed="rId3"/>
          <a:stretch>
            <a:fillRect/>
          </a:stretch>
        </p:blipFill>
        <p:spPr>
          <a:xfrm>
            <a:off x="6096000" y="1502807"/>
            <a:ext cx="3046250" cy="53031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A7C89-F6CB-4BA8-9EBA-0B71E3F48E14}"/>
              </a:ext>
            </a:extLst>
          </p:cNvPr>
          <p:cNvSpPr>
            <a:spLocks noGrp="1"/>
          </p:cNvSpPr>
          <p:nvPr>
            <p:ph type="title"/>
          </p:nvPr>
        </p:nvSpPr>
        <p:spPr>
          <a:xfrm>
            <a:off x="599970" y="132680"/>
            <a:ext cx="6993177" cy="1275206"/>
          </a:xfrm>
        </p:spPr>
        <p:txBody>
          <a:bodyPr vert="horz" lIns="91440" tIns="45720" rIns="91440" bIns="45720" rtlCol="0" anchor="ctr">
            <a:noAutofit/>
          </a:bodyPr>
          <a:lstStyle/>
          <a:p>
            <a:r>
              <a:rPr lang="cs-CZ" b="1" dirty="0"/>
              <a:t>DECOLONIZATION AND THE ROLE OF SUPERPOWERS</a:t>
            </a:r>
            <a:endParaRPr lang="en-US" b="1" dirty="0"/>
          </a:p>
        </p:txBody>
      </p:sp>
      <p:sp>
        <p:nvSpPr>
          <p:cNvPr id="3" name="Zástupný obsah 2">
            <a:extLst>
              <a:ext uri="{FF2B5EF4-FFF2-40B4-BE49-F238E27FC236}">
                <a16:creationId xmlns:a16="http://schemas.microsoft.com/office/drawing/2014/main" id="{76429E5D-8B0E-40CA-8EF4-AA2EB0EB1DEA}"/>
              </a:ext>
            </a:extLst>
          </p:cNvPr>
          <p:cNvSpPr>
            <a:spLocks noGrp="1"/>
          </p:cNvSpPr>
          <p:nvPr>
            <p:ph sz="half" idx="1"/>
          </p:nvPr>
        </p:nvSpPr>
        <p:spPr>
          <a:xfrm>
            <a:off x="599970" y="1407886"/>
            <a:ext cx="7201394" cy="5317434"/>
          </a:xfrm>
        </p:spPr>
        <p:txBody>
          <a:bodyPr vert="horz" lIns="91440" tIns="45720" rIns="91440" bIns="45720" rtlCol="0">
            <a:noAutofit/>
          </a:bodyPr>
          <a:lstStyle/>
          <a:p>
            <a:r>
              <a:rPr lang="cs-CZ" altLang="cs-CZ" sz="2000" dirty="0"/>
              <a:t>1951 </a:t>
            </a:r>
            <a:r>
              <a:rPr lang="cs-CZ" altLang="cs-CZ" sz="2000" dirty="0" err="1"/>
              <a:t>Iranian</a:t>
            </a:r>
            <a:r>
              <a:rPr lang="cs-CZ" altLang="cs-CZ" sz="2000" dirty="0"/>
              <a:t> </a:t>
            </a:r>
            <a:r>
              <a:rPr lang="cs-CZ" altLang="cs-CZ" sz="2000" dirty="0" err="1"/>
              <a:t>nationalist</a:t>
            </a:r>
            <a:r>
              <a:rPr lang="cs-CZ" altLang="cs-CZ" sz="2000" dirty="0"/>
              <a:t> </a:t>
            </a:r>
            <a:r>
              <a:rPr lang="en-US" altLang="cs-CZ" sz="2000" dirty="0"/>
              <a:t>Mohammad Mosaddeq</a:t>
            </a:r>
            <a:r>
              <a:rPr lang="cs-CZ" altLang="cs-CZ" sz="2000" dirty="0"/>
              <a:t> </a:t>
            </a:r>
            <a:r>
              <a:rPr lang="cs-CZ" altLang="cs-CZ" sz="2000" dirty="0" err="1"/>
              <a:t>appointed</a:t>
            </a:r>
            <a:r>
              <a:rPr lang="cs-CZ" altLang="cs-CZ" sz="2000" dirty="0"/>
              <a:t> as prime </a:t>
            </a:r>
            <a:r>
              <a:rPr lang="cs-CZ" altLang="cs-CZ" sz="2000" dirty="0" err="1"/>
              <a:t>minister</a:t>
            </a:r>
            <a:r>
              <a:rPr lang="cs-CZ" altLang="cs-CZ" sz="2000" dirty="0"/>
              <a:t> </a:t>
            </a:r>
            <a:r>
              <a:rPr lang="cs-CZ" altLang="cs-CZ" sz="2000" dirty="0" err="1"/>
              <a:t>of</a:t>
            </a:r>
            <a:r>
              <a:rPr lang="cs-CZ" altLang="cs-CZ" sz="2000" dirty="0"/>
              <a:t> </a:t>
            </a:r>
            <a:r>
              <a:rPr lang="cs-CZ" altLang="cs-CZ" sz="2000" dirty="0" err="1"/>
              <a:t>Iran</a:t>
            </a:r>
            <a:r>
              <a:rPr lang="cs-CZ" altLang="cs-CZ" sz="2000" dirty="0"/>
              <a:t> – </a:t>
            </a:r>
            <a:r>
              <a:rPr lang="cs-CZ" altLang="cs-CZ" sz="2000" dirty="0" err="1"/>
              <a:t>the</a:t>
            </a:r>
            <a:r>
              <a:rPr lang="cs-CZ" altLang="cs-CZ" sz="2000" dirty="0"/>
              <a:t> </a:t>
            </a:r>
            <a:r>
              <a:rPr lang="cs-CZ" altLang="cs-CZ" sz="2000" dirty="0" err="1"/>
              <a:t>attempts</a:t>
            </a:r>
            <a:r>
              <a:rPr lang="cs-CZ" altLang="cs-CZ" sz="2000" dirty="0"/>
              <a:t> to </a:t>
            </a:r>
            <a:r>
              <a:rPr lang="cs-CZ" altLang="cs-CZ" sz="2000" dirty="0" err="1"/>
              <a:t>nationalize</a:t>
            </a:r>
            <a:r>
              <a:rPr lang="cs-CZ" altLang="cs-CZ" sz="2000" dirty="0"/>
              <a:t> </a:t>
            </a:r>
            <a:r>
              <a:rPr lang="cs-CZ" altLang="cs-CZ" sz="2000" dirty="0" err="1"/>
              <a:t>local</a:t>
            </a:r>
            <a:r>
              <a:rPr lang="cs-CZ" altLang="cs-CZ" sz="2000" dirty="0"/>
              <a:t> </a:t>
            </a:r>
            <a:r>
              <a:rPr lang="cs-CZ" altLang="cs-CZ" sz="2000" dirty="0" err="1"/>
              <a:t>oil</a:t>
            </a:r>
            <a:r>
              <a:rPr lang="cs-CZ" altLang="cs-CZ" sz="2000" dirty="0"/>
              <a:t> </a:t>
            </a:r>
            <a:r>
              <a:rPr lang="cs-CZ" altLang="cs-CZ" sz="2000" dirty="0" err="1"/>
              <a:t>industry</a:t>
            </a:r>
            <a:r>
              <a:rPr lang="cs-CZ" altLang="cs-CZ" sz="2000" dirty="0"/>
              <a:t> </a:t>
            </a:r>
            <a:r>
              <a:rPr lang="cs-CZ" altLang="cs-CZ" sz="2000" dirty="0" err="1"/>
              <a:t>from</a:t>
            </a:r>
            <a:r>
              <a:rPr lang="cs-CZ" altLang="cs-CZ" sz="2000" dirty="0"/>
              <a:t> GB </a:t>
            </a:r>
            <a:r>
              <a:rPr lang="cs-CZ" altLang="cs-CZ" sz="2000" dirty="0">
                <a:sym typeface="Wingdings" panose="05000000000000000000" pitchFamily="2" charset="2"/>
              </a:rPr>
              <a:t> </a:t>
            </a:r>
            <a:r>
              <a:rPr lang="cs-CZ" altLang="cs-CZ" sz="2000" dirty="0" err="1">
                <a:sym typeface="Wingdings" panose="05000000000000000000" pitchFamily="2" charset="2"/>
              </a:rPr>
              <a:t>coup</a:t>
            </a:r>
            <a:r>
              <a:rPr lang="cs-CZ" altLang="cs-CZ" sz="2000" dirty="0">
                <a:sym typeface="Wingdings" panose="05000000000000000000" pitchFamily="2" charset="2"/>
              </a:rPr>
              <a:t> </a:t>
            </a:r>
            <a:r>
              <a:rPr lang="cs-CZ" altLang="cs-CZ" sz="2000" dirty="0" err="1">
                <a:sym typeface="Wingdings" panose="05000000000000000000" pitchFamily="2" charset="2"/>
              </a:rPr>
              <a:t>against</a:t>
            </a:r>
            <a:r>
              <a:rPr lang="cs-CZ" altLang="cs-CZ" sz="2000" dirty="0">
                <a:sym typeface="Wingdings" panose="05000000000000000000" pitchFamily="2" charset="2"/>
              </a:rPr>
              <a:t> </a:t>
            </a:r>
            <a:r>
              <a:rPr lang="cs-CZ" altLang="cs-CZ" sz="2000" dirty="0" err="1">
                <a:sym typeface="Wingdings" panose="05000000000000000000" pitchFamily="2" charset="2"/>
              </a:rPr>
              <a:t>Mosaddeq</a:t>
            </a:r>
            <a:r>
              <a:rPr lang="cs-CZ" altLang="cs-CZ" sz="2000" dirty="0">
                <a:sym typeface="Wingdings" panose="05000000000000000000" pitchFamily="2" charset="2"/>
              </a:rPr>
              <a:t> </a:t>
            </a:r>
            <a:r>
              <a:rPr lang="cs-CZ" altLang="cs-CZ" sz="2000" dirty="0" err="1">
                <a:sym typeface="Wingdings" panose="05000000000000000000" pitchFamily="2" charset="2"/>
              </a:rPr>
              <a:t>organized</a:t>
            </a:r>
            <a:r>
              <a:rPr lang="cs-CZ" altLang="cs-CZ" sz="2000" dirty="0">
                <a:sym typeface="Wingdings" panose="05000000000000000000" pitchFamily="2" charset="2"/>
              </a:rPr>
              <a:t> by CIA  </a:t>
            </a:r>
            <a:r>
              <a:rPr lang="cs-CZ" altLang="cs-CZ" sz="2000" dirty="0" err="1">
                <a:sym typeface="Wingdings" panose="05000000000000000000" pitchFamily="2" charset="2"/>
              </a:rPr>
              <a:t>disillusion</a:t>
            </a:r>
            <a:r>
              <a:rPr lang="cs-CZ" altLang="cs-CZ" sz="2000" dirty="0">
                <a:sym typeface="Wingdings" panose="05000000000000000000" pitchFamily="2" charset="2"/>
              </a:rPr>
              <a:t> </a:t>
            </a:r>
            <a:r>
              <a:rPr lang="cs-CZ" altLang="cs-CZ" sz="2000" dirty="0" err="1">
                <a:sym typeface="Wingdings" panose="05000000000000000000" pitchFamily="2" charset="2"/>
              </a:rPr>
              <a:t>of</a:t>
            </a:r>
            <a:r>
              <a:rPr lang="cs-CZ" altLang="cs-CZ" sz="2000" dirty="0">
                <a:sym typeface="Wingdings" panose="05000000000000000000" pitchFamily="2" charset="2"/>
              </a:rPr>
              <a:t> </a:t>
            </a:r>
            <a:r>
              <a:rPr lang="cs-CZ" altLang="cs-CZ" sz="2000" dirty="0" err="1">
                <a:sym typeface="Wingdings" panose="05000000000000000000" pitchFamily="2" charset="2"/>
              </a:rPr>
              <a:t>Iranian</a:t>
            </a:r>
            <a:r>
              <a:rPr lang="cs-CZ" altLang="cs-CZ" sz="2000" dirty="0">
                <a:sym typeface="Wingdings" panose="05000000000000000000" pitchFamily="2" charset="2"/>
              </a:rPr>
              <a:t> </a:t>
            </a:r>
            <a:r>
              <a:rPr lang="cs-CZ" altLang="cs-CZ" sz="2000" dirty="0" err="1">
                <a:sym typeface="Wingdings" panose="05000000000000000000" pitchFamily="2" charset="2"/>
              </a:rPr>
              <a:t>people</a:t>
            </a:r>
            <a:r>
              <a:rPr lang="cs-CZ" altLang="cs-CZ" sz="2000" dirty="0">
                <a:sym typeface="Wingdings" panose="05000000000000000000" pitchFamily="2" charset="2"/>
              </a:rPr>
              <a:t>, </a:t>
            </a:r>
            <a:r>
              <a:rPr lang="cs-CZ" altLang="cs-CZ" sz="2000" dirty="0" err="1">
                <a:sym typeface="Wingdings" panose="05000000000000000000" pitchFamily="2" charset="2"/>
              </a:rPr>
              <a:t>growth</a:t>
            </a:r>
            <a:r>
              <a:rPr lang="cs-CZ" altLang="cs-CZ" sz="2000" dirty="0">
                <a:sym typeface="Wingdings" panose="05000000000000000000" pitchFamily="2" charset="2"/>
              </a:rPr>
              <a:t> </a:t>
            </a:r>
            <a:r>
              <a:rPr lang="cs-CZ" altLang="cs-CZ" sz="2000" dirty="0" err="1">
                <a:sym typeface="Wingdings" panose="05000000000000000000" pitchFamily="2" charset="2"/>
              </a:rPr>
              <a:t>of</a:t>
            </a:r>
            <a:r>
              <a:rPr lang="cs-CZ" altLang="cs-CZ" sz="2000" dirty="0">
                <a:sym typeface="Wingdings" panose="05000000000000000000" pitchFamily="2" charset="2"/>
              </a:rPr>
              <a:t> anti-</a:t>
            </a:r>
            <a:r>
              <a:rPr lang="cs-CZ" altLang="cs-CZ" sz="2000" dirty="0" err="1">
                <a:sym typeface="Wingdings" panose="05000000000000000000" pitchFamily="2" charset="2"/>
              </a:rPr>
              <a:t>Americanism</a:t>
            </a:r>
            <a:r>
              <a:rPr lang="cs-CZ" altLang="cs-CZ" sz="2000" dirty="0">
                <a:sym typeface="Wingdings" panose="05000000000000000000" pitchFamily="2" charset="2"/>
              </a:rPr>
              <a:t> in </a:t>
            </a:r>
            <a:r>
              <a:rPr lang="cs-CZ" altLang="cs-CZ" sz="2000" dirty="0" err="1">
                <a:sym typeface="Wingdings" panose="05000000000000000000" pitchFamily="2" charset="2"/>
              </a:rPr>
              <a:t>Iran</a:t>
            </a:r>
            <a:r>
              <a:rPr lang="cs-CZ" altLang="cs-CZ" sz="2000" dirty="0">
                <a:sym typeface="Wingdings" panose="05000000000000000000" pitchFamily="2" charset="2"/>
              </a:rPr>
              <a:t>.</a:t>
            </a:r>
            <a:endParaRPr lang="cs-CZ" altLang="cs-CZ" sz="2000" dirty="0"/>
          </a:p>
          <a:p>
            <a:endParaRPr lang="cs-CZ" altLang="cs-CZ" sz="2000" dirty="0"/>
          </a:p>
          <a:p>
            <a:r>
              <a:rPr lang="en-US" altLang="cs-CZ" sz="2000" dirty="0"/>
              <a:t>1956: </a:t>
            </a:r>
            <a:r>
              <a:rPr lang="cs-CZ" altLang="cs-CZ" sz="2000" dirty="0"/>
              <a:t>Suez </a:t>
            </a:r>
            <a:r>
              <a:rPr lang="cs-CZ" altLang="cs-CZ" sz="2000" dirty="0" err="1"/>
              <a:t>Crisis</a:t>
            </a:r>
            <a:r>
              <a:rPr lang="cs-CZ" altLang="cs-CZ" sz="2000" dirty="0"/>
              <a:t> – </a:t>
            </a:r>
            <a:r>
              <a:rPr lang="cs-CZ" altLang="cs-CZ" sz="2000" dirty="0" err="1"/>
              <a:t>diplomatic</a:t>
            </a:r>
            <a:r>
              <a:rPr lang="cs-CZ" altLang="cs-CZ" sz="2000" dirty="0"/>
              <a:t> </a:t>
            </a:r>
            <a:r>
              <a:rPr lang="cs-CZ" altLang="cs-CZ" sz="2000" dirty="0" err="1"/>
              <a:t>fiasco</a:t>
            </a:r>
            <a:r>
              <a:rPr lang="cs-CZ" altLang="cs-CZ" sz="2000" dirty="0"/>
              <a:t> </a:t>
            </a:r>
            <a:r>
              <a:rPr lang="cs-CZ" altLang="cs-CZ" sz="2000" dirty="0" err="1"/>
              <a:t>for</a:t>
            </a:r>
            <a:r>
              <a:rPr lang="cs-CZ" altLang="cs-CZ" sz="2000" dirty="0"/>
              <a:t> GB and France, </a:t>
            </a:r>
            <a:r>
              <a:rPr lang="cs-CZ" altLang="cs-CZ" sz="2000" dirty="0" err="1"/>
              <a:t>ultimate</a:t>
            </a:r>
            <a:r>
              <a:rPr lang="cs-CZ" altLang="cs-CZ" sz="2000" dirty="0"/>
              <a:t> </a:t>
            </a:r>
            <a:r>
              <a:rPr lang="cs-CZ" altLang="cs-CZ" sz="2000" dirty="0" err="1"/>
              <a:t>confirmation</a:t>
            </a:r>
            <a:r>
              <a:rPr lang="cs-CZ" altLang="cs-CZ" sz="2000" dirty="0"/>
              <a:t> </a:t>
            </a:r>
            <a:r>
              <a:rPr lang="cs-CZ" altLang="cs-CZ" sz="2000" dirty="0" err="1"/>
              <a:t>of</a:t>
            </a:r>
            <a:r>
              <a:rPr lang="cs-CZ" altLang="cs-CZ" sz="2000" dirty="0"/>
              <a:t> </a:t>
            </a:r>
            <a:r>
              <a:rPr lang="cs-CZ" altLang="cs-CZ" sz="2000" dirty="0" err="1"/>
              <a:t>the</a:t>
            </a:r>
            <a:r>
              <a:rPr lang="cs-CZ" altLang="cs-CZ" sz="2000" dirty="0"/>
              <a:t> </a:t>
            </a:r>
            <a:r>
              <a:rPr lang="cs-CZ" altLang="cs-CZ" sz="2000" dirty="0" err="1"/>
              <a:t>decline</a:t>
            </a:r>
            <a:r>
              <a:rPr lang="cs-CZ" altLang="cs-CZ" sz="2000" dirty="0"/>
              <a:t> </a:t>
            </a:r>
            <a:r>
              <a:rPr lang="cs-CZ" altLang="cs-CZ" sz="2000" dirty="0" err="1"/>
              <a:t>of</a:t>
            </a:r>
            <a:r>
              <a:rPr lang="cs-CZ" altLang="cs-CZ" sz="2000" dirty="0"/>
              <a:t> </a:t>
            </a:r>
            <a:r>
              <a:rPr lang="cs-CZ" altLang="cs-CZ" sz="2000" dirty="0" err="1"/>
              <a:t>European</a:t>
            </a:r>
            <a:r>
              <a:rPr lang="cs-CZ" altLang="cs-CZ" sz="2000" dirty="0"/>
              <a:t> </a:t>
            </a:r>
            <a:r>
              <a:rPr lang="cs-CZ" altLang="cs-CZ" sz="2000" dirty="0" err="1"/>
              <a:t>power</a:t>
            </a:r>
            <a:r>
              <a:rPr lang="cs-CZ" altLang="cs-CZ" sz="2000" dirty="0"/>
              <a:t> in </a:t>
            </a:r>
            <a:r>
              <a:rPr lang="cs-CZ" altLang="cs-CZ" sz="2000" dirty="0" err="1"/>
              <a:t>the</a:t>
            </a:r>
            <a:r>
              <a:rPr lang="cs-CZ" altLang="cs-CZ" sz="2000" dirty="0"/>
              <a:t> </a:t>
            </a:r>
            <a:r>
              <a:rPr lang="cs-CZ" altLang="cs-CZ" sz="2000" dirty="0" err="1"/>
              <a:t>Middle</a:t>
            </a:r>
            <a:r>
              <a:rPr lang="cs-CZ" altLang="cs-CZ" sz="2000" dirty="0"/>
              <a:t> East.</a:t>
            </a:r>
          </a:p>
          <a:p>
            <a:endParaRPr lang="cs-CZ" altLang="cs-CZ" sz="2000" dirty="0"/>
          </a:p>
          <a:p>
            <a:r>
              <a:rPr lang="en-US" altLang="cs-CZ" sz="2000" dirty="0"/>
              <a:t>1958</a:t>
            </a:r>
            <a:r>
              <a:rPr lang="cs-CZ" altLang="cs-CZ" sz="2000" dirty="0"/>
              <a:t>: United Arab Republic – </a:t>
            </a:r>
            <a:r>
              <a:rPr lang="cs-CZ" altLang="cs-CZ" sz="2000" dirty="0" err="1"/>
              <a:t>panarabism</a:t>
            </a:r>
            <a:r>
              <a:rPr lang="cs-CZ" altLang="cs-CZ" sz="2000" dirty="0"/>
              <a:t> in </a:t>
            </a:r>
            <a:r>
              <a:rPr lang="cs-CZ" altLang="cs-CZ" sz="2000" dirty="0" err="1"/>
              <a:t>the</a:t>
            </a:r>
            <a:r>
              <a:rPr lang="cs-CZ" altLang="cs-CZ" sz="2000" dirty="0"/>
              <a:t> </a:t>
            </a:r>
            <a:r>
              <a:rPr lang="cs-CZ" altLang="cs-CZ" sz="2000" dirty="0" err="1"/>
              <a:t>Middle</a:t>
            </a:r>
            <a:r>
              <a:rPr lang="cs-CZ" altLang="cs-CZ" sz="2000" dirty="0"/>
              <a:t> East, </a:t>
            </a:r>
            <a:br>
              <a:rPr lang="cs-CZ" altLang="cs-CZ" sz="2000" dirty="0"/>
            </a:br>
            <a:r>
              <a:rPr lang="cs-CZ" altLang="cs-CZ" sz="2000" dirty="0" err="1"/>
              <a:t>the</a:t>
            </a:r>
            <a:r>
              <a:rPr lang="cs-CZ" altLang="cs-CZ" sz="2000" dirty="0"/>
              <a:t> </a:t>
            </a:r>
            <a:r>
              <a:rPr lang="cs-CZ" altLang="cs-CZ" sz="2000" dirty="0" err="1"/>
              <a:t>project</a:t>
            </a:r>
            <a:r>
              <a:rPr lang="cs-CZ" altLang="cs-CZ" sz="2000" dirty="0"/>
              <a:t> </a:t>
            </a:r>
            <a:r>
              <a:rPr lang="cs-CZ" altLang="cs-CZ" sz="2000" dirty="0" err="1"/>
              <a:t>failed</a:t>
            </a:r>
            <a:r>
              <a:rPr lang="cs-CZ" altLang="cs-CZ" sz="2000" dirty="0"/>
              <a:t> </a:t>
            </a:r>
            <a:r>
              <a:rPr lang="cs-CZ" altLang="cs-CZ" sz="2000" dirty="0" err="1"/>
              <a:t>already</a:t>
            </a:r>
            <a:r>
              <a:rPr lang="cs-CZ" altLang="cs-CZ" sz="2000" dirty="0"/>
              <a:t> in 1961.</a:t>
            </a:r>
          </a:p>
          <a:p>
            <a:endParaRPr lang="en-US" altLang="cs-CZ" sz="2000" dirty="0"/>
          </a:p>
          <a:p>
            <a:r>
              <a:rPr lang="en-US" altLang="cs-CZ" sz="2000" dirty="0"/>
              <a:t>1963: </a:t>
            </a:r>
            <a:r>
              <a:rPr lang="cs-CZ" altLang="cs-CZ" sz="2000" dirty="0" err="1"/>
              <a:t>coup</a:t>
            </a:r>
            <a:r>
              <a:rPr lang="cs-CZ" altLang="cs-CZ" sz="2000" dirty="0"/>
              <a:t> </a:t>
            </a:r>
            <a:r>
              <a:rPr lang="cs-CZ" altLang="cs-CZ" sz="2000" dirty="0" err="1"/>
              <a:t>d‘état</a:t>
            </a:r>
            <a:r>
              <a:rPr lang="cs-CZ" altLang="cs-CZ" sz="2000" dirty="0"/>
              <a:t> in </a:t>
            </a:r>
            <a:r>
              <a:rPr lang="cs-CZ" altLang="cs-CZ" sz="2000" dirty="0" err="1"/>
              <a:t>Syria</a:t>
            </a:r>
            <a:r>
              <a:rPr lang="cs-CZ" altLang="cs-CZ" sz="2000" dirty="0"/>
              <a:t> by </a:t>
            </a:r>
            <a:r>
              <a:rPr lang="cs-CZ" altLang="cs-CZ" sz="2000" dirty="0" err="1"/>
              <a:t>Baath</a:t>
            </a:r>
            <a:r>
              <a:rPr lang="cs-CZ" altLang="cs-CZ" sz="2000" dirty="0"/>
              <a:t> Party </a:t>
            </a:r>
            <a:r>
              <a:rPr lang="en-US" altLang="cs-CZ" sz="2000" dirty="0"/>
              <a:t>(</a:t>
            </a:r>
            <a:r>
              <a:rPr lang="cs-CZ" altLang="cs-CZ" sz="2000" dirty="0"/>
              <a:t>Arab </a:t>
            </a:r>
            <a:r>
              <a:rPr lang="cs-CZ" altLang="cs-CZ" sz="2000" dirty="0" err="1"/>
              <a:t>socialism</a:t>
            </a:r>
            <a:r>
              <a:rPr lang="en-US" altLang="cs-CZ" sz="2000" dirty="0"/>
              <a:t>).</a:t>
            </a:r>
            <a:endParaRPr lang="cs-CZ" altLang="cs-CZ" sz="2000" dirty="0"/>
          </a:p>
          <a:p>
            <a:endParaRPr lang="cs-CZ" altLang="cs-CZ" sz="2000" dirty="0"/>
          </a:p>
          <a:p>
            <a:r>
              <a:rPr lang="cs-CZ" altLang="cs-CZ" sz="2000" dirty="0"/>
              <a:t>1970s: last </a:t>
            </a:r>
            <a:r>
              <a:rPr lang="cs-CZ" altLang="cs-CZ" sz="2000" dirty="0" err="1"/>
              <a:t>countries</a:t>
            </a:r>
            <a:r>
              <a:rPr lang="cs-CZ" altLang="cs-CZ" sz="2000" dirty="0"/>
              <a:t> </a:t>
            </a:r>
            <a:r>
              <a:rPr lang="cs-CZ" altLang="cs-CZ" sz="2000" dirty="0" err="1"/>
              <a:t>of</a:t>
            </a:r>
            <a:r>
              <a:rPr lang="cs-CZ" altLang="cs-CZ" sz="2000" dirty="0"/>
              <a:t> </a:t>
            </a:r>
            <a:r>
              <a:rPr lang="cs-CZ" altLang="cs-CZ" sz="2000" dirty="0" err="1"/>
              <a:t>the</a:t>
            </a:r>
            <a:r>
              <a:rPr lang="cs-CZ" altLang="cs-CZ" sz="2000" dirty="0"/>
              <a:t> </a:t>
            </a:r>
            <a:r>
              <a:rPr lang="cs-CZ" altLang="cs-CZ" sz="2000" dirty="0" err="1"/>
              <a:t>Middle</a:t>
            </a:r>
            <a:r>
              <a:rPr lang="cs-CZ" altLang="cs-CZ" sz="2000" dirty="0"/>
              <a:t> East </a:t>
            </a:r>
            <a:r>
              <a:rPr lang="cs-CZ" altLang="cs-CZ" sz="2000" dirty="0" err="1"/>
              <a:t>declared</a:t>
            </a:r>
            <a:r>
              <a:rPr lang="cs-CZ" altLang="cs-CZ" sz="2000" dirty="0"/>
              <a:t> </a:t>
            </a:r>
            <a:r>
              <a:rPr lang="cs-CZ" altLang="cs-CZ" sz="2000" dirty="0" err="1"/>
              <a:t>independence</a:t>
            </a:r>
            <a:r>
              <a:rPr lang="cs-CZ" altLang="cs-CZ" sz="2000" dirty="0"/>
              <a:t>.</a:t>
            </a:r>
            <a:endParaRPr lang="en-US" sz="2000" dirty="0"/>
          </a:p>
        </p:txBody>
      </p:sp>
      <p:pic>
        <p:nvPicPr>
          <p:cNvPr id="7" name="Obrázek 6">
            <a:extLst>
              <a:ext uri="{FF2B5EF4-FFF2-40B4-BE49-F238E27FC236}">
                <a16:creationId xmlns:a16="http://schemas.microsoft.com/office/drawing/2014/main" id="{2FFA8F63-2601-4A66-B23D-8770A3711AC0}"/>
              </a:ext>
            </a:extLst>
          </p:cNvPr>
          <p:cNvPicPr>
            <a:picLocks noChangeAspect="1"/>
          </p:cNvPicPr>
          <p:nvPr/>
        </p:nvPicPr>
        <p:blipFill>
          <a:blip r:embed="rId2"/>
          <a:stretch>
            <a:fillRect/>
          </a:stretch>
        </p:blipFill>
        <p:spPr>
          <a:xfrm>
            <a:off x="8411438" y="52852"/>
            <a:ext cx="3154993" cy="3562966"/>
          </a:xfrm>
          <a:prstGeom prst="rect">
            <a:avLst/>
          </a:prstGeom>
        </p:spPr>
      </p:pic>
      <p:pic>
        <p:nvPicPr>
          <p:cNvPr id="9" name="Obrázek 8">
            <a:extLst>
              <a:ext uri="{FF2B5EF4-FFF2-40B4-BE49-F238E27FC236}">
                <a16:creationId xmlns:a16="http://schemas.microsoft.com/office/drawing/2014/main" id="{B66B3D92-751E-4B94-B964-1AA5DE89FA64}"/>
              </a:ext>
            </a:extLst>
          </p:cNvPr>
          <p:cNvPicPr>
            <a:picLocks noChangeAspect="1"/>
          </p:cNvPicPr>
          <p:nvPr/>
        </p:nvPicPr>
        <p:blipFill>
          <a:blip r:embed="rId3"/>
          <a:stretch>
            <a:fillRect/>
          </a:stretch>
        </p:blipFill>
        <p:spPr>
          <a:xfrm>
            <a:off x="7593147" y="3787264"/>
            <a:ext cx="4407084" cy="2938056"/>
          </a:xfrm>
          <a:prstGeom prst="rect">
            <a:avLst/>
          </a:prstGeom>
        </p:spPr>
      </p:pic>
    </p:spTree>
    <p:extLst>
      <p:ext uri="{BB962C8B-B14F-4D97-AF65-F5344CB8AC3E}">
        <p14:creationId xmlns:p14="http://schemas.microsoft.com/office/powerpoint/2010/main" val="2217183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625B8669-C888-4508-972A-48EA125220FA}"/>
              </a:ext>
            </a:extLst>
          </p:cNvPr>
          <p:cNvSpPr>
            <a:spLocks noGrp="1"/>
          </p:cNvSpPr>
          <p:nvPr>
            <p:ph type="title"/>
          </p:nvPr>
        </p:nvSpPr>
        <p:spPr>
          <a:xfrm>
            <a:off x="838199" y="122846"/>
            <a:ext cx="10874829" cy="1325563"/>
          </a:xfrm>
        </p:spPr>
        <p:txBody>
          <a:bodyPr/>
          <a:lstStyle/>
          <a:p>
            <a:r>
              <a:rPr lang="cs-CZ" b="1" dirty="0"/>
              <a:t>AFGHANISTAN AS SOVIET VIETNAM (1979-1989)</a:t>
            </a:r>
          </a:p>
        </p:txBody>
      </p:sp>
      <p:pic>
        <p:nvPicPr>
          <p:cNvPr id="10" name="Zástupný obsah 9">
            <a:extLst>
              <a:ext uri="{FF2B5EF4-FFF2-40B4-BE49-F238E27FC236}">
                <a16:creationId xmlns:a16="http://schemas.microsoft.com/office/drawing/2014/main" id="{8D4F9210-C904-4F94-A532-A7509A2AB85A}"/>
              </a:ext>
            </a:extLst>
          </p:cNvPr>
          <p:cNvPicPr>
            <a:picLocks noGrp="1" noChangeAspect="1"/>
          </p:cNvPicPr>
          <p:nvPr>
            <p:ph sz="half" idx="1"/>
          </p:nvPr>
        </p:nvPicPr>
        <p:blipFill>
          <a:blip r:embed="rId2"/>
          <a:stretch>
            <a:fillRect/>
          </a:stretch>
        </p:blipFill>
        <p:spPr>
          <a:xfrm>
            <a:off x="8403771" y="1448409"/>
            <a:ext cx="3788229" cy="5409592"/>
          </a:xfrm>
          <a:prstGeom prst="rect">
            <a:avLst/>
          </a:prstGeom>
        </p:spPr>
      </p:pic>
      <p:sp>
        <p:nvSpPr>
          <p:cNvPr id="9" name="Zástupný obsah 8">
            <a:extLst>
              <a:ext uri="{FF2B5EF4-FFF2-40B4-BE49-F238E27FC236}">
                <a16:creationId xmlns:a16="http://schemas.microsoft.com/office/drawing/2014/main" id="{079176D4-1815-4D31-B1EB-255F756B11E7}"/>
              </a:ext>
            </a:extLst>
          </p:cNvPr>
          <p:cNvSpPr>
            <a:spLocks noGrp="1"/>
          </p:cNvSpPr>
          <p:nvPr>
            <p:ph sz="half" idx="2"/>
          </p:nvPr>
        </p:nvSpPr>
        <p:spPr>
          <a:xfrm>
            <a:off x="983766" y="1448409"/>
            <a:ext cx="6839434" cy="5044466"/>
          </a:xfrm>
        </p:spPr>
        <p:txBody>
          <a:bodyPr>
            <a:normAutofit lnSpcReduction="10000"/>
          </a:bodyPr>
          <a:lstStyle/>
          <a:p>
            <a:r>
              <a:rPr lang="cs-CZ" dirty="0" err="1"/>
              <a:t>Soviet</a:t>
            </a:r>
            <a:r>
              <a:rPr lang="cs-CZ" dirty="0"/>
              <a:t> </a:t>
            </a:r>
            <a:r>
              <a:rPr lang="cs-CZ" dirty="0" err="1"/>
              <a:t>intervention</a:t>
            </a:r>
            <a:r>
              <a:rPr lang="cs-CZ" dirty="0"/>
              <a:t> to </a:t>
            </a:r>
            <a:r>
              <a:rPr lang="cs-CZ" dirty="0" err="1"/>
              <a:t>Afghanistan</a:t>
            </a:r>
            <a:r>
              <a:rPr lang="cs-CZ" dirty="0"/>
              <a:t> </a:t>
            </a:r>
            <a:r>
              <a:rPr lang="cs-CZ" dirty="0" err="1"/>
              <a:t>started</a:t>
            </a:r>
            <a:r>
              <a:rPr lang="cs-CZ" dirty="0"/>
              <a:t> in </a:t>
            </a:r>
            <a:r>
              <a:rPr lang="cs-CZ" dirty="0" err="1"/>
              <a:t>December</a:t>
            </a:r>
            <a:r>
              <a:rPr lang="cs-CZ" dirty="0"/>
              <a:t> 1979 – </a:t>
            </a:r>
            <a:r>
              <a:rPr lang="cs-CZ" dirty="0" err="1"/>
              <a:t>surprise</a:t>
            </a:r>
            <a:r>
              <a:rPr lang="cs-CZ" dirty="0"/>
              <a:t> </a:t>
            </a:r>
            <a:r>
              <a:rPr lang="cs-CZ" dirty="0" err="1"/>
              <a:t>attack</a:t>
            </a:r>
            <a:r>
              <a:rPr lang="cs-CZ" dirty="0"/>
              <a:t>, </a:t>
            </a:r>
            <a:r>
              <a:rPr lang="cs-CZ" dirty="0" err="1"/>
              <a:t>the</a:t>
            </a:r>
            <a:r>
              <a:rPr lang="cs-CZ" dirty="0"/>
              <a:t> </a:t>
            </a:r>
            <a:r>
              <a:rPr lang="cs-CZ" dirty="0" err="1"/>
              <a:t>Red</a:t>
            </a:r>
            <a:r>
              <a:rPr lang="cs-CZ" dirty="0"/>
              <a:t> </a:t>
            </a:r>
            <a:r>
              <a:rPr lang="cs-CZ" dirty="0" err="1"/>
              <a:t>Army</a:t>
            </a:r>
            <a:r>
              <a:rPr lang="cs-CZ" dirty="0"/>
              <a:t> </a:t>
            </a:r>
            <a:r>
              <a:rPr lang="cs-CZ" dirty="0" err="1"/>
              <a:t>was</a:t>
            </a:r>
            <a:r>
              <a:rPr lang="cs-CZ" dirty="0"/>
              <a:t> </a:t>
            </a:r>
            <a:r>
              <a:rPr lang="cs-CZ" dirty="0" err="1"/>
              <a:t>quickly</a:t>
            </a:r>
            <a:r>
              <a:rPr lang="cs-CZ" dirty="0"/>
              <a:t> </a:t>
            </a:r>
            <a:r>
              <a:rPr lang="cs-CZ" dirty="0" err="1"/>
              <a:t>able</a:t>
            </a:r>
            <a:r>
              <a:rPr lang="cs-CZ" dirty="0"/>
              <a:t> to </a:t>
            </a:r>
            <a:r>
              <a:rPr lang="cs-CZ" dirty="0" err="1"/>
              <a:t>get</a:t>
            </a:r>
            <a:r>
              <a:rPr lang="cs-CZ" dirty="0"/>
              <a:t> </a:t>
            </a:r>
            <a:r>
              <a:rPr lang="cs-CZ" dirty="0" err="1"/>
              <a:t>control</a:t>
            </a:r>
            <a:r>
              <a:rPr lang="cs-CZ" dirty="0"/>
              <a:t> </a:t>
            </a:r>
            <a:r>
              <a:rPr lang="cs-CZ" dirty="0" err="1"/>
              <a:t>over</a:t>
            </a:r>
            <a:r>
              <a:rPr lang="cs-CZ" dirty="0"/>
              <a:t> </a:t>
            </a:r>
            <a:r>
              <a:rPr lang="cs-CZ" dirty="0" err="1"/>
              <a:t>Kabul</a:t>
            </a:r>
            <a:r>
              <a:rPr lang="cs-CZ" dirty="0"/>
              <a:t> and </a:t>
            </a:r>
            <a:r>
              <a:rPr lang="cs-CZ" dirty="0" err="1"/>
              <a:t>the</a:t>
            </a:r>
            <a:r>
              <a:rPr lang="cs-CZ" dirty="0"/>
              <a:t> </a:t>
            </a:r>
            <a:r>
              <a:rPr lang="cs-CZ" dirty="0" err="1"/>
              <a:t>other</a:t>
            </a:r>
            <a:r>
              <a:rPr lang="cs-CZ" dirty="0"/>
              <a:t> </a:t>
            </a:r>
            <a:r>
              <a:rPr lang="cs-CZ" dirty="0" err="1"/>
              <a:t>important</a:t>
            </a:r>
            <a:r>
              <a:rPr lang="cs-CZ" dirty="0"/>
              <a:t> </a:t>
            </a:r>
            <a:r>
              <a:rPr lang="cs-CZ" dirty="0" err="1"/>
              <a:t>geostrategic</a:t>
            </a:r>
            <a:r>
              <a:rPr lang="cs-CZ" dirty="0"/>
              <a:t> </a:t>
            </a:r>
            <a:r>
              <a:rPr lang="cs-CZ" dirty="0" err="1"/>
              <a:t>places</a:t>
            </a:r>
            <a:r>
              <a:rPr lang="cs-CZ" dirty="0"/>
              <a:t> (</a:t>
            </a:r>
            <a:r>
              <a:rPr lang="cs-CZ" dirty="0" err="1"/>
              <a:t>death</a:t>
            </a:r>
            <a:r>
              <a:rPr lang="cs-CZ" dirty="0"/>
              <a:t> </a:t>
            </a:r>
            <a:r>
              <a:rPr lang="cs-CZ" dirty="0" err="1"/>
              <a:t>of</a:t>
            </a:r>
            <a:r>
              <a:rPr lang="cs-CZ" dirty="0"/>
              <a:t> president </a:t>
            </a:r>
            <a:r>
              <a:rPr lang="cs-CZ" dirty="0" err="1"/>
              <a:t>Hafizullah</a:t>
            </a:r>
            <a:r>
              <a:rPr lang="cs-CZ" dirty="0"/>
              <a:t> Amin).</a:t>
            </a:r>
          </a:p>
          <a:p>
            <a:endParaRPr lang="cs-CZ" dirty="0"/>
          </a:p>
          <a:p>
            <a:r>
              <a:rPr lang="cs-CZ" dirty="0" err="1"/>
              <a:t>Resistance</a:t>
            </a:r>
            <a:r>
              <a:rPr lang="cs-CZ" dirty="0"/>
              <a:t> </a:t>
            </a:r>
            <a:r>
              <a:rPr lang="cs-CZ" dirty="0" err="1"/>
              <a:t>movement</a:t>
            </a:r>
            <a:r>
              <a:rPr lang="cs-CZ" dirty="0"/>
              <a:t> (</a:t>
            </a:r>
            <a:r>
              <a:rPr lang="cs-CZ" i="1" dirty="0" err="1"/>
              <a:t>mujahideen</a:t>
            </a:r>
            <a:r>
              <a:rPr lang="cs-CZ" dirty="0"/>
              <a:t>) – guerilla </a:t>
            </a:r>
            <a:r>
              <a:rPr lang="cs-CZ" dirty="0" err="1"/>
              <a:t>war</a:t>
            </a:r>
            <a:r>
              <a:rPr lang="cs-CZ" dirty="0"/>
              <a:t>.</a:t>
            </a:r>
          </a:p>
          <a:p>
            <a:endParaRPr lang="cs-CZ" dirty="0"/>
          </a:p>
          <a:p>
            <a:r>
              <a:rPr lang="cs-CZ" dirty="0" err="1"/>
              <a:t>Political</a:t>
            </a:r>
            <a:r>
              <a:rPr lang="cs-CZ" dirty="0"/>
              <a:t> </a:t>
            </a:r>
            <a:r>
              <a:rPr lang="cs-CZ" dirty="0" err="1"/>
              <a:t>fiasco</a:t>
            </a:r>
            <a:r>
              <a:rPr lang="cs-CZ" dirty="0"/>
              <a:t> </a:t>
            </a:r>
            <a:r>
              <a:rPr lang="cs-CZ" dirty="0" err="1"/>
              <a:t>of</a:t>
            </a:r>
            <a:r>
              <a:rPr lang="cs-CZ" dirty="0"/>
              <a:t> </a:t>
            </a:r>
            <a:r>
              <a:rPr lang="cs-CZ" dirty="0" err="1"/>
              <a:t>the</a:t>
            </a:r>
            <a:r>
              <a:rPr lang="cs-CZ" dirty="0"/>
              <a:t> </a:t>
            </a:r>
            <a:r>
              <a:rPr lang="cs-CZ" dirty="0" err="1"/>
              <a:t>Soviet</a:t>
            </a:r>
            <a:r>
              <a:rPr lang="cs-CZ" dirty="0"/>
              <a:t> Union </a:t>
            </a:r>
            <a:r>
              <a:rPr lang="cs-CZ" dirty="0" err="1"/>
              <a:t>that</a:t>
            </a:r>
            <a:r>
              <a:rPr lang="cs-CZ" dirty="0"/>
              <a:t> </a:t>
            </a:r>
            <a:r>
              <a:rPr lang="cs-CZ" dirty="0" err="1"/>
              <a:t>contributed</a:t>
            </a:r>
            <a:r>
              <a:rPr lang="cs-CZ" dirty="0"/>
              <a:t> to </a:t>
            </a:r>
            <a:r>
              <a:rPr lang="cs-CZ" dirty="0" err="1"/>
              <a:t>the</a:t>
            </a:r>
            <a:r>
              <a:rPr lang="cs-CZ" dirty="0"/>
              <a:t> </a:t>
            </a:r>
            <a:r>
              <a:rPr lang="cs-CZ" dirty="0" err="1"/>
              <a:t>failure</a:t>
            </a:r>
            <a:r>
              <a:rPr lang="cs-CZ" dirty="0"/>
              <a:t> </a:t>
            </a:r>
            <a:r>
              <a:rPr lang="cs-CZ" dirty="0" err="1"/>
              <a:t>of</a:t>
            </a:r>
            <a:r>
              <a:rPr lang="cs-CZ" dirty="0"/>
              <a:t> </a:t>
            </a:r>
            <a:r>
              <a:rPr lang="cs-CZ" dirty="0" err="1"/>
              <a:t>the</a:t>
            </a:r>
            <a:r>
              <a:rPr lang="cs-CZ" dirty="0"/>
              <a:t> </a:t>
            </a:r>
            <a:r>
              <a:rPr lang="cs-CZ" dirty="0" err="1"/>
              <a:t>superpower</a:t>
            </a:r>
            <a:r>
              <a:rPr lang="cs-CZ" dirty="0"/>
              <a:t>.</a:t>
            </a:r>
          </a:p>
        </p:txBody>
      </p:sp>
    </p:spTree>
    <p:extLst>
      <p:ext uri="{BB962C8B-B14F-4D97-AF65-F5344CB8AC3E}">
        <p14:creationId xmlns:p14="http://schemas.microsoft.com/office/powerpoint/2010/main" val="234330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F4CA4E18-B0C2-4E52-97F9-67E352E00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43" y="365124"/>
            <a:ext cx="11788964" cy="621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776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37455CE-107A-4071-AE8B-1D2CA8EA4BD5}"/>
              </a:ext>
            </a:extLst>
          </p:cNvPr>
          <p:cNvSpPr>
            <a:spLocks noGrp="1"/>
          </p:cNvSpPr>
          <p:nvPr>
            <p:ph idx="1"/>
          </p:nvPr>
        </p:nvSpPr>
        <p:spPr/>
        <p:txBody>
          <a:bodyPr/>
          <a:lstStyle/>
          <a:p>
            <a:pPr marL="0" indent="0">
              <a:buNone/>
            </a:pPr>
            <a:endParaRPr lang="cs-CZ" dirty="0"/>
          </a:p>
          <a:p>
            <a:pPr marL="0" indent="0">
              <a:buNone/>
            </a:pPr>
            <a:endParaRPr lang="cs-CZ" dirty="0"/>
          </a:p>
          <a:p>
            <a:pPr marL="0" indent="0" algn="ctr">
              <a:buNone/>
            </a:pPr>
            <a:r>
              <a:rPr lang="cs-CZ" sz="4400" i="1" cap="all" dirty="0"/>
              <a:t>WAS THERE A WINNER OF THE COLD WAR </a:t>
            </a:r>
            <a:br>
              <a:rPr lang="cs-CZ" sz="4400" i="1" cap="all" dirty="0"/>
            </a:br>
            <a:r>
              <a:rPr lang="cs-CZ" sz="4400" i="1" cap="all" dirty="0"/>
              <a:t>IN THE MIDDLE </a:t>
            </a:r>
            <a:r>
              <a:rPr lang="cs-CZ" sz="4400" i="1" cap="all" dirty="0" err="1"/>
              <a:t>EASt</a:t>
            </a:r>
            <a:r>
              <a:rPr lang="cs-CZ" sz="4400" i="1" cap="all" dirty="0"/>
              <a:t>?</a:t>
            </a:r>
            <a:endParaRPr lang="cs-CZ" sz="4400" i="1" dirty="0"/>
          </a:p>
        </p:txBody>
      </p:sp>
    </p:spTree>
    <p:extLst>
      <p:ext uri="{BB962C8B-B14F-4D97-AF65-F5344CB8AC3E}">
        <p14:creationId xmlns:p14="http://schemas.microsoft.com/office/powerpoint/2010/main" val="1245944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lgn="ctr"/>
            <a:endParaRPr lang="cs-CZ" sz="3000" dirty="0"/>
          </a:p>
          <a:p>
            <a:pPr marL="0" indent="0" algn="ctr">
              <a:buNone/>
            </a:pPr>
            <a:endParaRPr lang="cs-CZ" sz="3000" dirty="0"/>
          </a:p>
          <a:p>
            <a:pPr marL="0" indent="0" algn="ctr">
              <a:buNone/>
            </a:pPr>
            <a:r>
              <a:rPr lang="cs-CZ" sz="3400" dirty="0"/>
              <a:t>THANK YOU FOR YOUR ATTENTION</a:t>
            </a:r>
          </a:p>
        </p:txBody>
      </p:sp>
    </p:spTree>
    <p:extLst>
      <p:ext uri="{BB962C8B-B14F-4D97-AF65-F5344CB8AC3E}">
        <p14:creationId xmlns:p14="http://schemas.microsoft.com/office/powerpoint/2010/main" val="183550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7416BE-B9FA-4A4A-873F-EFBC88A4039A}"/>
              </a:ext>
            </a:extLst>
          </p:cNvPr>
          <p:cNvSpPr>
            <a:spLocks noGrp="1"/>
          </p:cNvSpPr>
          <p:nvPr>
            <p:ph type="title"/>
          </p:nvPr>
        </p:nvSpPr>
        <p:spPr/>
        <p:txBody>
          <a:bodyPr>
            <a:normAutofit/>
          </a:bodyPr>
          <a:lstStyle/>
          <a:p>
            <a:pPr>
              <a:defRPr/>
            </a:pPr>
            <a:r>
              <a:rPr lang="cs-CZ" b="1" dirty="0"/>
              <a:t>WW2 AND THE MIDDLE EAST</a:t>
            </a:r>
            <a:endParaRPr lang="cs-CZ" b="1" dirty="0">
              <a:solidFill>
                <a:schemeClr val="tx1"/>
              </a:solidFill>
            </a:endParaRPr>
          </a:p>
        </p:txBody>
      </p:sp>
      <p:sp>
        <p:nvSpPr>
          <p:cNvPr id="25603" name="Zástupný symbol pro obsah 2">
            <a:extLst>
              <a:ext uri="{FF2B5EF4-FFF2-40B4-BE49-F238E27FC236}">
                <a16:creationId xmlns:a16="http://schemas.microsoft.com/office/drawing/2014/main" id="{1C7200CA-62C3-46EB-8A6B-947BBDF6C066}"/>
              </a:ext>
            </a:extLst>
          </p:cNvPr>
          <p:cNvSpPr>
            <a:spLocks noGrp="1"/>
          </p:cNvSpPr>
          <p:nvPr>
            <p:ph sz="quarter" idx="1"/>
          </p:nvPr>
        </p:nvSpPr>
        <p:spPr/>
        <p:txBody>
          <a:bodyPr>
            <a:noAutofit/>
          </a:bodyPr>
          <a:lstStyle/>
          <a:p>
            <a:pPr eaLnBrk="1" hangingPunct="1"/>
            <a:r>
              <a:rPr lang="en-US" altLang="cs-CZ" sz="2200" dirty="0"/>
              <a:t>Middle East had a great geo-strategic importance in WW2 (oil resources, Suez Canal, Aden).</a:t>
            </a:r>
          </a:p>
          <a:p>
            <a:pPr eaLnBrk="1" hangingPunct="1"/>
            <a:endParaRPr lang="en-US" altLang="cs-CZ" sz="2200" dirty="0"/>
          </a:p>
          <a:p>
            <a:pPr eaLnBrk="1" hangingPunct="1"/>
            <a:r>
              <a:rPr lang="en-US" altLang="cs-CZ" sz="2200" dirty="0"/>
              <a:t>Most of the local states officially declared neutrality in WW2 but this status was not always respected by the great powers (occupation of Iran by the Allies, cooperation of Grand Mufti with Nazi Germany).</a:t>
            </a:r>
          </a:p>
          <a:p>
            <a:pPr eaLnBrk="1" hangingPunct="1"/>
            <a:endParaRPr lang="en-US" altLang="cs-CZ" sz="2200" dirty="0"/>
          </a:p>
          <a:p>
            <a:pPr eaLnBrk="1" hangingPunct="1"/>
            <a:r>
              <a:rPr lang="en-US" altLang="cs-CZ" sz="2200" dirty="0"/>
              <a:t>WW2 military operations in northern Africa (Egypt, Libya, Tunisia, </a:t>
            </a:r>
            <a:r>
              <a:rPr lang="en-US" altLang="cs-CZ" sz="2200" dirty="0" err="1"/>
              <a:t>Morroco</a:t>
            </a:r>
            <a:r>
              <a:rPr lang="en-US" altLang="cs-CZ" sz="2200" dirty="0"/>
              <a:t>) – </a:t>
            </a:r>
            <a:r>
              <a:rPr lang="en-US" altLang="cs-CZ" sz="2200" dirty="0" err="1"/>
              <a:t>Afrikakorbs</a:t>
            </a:r>
            <a:r>
              <a:rPr lang="en-US" altLang="cs-CZ" sz="2200" dirty="0"/>
              <a:t> led by Erwin Rommel – the </a:t>
            </a:r>
            <a:r>
              <a:rPr lang="en-US" altLang="cs-CZ" sz="2200" dirty="0" err="1"/>
              <a:t>fightings</a:t>
            </a:r>
            <a:r>
              <a:rPr lang="en-US" altLang="cs-CZ" sz="2200" dirty="0"/>
              <a:t> ended by the victory of the allies in 1943.</a:t>
            </a:r>
          </a:p>
          <a:p>
            <a:pPr eaLnBrk="1" hangingPunct="1"/>
            <a:endParaRPr lang="en-US" altLang="cs-CZ" sz="2200" dirty="0"/>
          </a:p>
          <a:p>
            <a:pPr eaLnBrk="1" hangingPunct="1"/>
            <a:r>
              <a:rPr lang="en-US" altLang="cs-CZ" sz="2200" dirty="0">
                <a:sym typeface="Wingdings" panose="05000000000000000000" pitchFamily="2" charset="2"/>
              </a:rPr>
              <a:t>Weakening of the traditional European great powers during WW2 + rise of nationalism in the region  expectations of the crucial political changes in the Middle East after WW2 (1941 independent Syria, 1943 independent Lebanon).</a:t>
            </a:r>
          </a:p>
          <a:p>
            <a:pPr eaLnBrk="1" hangingPunct="1"/>
            <a:endParaRPr lang="en-US" altLang="cs-CZ" sz="2200" dirty="0">
              <a:sym typeface="Wingdings" panose="05000000000000000000" pitchFamily="2" charset="2"/>
            </a:endParaRPr>
          </a:p>
          <a:p>
            <a:pPr eaLnBrk="1" hangingPunct="1"/>
            <a:endParaRPr lang="en-US" altLang="cs-CZ" sz="2200" dirty="0">
              <a:sym typeface="Wingdings" panose="05000000000000000000" pitchFamily="2" charset="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BD6AC5-C024-45E4-91AC-152EFBA28C79}"/>
              </a:ext>
            </a:extLst>
          </p:cNvPr>
          <p:cNvSpPr>
            <a:spLocks noGrp="1"/>
          </p:cNvSpPr>
          <p:nvPr>
            <p:ph type="title"/>
          </p:nvPr>
        </p:nvSpPr>
        <p:spPr>
          <a:xfrm>
            <a:off x="758924" y="5377190"/>
            <a:ext cx="10464734" cy="930845"/>
          </a:xfrm>
          <a:noFill/>
        </p:spPr>
        <p:txBody>
          <a:bodyPr vert="horz" lIns="91440" tIns="45720" rIns="91440" bIns="45720" rtlCol="0" anchor="b">
            <a:normAutofit fontScale="90000"/>
          </a:bodyPr>
          <a:lstStyle/>
          <a:p>
            <a:pPr algn="ctr">
              <a:defRPr/>
            </a:pPr>
            <a:br>
              <a:rPr lang="cs-CZ" b="1" dirty="0"/>
            </a:br>
            <a:r>
              <a:rPr lang="cs-CZ" b="1" dirty="0"/>
              <a:t>BIG THREE IN TEHRAN CONFERENCE </a:t>
            </a:r>
            <a:r>
              <a:rPr lang="en-US" b="1" dirty="0"/>
              <a:t>1943</a:t>
            </a:r>
          </a:p>
        </p:txBody>
      </p:sp>
      <p:pic>
        <p:nvPicPr>
          <p:cNvPr id="3" name="Obrázek 2">
            <a:extLst>
              <a:ext uri="{FF2B5EF4-FFF2-40B4-BE49-F238E27FC236}">
                <a16:creationId xmlns:a16="http://schemas.microsoft.com/office/drawing/2014/main" id="{0332B465-662B-49F0-9A59-2F7DD7FD6E8B}"/>
              </a:ext>
            </a:extLst>
          </p:cNvPr>
          <p:cNvPicPr>
            <a:picLocks noChangeAspect="1"/>
          </p:cNvPicPr>
          <p:nvPr/>
        </p:nvPicPr>
        <p:blipFill rotWithShape="1">
          <a:blip r:embed="rId2"/>
          <a:srcRect l="1520" r="1" b="1"/>
          <a:stretch/>
        </p:blipFill>
        <p:spPr>
          <a:xfrm>
            <a:off x="1264833" y="169827"/>
            <a:ext cx="9452915" cy="5207363"/>
          </a:xfrm>
          <a:prstGeom prst="rect">
            <a:avLst/>
          </a:prstGeom>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3FE221-06A6-4856-9501-7BCA9869BA78}"/>
              </a:ext>
            </a:extLst>
          </p:cNvPr>
          <p:cNvSpPr>
            <a:spLocks noGrp="1"/>
          </p:cNvSpPr>
          <p:nvPr>
            <p:ph type="title"/>
          </p:nvPr>
        </p:nvSpPr>
        <p:spPr>
          <a:xfrm>
            <a:off x="595087" y="365125"/>
            <a:ext cx="11045370" cy="1325563"/>
          </a:xfrm>
        </p:spPr>
        <p:txBody>
          <a:bodyPr/>
          <a:lstStyle/>
          <a:p>
            <a:r>
              <a:rPr lang="cs-CZ" b="1" dirty="0"/>
              <a:t>OCCUPATION OF IRAN AND THE CONSEQUENCES</a:t>
            </a:r>
          </a:p>
        </p:txBody>
      </p:sp>
      <p:sp>
        <p:nvSpPr>
          <p:cNvPr id="3" name="Zástupný obsah 2">
            <a:extLst>
              <a:ext uri="{FF2B5EF4-FFF2-40B4-BE49-F238E27FC236}">
                <a16:creationId xmlns:a16="http://schemas.microsoft.com/office/drawing/2014/main" id="{0E46F0B7-6983-42BF-8193-E57207C2545E}"/>
              </a:ext>
            </a:extLst>
          </p:cNvPr>
          <p:cNvSpPr>
            <a:spLocks noGrp="1"/>
          </p:cNvSpPr>
          <p:nvPr>
            <p:ph idx="1"/>
          </p:nvPr>
        </p:nvSpPr>
        <p:spPr/>
        <p:txBody>
          <a:bodyPr>
            <a:normAutofit fontScale="92500" lnSpcReduction="10000"/>
          </a:bodyPr>
          <a:lstStyle/>
          <a:p>
            <a:pPr eaLnBrk="1" hangingPunct="1"/>
            <a:r>
              <a:rPr lang="en-US" altLang="cs-CZ" sz="2000" dirty="0"/>
              <a:t>Occupation of Iran du</a:t>
            </a:r>
            <a:r>
              <a:rPr lang="cs-CZ" altLang="cs-CZ" sz="2000" dirty="0"/>
              <a:t>r</a:t>
            </a:r>
            <a:r>
              <a:rPr lang="en-US" altLang="cs-CZ" sz="2000" dirty="0" err="1"/>
              <a:t>ing</a:t>
            </a:r>
            <a:r>
              <a:rPr lang="en-US" altLang="cs-CZ" sz="2000" dirty="0"/>
              <a:t> the war very unpopular among the local population </a:t>
            </a:r>
            <a:r>
              <a:rPr lang="en-US" altLang="cs-CZ" sz="2000" dirty="0">
                <a:sym typeface="Wingdings" panose="05000000000000000000" pitchFamily="2" charset="2"/>
              </a:rPr>
              <a:t> January 1942 Great Britain and USSR declared that they would withdraw from Iran at latest 6 months since the end of the war + would provide the financial compensation.</a:t>
            </a:r>
          </a:p>
          <a:p>
            <a:pPr eaLnBrk="1" hangingPunct="1"/>
            <a:endParaRPr lang="en-US" altLang="cs-CZ" sz="2000" dirty="0"/>
          </a:p>
          <a:p>
            <a:pPr eaLnBrk="1" hangingPunct="1"/>
            <a:r>
              <a:rPr lang="en-US" altLang="cs-CZ" sz="2000" dirty="0"/>
              <a:t>Tehran </a:t>
            </a:r>
            <a:r>
              <a:rPr lang="cs-CZ" altLang="cs-CZ" sz="2000" dirty="0"/>
              <a:t>c</a:t>
            </a:r>
            <a:r>
              <a:rPr lang="en-US" altLang="cs-CZ" sz="2000" dirty="0" err="1"/>
              <a:t>onference</a:t>
            </a:r>
            <a:r>
              <a:rPr lang="en-US" altLang="cs-CZ" sz="2000" dirty="0"/>
              <a:t> 1943 (Churchill, Roosevelt, Stalin) – discussion of the current events of WW2, confirmation of the </a:t>
            </a:r>
            <a:r>
              <a:rPr lang="en-US" altLang="cs-CZ" sz="2000" dirty="0" err="1"/>
              <a:t>territor</a:t>
            </a:r>
            <a:r>
              <a:rPr lang="cs-CZ" altLang="cs-CZ" sz="2000" dirty="0"/>
              <a:t>i</a:t>
            </a:r>
            <a:r>
              <a:rPr lang="en-US" altLang="cs-CZ" sz="2000" dirty="0"/>
              <a:t>al integrity of Iran.</a:t>
            </a:r>
          </a:p>
          <a:p>
            <a:pPr eaLnBrk="1" hangingPunct="1"/>
            <a:endParaRPr lang="cs-CZ" altLang="cs-CZ" sz="2000" dirty="0"/>
          </a:p>
          <a:p>
            <a:pPr eaLnBrk="1" hangingPunct="1"/>
            <a:r>
              <a:rPr lang="en-US" altLang="cs-CZ" sz="2000" dirty="0"/>
              <a:t>Fears that USSR shall attempt to include Iran among its satellites:</a:t>
            </a:r>
          </a:p>
          <a:p>
            <a:pPr lvl="1" eaLnBrk="1" hangingPunct="1"/>
            <a:r>
              <a:rPr lang="en-US" altLang="cs-CZ" sz="2000" dirty="0"/>
              <a:t>Significant support of USSR to the Communist Party of Iran (</a:t>
            </a:r>
            <a:r>
              <a:rPr lang="en-US" altLang="cs-CZ" sz="2000" dirty="0" err="1"/>
              <a:t>Tudeh</a:t>
            </a:r>
            <a:r>
              <a:rPr lang="en-US" altLang="cs-CZ" sz="2000" dirty="0"/>
              <a:t>).</a:t>
            </a:r>
          </a:p>
          <a:p>
            <a:pPr lvl="1" eaLnBrk="1" hangingPunct="1"/>
            <a:r>
              <a:rPr lang="en-US" altLang="cs-CZ" sz="2000" dirty="0"/>
              <a:t>Reluctance to withdraw from no</a:t>
            </a:r>
            <a:r>
              <a:rPr lang="cs-CZ" altLang="cs-CZ" sz="2000" dirty="0"/>
              <a:t>r</a:t>
            </a:r>
            <a:r>
              <a:rPr lang="en-US" altLang="cs-CZ" sz="2000" dirty="0" err="1"/>
              <a:t>thern</a:t>
            </a:r>
            <a:r>
              <a:rPr lang="en-US" altLang="cs-CZ" sz="2000" dirty="0"/>
              <a:t> Iran.</a:t>
            </a:r>
          </a:p>
          <a:p>
            <a:pPr lvl="1" eaLnBrk="1" hangingPunct="1"/>
            <a:r>
              <a:rPr lang="en-US" altLang="cs-CZ" sz="2000" dirty="0"/>
              <a:t>November 1945 the declaration of independent Kurdish </a:t>
            </a:r>
            <a:r>
              <a:rPr lang="cs-CZ" altLang="cs-CZ" sz="2000" dirty="0"/>
              <a:t>P</a:t>
            </a:r>
            <a:r>
              <a:rPr lang="en-US" altLang="cs-CZ" sz="2000" dirty="0" err="1"/>
              <a:t>eople‘s</a:t>
            </a:r>
            <a:r>
              <a:rPr lang="en-US" altLang="cs-CZ" sz="2000" dirty="0"/>
              <a:t> </a:t>
            </a:r>
            <a:r>
              <a:rPr lang="cs-CZ" altLang="cs-CZ" sz="2000" dirty="0"/>
              <a:t>R</a:t>
            </a:r>
            <a:r>
              <a:rPr lang="en-US" altLang="cs-CZ" sz="2000" dirty="0" err="1"/>
              <a:t>epublic</a:t>
            </a:r>
            <a:r>
              <a:rPr lang="en-US" altLang="cs-CZ" sz="2000" dirty="0"/>
              <a:t> (unsuccessful).</a:t>
            </a:r>
          </a:p>
          <a:p>
            <a:pPr eaLnBrk="1" hangingPunct="1"/>
            <a:endParaRPr lang="cs-CZ" altLang="cs-CZ" sz="2000" dirty="0"/>
          </a:p>
          <a:p>
            <a:pPr eaLnBrk="1" hangingPunct="1"/>
            <a:r>
              <a:rPr lang="en-US" altLang="cs-CZ" sz="2000" dirty="0"/>
              <a:t>Pressure from USA and Great Britain on USSR in UN </a:t>
            </a:r>
            <a:r>
              <a:rPr lang="en-US" altLang="cs-CZ" sz="2000" dirty="0">
                <a:sym typeface="Wingdings" panose="05000000000000000000" pitchFamily="2" charset="2"/>
              </a:rPr>
              <a:t> January 1946 Soviet troops forced to leave Iran.</a:t>
            </a:r>
            <a:endParaRPr lang="en-US" altLang="cs-CZ" sz="2000" dirty="0"/>
          </a:p>
          <a:p>
            <a:endParaRPr lang="cs-CZ" dirty="0"/>
          </a:p>
        </p:txBody>
      </p:sp>
    </p:spTree>
    <p:extLst>
      <p:ext uri="{BB962C8B-B14F-4D97-AF65-F5344CB8AC3E}">
        <p14:creationId xmlns:p14="http://schemas.microsoft.com/office/powerpoint/2010/main" val="238241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BBE9E2E4-C0AB-49B8-8D44-740100D39F83}"/>
              </a:ext>
            </a:extLst>
          </p:cNvPr>
          <p:cNvSpPr>
            <a:spLocks noGrp="1"/>
          </p:cNvSpPr>
          <p:nvPr>
            <p:ph type="title"/>
          </p:nvPr>
        </p:nvSpPr>
        <p:spPr/>
        <p:txBody>
          <a:bodyPr/>
          <a:lstStyle/>
          <a:p>
            <a:pPr eaLnBrk="1" hangingPunct="1"/>
            <a:r>
              <a:rPr lang="cs-CZ" altLang="cs-CZ" b="1">
                <a:solidFill>
                  <a:schemeClr val="tx1"/>
                </a:solidFill>
              </a:rPr>
              <a:t>BEGINNINGS OF THE COLD WAR</a:t>
            </a:r>
            <a:endParaRPr lang="cs-CZ" altLang="cs-CZ" b="1" dirty="0">
              <a:solidFill>
                <a:schemeClr val="tx1"/>
              </a:solidFill>
            </a:endParaRPr>
          </a:p>
        </p:txBody>
      </p:sp>
      <p:sp>
        <p:nvSpPr>
          <p:cNvPr id="13315" name="Zástupný symbol pro obsah 4">
            <a:extLst>
              <a:ext uri="{FF2B5EF4-FFF2-40B4-BE49-F238E27FC236}">
                <a16:creationId xmlns:a16="http://schemas.microsoft.com/office/drawing/2014/main" id="{7E5494E4-B98A-4DFC-81D7-456A331E37D0}"/>
              </a:ext>
            </a:extLst>
          </p:cNvPr>
          <p:cNvSpPr>
            <a:spLocks noGrp="1"/>
          </p:cNvSpPr>
          <p:nvPr>
            <p:ph sz="half" idx="1"/>
          </p:nvPr>
        </p:nvSpPr>
        <p:spPr>
          <a:xfrm>
            <a:off x="838199" y="1513812"/>
            <a:ext cx="5707743" cy="4663151"/>
          </a:xfrm>
        </p:spPr>
        <p:txBody>
          <a:bodyPr>
            <a:noAutofit/>
          </a:bodyPr>
          <a:lstStyle/>
          <a:p>
            <a:r>
              <a:rPr lang="cs-CZ" altLang="cs-CZ" sz="2200" dirty="0" err="1"/>
              <a:t>Increasing</a:t>
            </a:r>
            <a:r>
              <a:rPr lang="cs-CZ" altLang="cs-CZ" sz="2200" dirty="0"/>
              <a:t> </a:t>
            </a:r>
            <a:r>
              <a:rPr lang="cs-CZ" altLang="cs-CZ" sz="2200" dirty="0" err="1"/>
              <a:t>competition</a:t>
            </a:r>
            <a:r>
              <a:rPr lang="cs-CZ" altLang="cs-CZ" sz="2200" dirty="0"/>
              <a:t> </a:t>
            </a:r>
            <a:r>
              <a:rPr lang="cs-CZ" altLang="cs-CZ" sz="2200" dirty="0" err="1"/>
              <a:t>between</a:t>
            </a:r>
            <a:r>
              <a:rPr lang="cs-CZ" altLang="cs-CZ" sz="2200" dirty="0"/>
              <a:t> </a:t>
            </a:r>
            <a:r>
              <a:rPr lang="cs-CZ" altLang="cs-CZ" sz="2200" dirty="0" err="1"/>
              <a:t>the</a:t>
            </a:r>
            <a:r>
              <a:rPr lang="cs-CZ" altLang="cs-CZ" sz="2200" dirty="0"/>
              <a:t> </a:t>
            </a:r>
            <a:r>
              <a:rPr lang="cs-CZ" altLang="cs-CZ" sz="2200" dirty="0" err="1"/>
              <a:t>members</a:t>
            </a:r>
            <a:r>
              <a:rPr lang="cs-CZ" altLang="cs-CZ" sz="2200" dirty="0"/>
              <a:t> </a:t>
            </a:r>
            <a:r>
              <a:rPr lang="cs-CZ" altLang="cs-CZ" sz="2200" dirty="0" err="1"/>
              <a:t>of</a:t>
            </a:r>
            <a:r>
              <a:rPr lang="cs-CZ" altLang="cs-CZ" sz="2200" dirty="0"/>
              <a:t> anti-Hitler </a:t>
            </a:r>
            <a:r>
              <a:rPr lang="cs-CZ" altLang="cs-CZ" sz="2200" dirty="0" err="1"/>
              <a:t>coalition</a:t>
            </a:r>
            <a:r>
              <a:rPr lang="cs-CZ" altLang="cs-CZ" sz="2200" dirty="0"/>
              <a:t> – </a:t>
            </a:r>
            <a:r>
              <a:rPr lang="cs-CZ" altLang="cs-CZ" sz="2200" dirty="0" err="1"/>
              <a:t>beginnings</a:t>
            </a:r>
            <a:r>
              <a:rPr lang="cs-CZ" altLang="cs-CZ" sz="2200" dirty="0"/>
              <a:t> </a:t>
            </a:r>
            <a:r>
              <a:rPr lang="cs-CZ" altLang="cs-CZ" sz="2200" dirty="0" err="1"/>
              <a:t>of</a:t>
            </a:r>
            <a:r>
              <a:rPr lang="cs-CZ" altLang="cs-CZ" sz="2200" dirty="0"/>
              <a:t> </a:t>
            </a:r>
            <a:r>
              <a:rPr lang="cs-CZ" altLang="cs-CZ" sz="2200" dirty="0" err="1"/>
              <a:t>the</a:t>
            </a:r>
            <a:r>
              <a:rPr lang="cs-CZ" altLang="cs-CZ" sz="2200" dirty="0"/>
              <a:t> </a:t>
            </a:r>
            <a:r>
              <a:rPr lang="cs-CZ" altLang="cs-CZ" sz="2200" dirty="0" err="1"/>
              <a:t>Cold</a:t>
            </a:r>
            <a:r>
              <a:rPr lang="cs-CZ" altLang="cs-CZ" sz="2200" dirty="0"/>
              <a:t> </a:t>
            </a:r>
            <a:r>
              <a:rPr lang="cs-CZ" altLang="cs-CZ" sz="2200" dirty="0" err="1"/>
              <a:t>War</a:t>
            </a:r>
            <a:r>
              <a:rPr lang="cs-CZ" altLang="cs-CZ" sz="2200" dirty="0"/>
              <a:t> (1945-1948).</a:t>
            </a:r>
          </a:p>
          <a:p>
            <a:endParaRPr lang="cs-CZ" altLang="cs-CZ" sz="2200" dirty="0"/>
          </a:p>
          <a:p>
            <a:r>
              <a:rPr lang="cs-CZ" sz="2200" dirty="0"/>
              <a:t>USA and USSR, </a:t>
            </a:r>
            <a:r>
              <a:rPr lang="cs-CZ" sz="2200" dirty="0" err="1"/>
              <a:t>the</a:t>
            </a:r>
            <a:r>
              <a:rPr lang="cs-CZ" sz="2200" dirty="0"/>
              <a:t> </a:t>
            </a:r>
            <a:r>
              <a:rPr lang="cs-CZ" sz="2200" dirty="0" err="1"/>
              <a:t>two</a:t>
            </a:r>
            <a:r>
              <a:rPr lang="cs-CZ" sz="2200" dirty="0"/>
              <a:t> </a:t>
            </a:r>
            <a:r>
              <a:rPr lang="cs-CZ" sz="2200" dirty="0" err="1"/>
              <a:t>superpowers</a:t>
            </a:r>
            <a:r>
              <a:rPr lang="cs-CZ" sz="2200" dirty="0"/>
              <a:t> </a:t>
            </a:r>
            <a:r>
              <a:rPr lang="cs-CZ" sz="2200" dirty="0" err="1"/>
              <a:t>that</a:t>
            </a:r>
            <a:r>
              <a:rPr lang="cs-CZ" sz="2200" dirty="0"/>
              <a:t> </a:t>
            </a:r>
            <a:r>
              <a:rPr lang="cs-CZ" sz="2200" dirty="0" err="1"/>
              <a:t>compeated</a:t>
            </a:r>
            <a:r>
              <a:rPr lang="cs-CZ" sz="2200" dirty="0"/>
              <a:t> in </a:t>
            </a:r>
            <a:r>
              <a:rPr lang="cs-CZ" sz="2200" dirty="0" err="1"/>
              <a:t>all</a:t>
            </a:r>
            <a:r>
              <a:rPr lang="cs-CZ" sz="2200" dirty="0"/>
              <a:t> </a:t>
            </a:r>
            <a:r>
              <a:rPr lang="cs-CZ" sz="2200" dirty="0" err="1"/>
              <a:t>areas</a:t>
            </a:r>
            <a:r>
              <a:rPr lang="cs-CZ" sz="2200" dirty="0"/>
              <a:t> (ideology, </a:t>
            </a:r>
            <a:r>
              <a:rPr lang="cs-CZ" sz="2200" dirty="0" err="1"/>
              <a:t>economy</a:t>
            </a:r>
            <a:r>
              <a:rPr lang="cs-CZ" sz="2200" dirty="0"/>
              <a:t>, </a:t>
            </a:r>
            <a:r>
              <a:rPr lang="cs-CZ" sz="2200" dirty="0" err="1"/>
              <a:t>culture</a:t>
            </a:r>
            <a:r>
              <a:rPr lang="cs-CZ" sz="2200" dirty="0"/>
              <a:t>, science, technology </a:t>
            </a:r>
            <a:r>
              <a:rPr lang="cs-CZ" sz="2200" dirty="0" err="1"/>
              <a:t>etc</a:t>
            </a:r>
            <a:r>
              <a:rPr lang="cs-CZ" sz="2200" dirty="0"/>
              <a:t>.) in </a:t>
            </a:r>
            <a:r>
              <a:rPr lang="cs-CZ" sz="2200" dirty="0" err="1"/>
              <a:t>almost</a:t>
            </a:r>
            <a:r>
              <a:rPr lang="cs-CZ" sz="2200" dirty="0"/>
              <a:t> </a:t>
            </a:r>
            <a:r>
              <a:rPr lang="cs-CZ" sz="2200" dirty="0" err="1"/>
              <a:t>all</a:t>
            </a:r>
            <a:r>
              <a:rPr lang="cs-CZ" sz="2200" dirty="0"/>
              <a:t> </a:t>
            </a:r>
            <a:r>
              <a:rPr lang="cs-CZ" sz="2200" dirty="0" err="1"/>
              <a:t>regions</a:t>
            </a:r>
            <a:r>
              <a:rPr lang="cs-CZ" sz="2200" dirty="0"/>
              <a:t> </a:t>
            </a:r>
            <a:r>
              <a:rPr lang="cs-CZ" sz="2200" dirty="0" err="1"/>
              <a:t>all</a:t>
            </a:r>
            <a:r>
              <a:rPr lang="cs-CZ" sz="2200" dirty="0"/>
              <a:t> </a:t>
            </a:r>
            <a:r>
              <a:rPr lang="cs-CZ" sz="2200" dirty="0" err="1"/>
              <a:t>over</a:t>
            </a:r>
            <a:r>
              <a:rPr lang="cs-CZ" sz="2200" dirty="0"/>
              <a:t> </a:t>
            </a:r>
            <a:r>
              <a:rPr lang="cs-CZ" sz="2200" dirty="0" err="1"/>
              <a:t>the</a:t>
            </a:r>
            <a:r>
              <a:rPr lang="cs-CZ" sz="2200" dirty="0"/>
              <a:t> </a:t>
            </a:r>
            <a:r>
              <a:rPr lang="cs-CZ" sz="2200" dirty="0" err="1"/>
              <a:t>world</a:t>
            </a:r>
            <a:r>
              <a:rPr lang="cs-CZ" sz="2200" dirty="0"/>
              <a:t> </a:t>
            </a:r>
            <a:r>
              <a:rPr lang="cs-CZ" sz="2200" dirty="0" err="1"/>
              <a:t>including</a:t>
            </a:r>
            <a:r>
              <a:rPr lang="cs-CZ" sz="2200" dirty="0"/>
              <a:t> </a:t>
            </a:r>
            <a:r>
              <a:rPr lang="cs-CZ" sz="2200" dirty="0" err="1"/>
              <a:t>Middle</a:t>
            </a:r>
            <a:r>
              <a:rPr lang="cs-CZ" sz="2200" dirty="0"/>
              <a:t> East.</a:t>
            </a:r>
          </a:p>
          <a:p>
            <a:endParaRPr lang="cs-CZ" altLang="cs-CZ" sz="2200" dirty="0"/>
          </a:p>
          <a:p>
            <a:r>
              <a:rPr lang="en-US" altLang="cs-CZ" sz="2200" dirty="0"/>
              <a:t>Growing influence of USA and USSR in the Middle East </a:t>
            </a:r>
            <a:r>
              <a:rPr lang="cs-CZ" altLang="cs-CZ" sz="2200" dirty="0"/>
              <a:t>in </a:t>
            </a:r>
            <a:r>
              <a:rPr lang="cs-CZ" altLang="cs-CZ" sz="2200" dirty="0" err="1"/>
              <a:t>late</a:t>
            </a:r>
            <a:r>
              <a:rPr lang="cs-CZ" altLang="cs-CZ" sz="2200" dirty="0"/>
              <a:t> 1940s </a:t>
            </a:r>
            <a:r>
              <a:rPr lang="en-US" altLang="cs-CZ" sz="2200" dirty="0"/>
              <a:t>– Truman‘s doctrine (1947), Soviet support for local leftist actors.</a:t>
            </a:r>
          </a:p>
          <a:p>
            <a:endParaRPr lang="cs-CZ" sz="2200" dirty="0"/>
          </a:p>
        </p:txBody>
      </p:sp>
      <p:pic>
        <p:nvPicPr>
          <p:cNvPr id="4" name="Obrázek 3">
            <a:extLst>
              <a:ext uri="{FF2B5EF4-FFF2-40B4-BE49-F238E27FC236}">
                <a16:creationId xmlns:a16="http://schemas.microsoft.com/office/drawing/2014/main" id="{4C5E38B2-1173-473B-B850-299217B8A528}"/>
              </a:ext>
            </a:extLst>
          </p:cNvPr>
          <p:cNvPicPr>
            <a:picLocks noChangeAspect="1"/>
          </p:cNvPicPr>
          <p:nvPr/>
        </p:nvPicPr>
        <p:blipFill>
          <a:blip r:embed="rId2"/>
          <a:stretch>
            <a:fillRect/>
          </a:stretch>
        </p:blipFill>
        <p:spPr>
          <a:xfrm>
            <a:off x="6647543" y="1513812"/>
            <a:ext cx="5356755" cy="52387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2">
            <a:extLst>
              <a:ext uri="{FF2B5EF4-FFF2-40B4-BE49-F238E27FC236}">
                <a16:creationId xmlns:a16="http://schemas.microsoft.com/office/drawing/2014/main" id="{8128D5C7-9557-47C5-A54B-DF44C007168F}"/>
              </a:ext>
            </a:extLst>
          </p:cNvPr>
          <p:cNvPicPr>
            <a:picLocks noChangeAspect="1"/>
          </p:cNvPicPr>
          <p:nvPr/>
        </p:nvPicPr>
        <p:blipFill>
          <a:blip r:embed="rId2"/>
          <a:stretch>
            <a:fillRect/>
          </a:stretch>
        </p:blipFill>
        <p:spPr>
          <a:xfrm>
            <a:off x="4000829" y="2439815"/>
            <a:ext cx="4021853" cy="2690985"/>
          </a:xfrm>
          <a:prstGeom prst="rect">
            <a:avLst/>
          </a:prstGeom>
        </p:spPr>
      </p:pic>
      <p:sp>
        <p:nvSpPr>
          <p:cNvPr id="2" name="Nadpis 1">
            <a:extLst>
              <a:ext uri="{FF2B5EF4-FFF2-40B4-BE49-F238E27FC236}">
                <a16:creationId xmlns:a16="http://schemas.microsoft.com/office/drawing/2014/main" id="{5020FC77-FF37-4F13-9AEE-93BD2B99A160}"/>
              </a:ext>
            </a:extLst>
          </p:cNvPr>
          <p:cNvSpPr>
            <a:spLocks noGrp="1"/>
          </p:cNvSpPr>
          <p:nvPr>
            <p:ph type="title"/>
          </p:nvPr>
        </p:nvSpPr>
        <p:spPr>
          <a:xfrm>
            <a:off x="556591" y="365125"/>
            <a:ext cx="11078819" cy="1325563"/>
          </a:xfrm>
        </p:spPr>
        <p:txBody>
          <a:bodyPr/>
          <a:lstStyle/>
          <a:p>
            <a:r>
              <a:rPr lang="cs-CZ" b="1" dirty="0"/>
              <a:t>PRAGMATIC PARTNERSHIPS IN THE MIDDLE EAST</a:t>
            </a:r>
          </a:p>
        </p:txBody>
      </p:sp>
      <p:sp>
        <p:nvSpPr>
          <p:cNvPr id="3" name="Zástupný obsah 2">
            <a:extLst>
              <a:ext uri="{FF2B5EF4-FFF2-40B4-BE49-F238E27FC236}">
                <a16:creationId xmlns:a16="http://schemas.microsoft.com/office/drawing/2014/main" id="{C9355E96-7476-4470-9F4A-0AD5D1CAE452}"/>
              </a:ext>
            </a:extLst>
          </p:cNvPr>
          <p:cNvSpPr>
            <a:spLocks noGrp="1"/>
          </p:cNvSpPr>
          <p:nvPr>
            <p:ph sz="half" idx="1"/>
          </p:nvPr>
        </p:nvSpPr>
        <p:spPr>
          <a:xfrm>
            <a:off x="556590" y="1576587"/>
            <a:ext cx="4000895" cy="5099984"/>
          </a:xfrm>
        </p:spPr>
        <p:txBody>
          <a:bodyPr>
            <a:normAutofit fontScale="92500"/>
          </a:bodyPr>
          <a:lstStyle/>
          <a:p>
            <a:pPr marL="0" indent="0">
              <a:buNone/>
            </a:pPr>
            <a:r>
              <a:rPr lang="cs-CZ" b="1" dirty="0"/>
              <a:t>US </a:t>
            </a:r>
            <a:r>
              <a:rPr lang="cs-CZ" b="1" dirty="0" err="1"/>
              <a:t>allies</a:t>
            </a:r>
            <a:r>
              <a:rPr lang="cs-CZ" b="1" dirty="0"/>
              <a:t>:</a:t>
            </a:r>
          </a:p>
          <a:p>
            <a:r>
              <a:rPr lang="cs-CZ" i="1" dirty="0" err="1"/>
              <a:t>Iran</a:t>
            </a:r>
            <a:r>
              <a:rPr lang="cs-CZ" dirty="0"/>
              <a:t> </a:t>
            </a:r>
            <a:r>
              <a:rPr lang="cs-CZ" dirty="0" err="1"/>
              <a:t>under</a:t>
            </a:r>
            <a:r>
              <a:rPr lang="cs-CZ" dirty="0"/>
              <a:t> </a:t>
            </a:r>
            <a:r>
              <a:rPr lang="cs-CZ" dirty="0" err="1"/>
              <a:t>shah</a:t>
            </a:r>
            <a:r>
              <a:rPr lang="cs-CZ" dirty="0"/>
              <a:t> Mohammad </a:t>
            </a:r>
            <a:r>
              <a:rPr lang="cs-CZ" dirty="0" err="1"/>
              <a:t>Reza</a:t>
            </a:r>
            <a:r>
              <a:rPr lang="cs-CZ" dirty="0"/>
              <a:t> </a:t>
            </a:r>
            <a:r>
              <a:rPr lang="cs-CZ" dirty="0" err="1"/>
              <a:t>Pahlavi</a:t>
            </a:r>
            <a:r>
              <a:rPr lang="cs-CZ" dirty="0"/>
              <a:t> (1941-1979).</a:t>
            </a:r>
          </a:p>
          <a:p>
            <a:r>
              <a:rPr lang="cs-CZ" i="1" dirty="0" err="1"/>
              <a:t>Israel</a:t>
            </a:r>
            <a:r>
              <a:rPr lang="cs-CZ" dirty="0"/>
              <a:t> (</a:t>
            </a:r>
            <a:r>
              <a:rPr lang="cs-CZ" dirty="0" err="1"/>
              <a:t>since</a:t>
            </a:r>
            <a:r>
              <a:rPr lang="cs-CZ" dirty="0"/>
              <a:t> 1960s „</a:t>
            </a:r>
            <a:r>
              <a:rPr lang="cs-CZ" dirty="0" err="1"/>
              <a:t>special</a:t>
            </a:r>
            <a:r>
              <a:rPr lang="cs-CZ" dirty="0"/>
              <a:t> </a:t>
            </a:r>
            <a:r>
              <a:rPr lang="cs-CZ" dirty="0" err="1"/>
              <a:t>relationship</a:t>
            </a:r>
            <a:r>
              <a:rPr lang="cs-CZ" dirty="0"/>
              <a:t>“).</a:t>
            </a:r>
          </a:p>
          <a:p>
            <a:r>
              <a:rPr lang="cs-CZ" dirty="0" err="1"/>
              <a:t>Turkey</a:t>
            </a:r>
            <a:r>
              <a:rPr lang="cs-CZ" dirty="0"/>
              <a:t> (</a:t>
            </a:r>
            <a:r>
              <a:rPr lang="cs-CZ" dirty="0" err="1"/>
              <a:t>since</a:t>
            </a:r>
            <a:r>
              <a:rPr lang="cs-CZ" dirty="0"/>
              <a:t> 1952 </a:t>
            </a:r>
            <a:r>
              <a:rPr lang="cs-CZ" dirty="0" err="1"/>
              <a:t>member</a:t>
            </a:r>
            <a:r>
              <a:rPr lang="cs-CZ" dirty="0"/>
              <a:t> </a:t>
            </a:r>
            <a:r>
              <a:rPr lang="cs-CZ" dirty="0" err="1"/>
              <a:t>state</a:t>
            </a:r>
            <a:r>
              <a:rPr lang="cs-CZ" dirty="0"/>
              <a:t> </a:t>
            </a:r>
            <a:r>
              <a:rPr lang="cs-CZ" dirty="0" err="1"/>
              <a:t>of</a:t>
            </a:r>
            <a:r>
              <a:rPr lang="cs-CZ" dirty="0"/>
              <a:t> NATO).</a:t>
            </a:r>
          </a:p>
          <a:p>
            <a:r>
              <a:rPr lang="cs-CZ" i="1" dirty="0" err="1"/>
              <a:t>Saudi</a:t>
            </a:r>
            <a:r>
              <a:rPr lang="cs-CZ" i="1" dirty="0"/>
              <a:t> </a:t>
            </a:r>
            <a:r>
              <a:rPr lang="cs-CZ" i="1" dirty="0" err="1"/>
              <a:t>Arabia</a:t>
            </a:r>
            <a:r>
              <a:rPr lang="cs-CZ" dirty="0"/>
              <a:t> (</a:t>
            </a:r>
            <a:r>
              <a:rPr lang="cs-CZ" dirty="0" err="1"/>
              <a:t>partnership</a:t>
            </a:r>
            <a:r>
              <a:rPr lang="cs-CZ" dirty="0"/>
              <a:t> </a:t>
            </a:r>
            <a:r>
              <a:rPr lang="cs-CZ" dirty="0" err="1"/>
              <a:t>since</a:t>
            </a:r>
            <a:r>
              <a:rPr lang="cs-CZ" dirty="0"/>
              <a:t> 1930s).</a:t>
            </a:r>
          </a:p>
          <a:p>
            <a:r>
              <a:rPr lang="cs-CZ" i="1" dirty="0" err="1"/>
              <a:t>Mujahideen</a:t>
            </a:r>
            <a:r>
              <a:rPr lang="cs-CZ" dirty="0"/>
              <a:t> in </a:t>
            </a:r>
            <a:r>
              <a:rPr lang="cs-CZ" dirty="0" err="1"/>
              <a:t>Afghanistan</a:t>
            </a:r>
            <a:r>
              <a:rPr lang="cs-CZ" dirty="0"/>
              <a:t>.</a:t>
            </a:r>
          </a:p>
          <a:p>
            <a:endParaRPr lang="cs-CZ" dirty="0"/>
          </a:p>
          <a:p>
            <a:endParaRPr lang="cs-CZ" dirty="0"/>
          </a:p>
        </p:txBody>
      </p:sp>
      <p:sp>
        <p:nvSpPr>
          <p:cNvPr id="4" name="Zástupný obsah 3">
            <a:extLst>
              <a:ext uri="{FF2B5EF4-FFF2-40B4-BE49-F238E27FC236}">
                <a16:creationId xmlns:a16="http://schemas.microsoft.com/office/drawing/2014/main" id="{D3E61C81-F018-454C-9B09-CF8A81A3FB4B}"/>
              </a:ext>
            </a:extLst>
          </p:cNvPr>
          <p:cNvSpPr>
            <a:spLocks noGrp="1"/>
          </p:cNvSpPr>
          <p:nvPr>
            <p:ph sz="half" idx="2"/>
          </p:nvPr>
        </p:nvSpPr>
        <p:spPr>
          <a:xfrm>
            <a:off x="8022682" y="1576586"/>
            <a:ext cx="4000895" cy="5099983"/>
          </a:xfrm>
        </p:spPr>
        <p:txBody>
          <a:bodyPr>
            <a:normAutofit fontScale="92500"/>
          </a:bodyPr>
          <a:lstStyle/>
          <a:p>
            <a:pPr marL="0" indent="0">
              <a:buNone/>
            </a:pPr>
            <a:r>
              <a:rPr lang="cs-CZ" b="1" dirty="0" err="1"/>
              <a:t>Soviet</a:t>
            </a:r>
            <a:r>
              <a:rPr lang="cs-CZ" b="1" dirty="0"/>
              <a:t> </a:t>
            </a:r>
            <a:r>
              <a:rPr lang="cs-CZ" b="1" dirty="0" err="1"/>
              <a:t>allies</a:t>
            </a:r>
            <a:r>
              <a:rPr lang="cs-CZ" b="1" dirty="0"/>
              <a:t>:</a:t>
            </a:r>
          </a:p>
          <a:p>
            <a:r>
              <a:rPr lang="cs-CZ" i="1" dirty="0" err="1"/>
              <a:t>Local</a:t>
            </a:r>
            <a:r>
              <a:rPr lang="cs-CZ" i="1" dirty="0"/>
              <a:t> </a:t>
            </a:r>
            <a:r>
              <a:rPr lang="cs-CZ" i="1" dirty="0" err="1"/>
              <a:t>Communist</a:t>
            </a:r>
            <a:r>
              <a:rPr lang="cs-CZ" i="1" dirty="0"/>
              <a:t> </a:t>
            </a:r>
            <a:r>
              <a:rPr lang="cs-CZ" i="1" dirty="0" err="1"/>
              <a:t>Parties</a:t>
            </a:r>
            <a:r>
              <a:rPr lang="cs-CZ" dirty="0"/>
              <a:t>.</a:t>
            </a:r>
            <a:endParaRPr lang="cs-CZ" i="1" dirty="0"/>
          </a:p>
          <a:p>
            <a:r>
              <a:rPr lang="cs-CZ" i="1" dirty="0" err="1"/>
              <a:t>Iraq</a:t>
            </a:r>
            <a:r>
              <a:rPr lang="cs-CZ" i="1" dirty="0"/>
              <a:t>, </a:t>
            </a:r>
            <a:r>
              <a:rPr lang="cs-CZ" i="1" dirty="0" err="1"/>
              <a:t>Syria</a:t>
            </a:r>
            <a:r>
              <a:rPr lang="cs-CZ" dirty="0"/>
              <a:t> (</a:t>
            </a:r>
            <a:r>
              <a:rPr lang="cs-CZ" dirty="0" err="1"/>
              <a:t>due</a:t>
            </a:r>
            <a:r>
              <a:rPr lang="cs-CZ" dirty="0"/>
              <a:t> to </a:t>
            </a:r>
            <a:r>
              <a:rPr lang="cs-CZ" dirty="0" err="1"/>
              <a:t>the</a:t>
            </a:r>
            <a:r>
              <a:rPr lang="cs-CZ" dirty="0"/>
              <a:t> </a:t>
            </a:r>
            <a:r>
              <a:rPr lang="cs-CZ" dirty="0" err="1"/>
              <a:t>rise</a:t>
            </a:r>
            <a:r>
              <a:rPr lang="cs-CZ" dirty="0"/>
              <a:t> </a:t>
            </a:r>
            <a:r>
              <a:rPr lang="cs-CZ" dirty="0" err="1"/>
              <a:t>of</a:t>
            </a:r>
            <a:r>
              <a:rPr lang="cs-CZ" dirty="0"/>
              <a:t> </a:t>
            </a:r>
            <a:r>
              <a:rPr lang="cs-CZ" dirty="0" err="1"/>
              <a:t>Baath</a:t>
            </a:r>
            <a:r>
              <a:rPr lang="cs-CZ" dirty="0"/>
              <a:t> Party).</a:t>
            </a:r>
          </a:p>
          <a:p>
            <a:r>
              <a:rPr lang="cs-CZ" i="1" dirty="0" err="1"/>
              <a:t>Yemen</a:t>
            </a:r>
            <a:r>
              <a:rPr lang="cs-CZ" dirty="0"/>
              <a:t> (civil </a:t>
            </a:r>
            <a:r>
              <a:rPr lang="cs-CZ" dirty="0" err="1"/>
              <a:t>war</a:t>
            </a:r>
            <a:r>
              <a:rPr lang="cs-CZ" dirty="0"/>
              <a:t> </a:t>
            </a:r>
            <a:r>
              <a:rPr lang="cs-CZ" dirty="0" err="1"/>
              <a:t>since</a:t>
            </a:r>
            <a:r>
              <a:rPr lang="cs-CZ" dirty="0"/>
              <a:t> 1962, </a:t>
            </a:r>
            <a:r>
              <a:rPr lang="cs-CZ" dirty="0" err="1"/>
              <a:t>communist</a:t>
            </a:r>
            <a:r>
              <a:rPr lang="cs-CZ" dirty="0"/>
              <a:t> vs. non-</a:t>
            </a:r>
            <a:r>
              <a:rPr lang="cs-CZ" dirty="0" err="1"/>
              <a:t>communist</a:t>
            </a:r>
            <a:r>
              <a:rPr lang="cs-CZ" dirty="0"/>
              <a:t> </a:t>
            </a:r>
            <a:r>
              <a:rPr lang="cs-CZ" dirty="0" err="1"/>
              <a:t>actors</a:t>
            </a:r>
            <a:r>
              <a:rPr lang="cs-CZ" dirty="0"/>
              <a:t>).</a:t>
            </a:r>
          </a:p>
          <a:p>
            <a:r>
              <a:rPr lang="cs-CZ" i="1" dirty="0" err="1"/>
              <a:t>Palestinian</a:t>
            </a:r>
            <a:r>
              <a:rPr lang="cs-CZ" i="1" dirty="0"/>
              <a:t> </a:t>
            </a:r>
            <a:r>
              <a:rPr lang="cs-CZ" i="1" dirty="0" err="1"/>
              <a:t>movements</a:t>
            </a:r>
            <a:r>
              <a:rPr lang="cs-CZ" dirty="0"/>
              <a:t> (</a:t>
            </a:r>
            <a:r>
              <a:rPr lang="cs-CZ" dirty="0" err="1"/>
              <a:t>since</a:t>
            </a:r>
            <a:r>
              <a:rPr lang="cs-CZ" dirty="0"/>
              <a:t> </a:t>
            </a:r>
            <a:r>
              <a:rPr lang="cs-CZ" dirty="0" err="1"/>
              <a:t>Six</a:t>
            </a:r>
            <a:r>
              <a:rPr lang="cs-CZ" dirty="0"/>
              <a:t> </a:t>
            </a:r>
            <a:r>
              <a:rPr lang="cs-CZ" dirty="0" err="1"/>
              <a:t>Days</a:t>
            </a:r>
            <a:r>
              <a:rPr lang="cs-CZ" dirty="0"/>
              <a:t> </a:t>
            </a:r>
            <a:r>
              <a:rPr lang="cs-CZ" dirty="0" err="1"/>
              <a:t>War</a:t>
            </a:r>
            <a:r>
              <a:rPr lang="cs-CZ" dirty="0"/>
              <a:t> 1967).</a:t>
            </a:r>
          </a:p>
          <a:p>
            <a:r>
              <a:rPr lang="cs-CZ" i="1" dirty="0" err="1"/>
              <a:t>Kurdish</a:t>
            </a:r>
            <a:r>
              <a:rPr lang="cs-CZ" i="1" dirty="0"/>
              <a:t> </a:t>
            </a:r>
            <a:r>
              <a:rPr lang="cs-CZ" i="1" dirty="0" err="1"/>
              <a:t>nationalists</a:t>
            </a:r>
            <a:r>
              <a:rPr lang="cs-CZ" dirty="0"/>
              <a:t> (PKK)</a:t>
            </a:r>
          </a:p>
          <a:p>
            <a:endParaRPr lang="cs-CZ" dirty="0"/>
          </a:p>
        </p:txBody>
      </p:sp>
    </p:spTree>
    <p:extLst>
      <p:ext uri="{BB962C8B-B14F-4D97-AF65-F5344CB8AC3E}">
        <p14:creationId xmlns:p14="http://schemas.microsoft.com/office/powerpoint/2010/main" val="2378931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43D968-F431-4D95-9790-B157BEDEB645}"/>
              </a:ext>
            </a:extLst>
          </p:cNvPr>
          <p:cNvSpPr>
            <a:spLocks noGrp="1"/>
          </p:cNvSpPr>
          <p:nvPr>
            <p:ph type="title"/>
          </p:nvPr>
        </p:nvSpPr>
        <p:spPr/>
        <p:txBody>
          <a:bodyPr/>
          <a:lstStyle/>
          <a:p>
            <a:r>
              <a:rPr lang="cs-CZ" b="1" dirty="0"/>
              <a:t>CONFLICT OVER PALESTINE IN LATE 1940s</a:t>
            </a:r>
          </a:p>
        </p:txBody>
      </p:sp>
      <p:sp>
        <p:nvSpPr>
          <p:cNvPr id="3" name="Zástupný obsah 2">
            <a:extLst>
              <a:ext uri="{FF2B5EF4-FFF2-40B4-BE49-F238E27FC236}">
                <a16:creationId xmlns:a16="http://schemas.microsoft.com/office/drawing/2014/main" id="{35E34C15-29CD-4902-9A8A-66006E76628A}"/>
              </a:ext>
            </a:extLst>
          </p:cNvPr>
          <p:cNvSpPr>
            <a:spLocks noGrp="1"/>
          </p:cNvSpPr>
          <p:nvPr>
            <p:ph idx="1"/>
          </p:nvPr>
        </p:nvSpPr>
        <p:spPr/>
        <p:txBody>
          <a:bodyPr>
            <a:normAutofit lnSpcReduction="10000"/>
          </a:bodyPr>
          <a:lstStyle/>
          <a:p>
            <a:pPr eaLnBrk="1" hangingPunct="1"/>
            <a:r>
              <a:rPr lang="en-US" altLang="cs-CZ" sz="2800" dirty="0"/>
              <a:t>International pressure on GB to find a solution for Palestine: Zionists emphasized the need of having their own state as the guarantee of their security due to the tragedy of Holocaust.</a:t>
            </a:r>
          </a:p>
          <a:p>
            <a:pPr eaLnBrk="1" hangingPunct="1"/>
            <a:endParaRPr lang="en-US" altLang="cs-CZ" sz="2800" dirty="0"/>
          </a:p>
          <a:p>
            <a:pPr eaLnBrk="1" hangingPunct="1"/>
            <a:r>
              <a:rPr lang="en-US" altLang="cs-CZ" sz="2800" dirty="0"/>
              <a:t>Increase of violence between Arab and Jews, at the same time the attacks of </a:t>
            </a:r>
            <a:r>
              <a:rPr lang="en-US" altLang="cs-CZ" sz="2800" dirty="0" err="1"/>
              <a:t>radional</a:t>
            </a:r>
            <a:r>
              <a:rPr lang="en-US" altLang="cs-CZ" sz="2800" dirty="0"/>
              <a:t> Zionist groups on British targets – unofficial civil war.</a:t>
            </a:r>
          </a:p>
          <a:p>
            <a:pPr eaLnBrk="1" hangingPunct="1"/>
            <a:endParaRPr lang="en-US" altLang="cs-CZ" sz="2800" dirty="0"/>
          </a:p>
          <a:p>
            <a:pPr eaLnBrk="1" hangingPunct="1"/>
            <a:r>
              <a:rPr lang="en-US" altLang="cs-CZ" sz="2800" dirty="0"/>
              <a:t>GB decided to cease her rule over Palestine </a:t>
            </a:r>
            <a:r>
              <a:rPr lang="en-US" altLang="cs-CZ" sz="2800" dirty="0">
                <a:sym typeface="Wingdings" panose="05000000000000000000" pitchFamily="2" charset="2"/>
              </a:rPr>
              <a:t> role of UN (November 1947 UN Partition Plan).</a:t>
            </a:r>
            <a:endParaRPr lang="en-US" altLang="cs-CZ" sz="2800" dirty="0"/>
          </a:p>
          <a:p>
            <a:endParaRPr lang="cs-CZ" dirty="0"/>
          </a:p>
        </p:txBody>
      </p:sp>
    </p:spTree>
    <p:extLst>
      <p:ext uri="{BB962C8B-B14F-4D97-AF65-F5344CB8AC3E}">
        <p14:creationId xmlns:p14="http://schemas.microsoft.com/office/powerpoint/2010/main" val="33064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29904F67-0EDC-4431-AE63-A2AD90A6094D}"/>
              </a:ext>
            </a:extLst>
          </p:cNvPr>
          <p:cNvSpPr>
            <a:spLocks noGrp="1"/>
          </p:cNvSpPr>
          <p:nvPr>
            <p:ph type="title"/>
          </p:nvPr>
        </p:nvSpPr>
        <p:spPr>
          <a:xfrm>
            <a:off x="838200" y="132522"/>
            <a:ext cx="6543261" cy="981109"/>
          </a:xfrm>
        </p:spPr>
        <p:txBody>
          <a:bodyPr vert="horz" lIns="91440" tIns="45720" rIns="91440" bIns="45720" rtlCol="0" anchor="b">
            <a:normAutofit/>
          </a:bodyPr>
          <a:lstStyle/>
          <a:p>
            <a:r>
              <a:rPr lang="cs-CZ" altLang="cs-CZ" b="1" kern="1200" dirty="0">
                <a:solidFill>
                  <a:schemeClr val="tx1"/>
                </a:solidFill>
                <a:latin typeface="+mj-lt"/>
                <a:ea typeface="+mj-ea"/>
                <a:cs typeface="+mj-cs"/>
              </a:rPr>
              <a:t>UN PARTITION PLAN (1947)</a:t>
            </a:r>
            <a:endParaRPr lang="en-US" altLang="cs-CZ" b="1" kern="1200" dirty="0">
              <a:solidFill>
                <a:schemeClr val="tx1"/>
              </a:solidFill>
              <a:latin typeface="+mj-lt"/>
              <a:ea typeface="+mj-ea"/>
              <a:cs typeface="+mj-cs"/>
            </a:endParaRPr>
          </a:p>
        </p:txBody>
      </p:sp>
      <p:sp>
        <p:nvSpPr>
          <p:cNvPr id="6" name="Zástupný obsah 5">
            <a:extLst>
              <a:ext uri="{FF2B5EF4-FFF2-40B4-BE49-F238E27FC236}">
                <a16:creationId xmlns:a16="http://schemas.microsoft.com/office/drawing/2014/main" id="{9D9E6DA1-21A5-41A1-98C0-559C1B0D7AD7}"/>
              </a:ext>
            </a:extLst>
          </p:cNvPr>
          <p:cNvSpPr>
            <a:spLocks noGrp="1"/>
          </p:cNvSpPr>
          <p:nvPr>
            <p:ph sz="half" idx="1"/>
          </p:nvPr>
        </p:nvSpPr>
        <p:spPr>
          <a:xfrm>
            <a:off x="838200" y="1312414"/>
            <a:ext cx="7351643" cy="5063332"/>
          </a:xfrm>
        </p:spPr>
        <p:txBody>
          <a:bodyPr>
            <a:normAutofit fontScale="85000" lnSpcReduction="20000"/>
          </a:bodyPr>
          <a:lstStyle/>
          <a:p>
            <a:r>
              <a:rPr lang="en-US" b="1" dirty="0"/>
              <a:t>In </a:t>
            </a:r>
            <a:r>
              <a:rPr lang="en-US" b="1" dirty="0" err="1"/>
              <a:t>favour</a:t>
            </a:r>
            <a:r>
              <a:rPr lang="en-US" dirty="0"/>
              <a:t> (33 countries, 72% of total votes)</a:t>
            </a:r>
            <a:r>
              <a:rPr lang="cs-CZ" dirty="0"/>
              <a:t>: </a:t>
            </a:r>
            <a:r>
              <a:rPr lang="cs-CZ" dirty="0" err="1"/>
              <a:t>Bolivia</a:t>
            </a:r>
            <a:r>
              <a:rPr lang="cs-CZ" dirty="0"/>
              <a:t>, </a:t>
            </a:r>
            <a:r>
              <a:rPr lang="cs-CZ" dirty="0" err="1"/>
              <a:t>Brazil</a:t>
            </a:r>
            <a:r>
              <a:rPr lang="cs-CZ" dirty="0"/>
              <a:t>, </a:t>
            </a:r>
            <a:r>
              <a:rPr lang="cs-CZ" dirty="0" err="1"/>
              <a:t>Costa</a:t>
            </a:r>
            <a:r>
              <a:rPr lang="cs-CZ" dirty="0"/>
              <a:t> </a:t>
            </a:r>
            <a:r>
              <a:rPr lang="cs-CZ" dirty="0" err="1"/>
              <a:t>Rica</a:t>
            </a:r>
            <a:r>
              <a:rPr lang="cs-CZ" dirty="0"/>
              <a:t>, </a:t>
            </a:r>
            <a:r>
              <a:rPr lang="cs-CZ" dirty="0" err="1"/>
              <a:t>Dominican</a:t>
            </a:r>
            <a:r>
              <a:rPr lang="cs-CZ" dirty="0"/>
              <a:t> Republic, Ecuador, Guatemala, Haiti, Nicaragua, Panama, Paraguay, Peru, Uruguay, Venezuela, </a:t>
            </a:r>
            <a:r>
              <a:rPr lang="cs-CZ" dirty="0" err="1"/>
              <a:t>Belgium</a:t>
            </a:r>
            <a:r>
              <a:rPr lang="cs-CZ" dirty="0"/>
              <a:t>, </a:t>
            </a:r>
            <a:r>
              <a:rPr lang="cs-CZ" dirty="0" err="1"/>
              <a:t>Denmark</a:t>
            </a:r>
            <a:r>
              <a:rPr lang="cs-CZ" dirty="0"/>
              <a:t>, </a:t>
            </a:r>
            <a:r>
              <a:rPr lang="cs-CZ" i="1" dirty="0"/>
              <a:t>France</a:t>
            </a:r>
            <a:r>
              <a:rPr lang="cs-CZ" dirty="0"/>
              <a:t>, </a:t>
            </a:r>
            <a:r>
              <a:rPr lang="cs-CZ" dirty="0" err="1"/>
              <a:t>Iceland</a:t>
            </a:r>
            <a:r>
              <a:rPr lang="cs-CZ" dirty="0"/>
              <a:t>, </a:t>
            </a:r>
            <a:r>
              <a:rPr lang="cs-CZ" dirty="0" err="1"/>
              <a:t>Luxembourg</a:t>
            </a:r>
            <a:r>
              <a:rPr lang="cs-CZ" dirty="0"/>
              <a:t>, </a:t>
            </a:r>
            <a:r>
              <a:rPr lang="cs-CZ" dirty="0" err="1"/>
              <a:t>Netherlands</a:t>
            </a:r>
            <a:r>
              <a:rPr lang="cs-CZ" dirty="0"/>
              <a:t>, </a:t>
            </a:r>
            <a:r>
              <a:rPr lang="cs-CZ" dirty="0" err="1"/>
              <a:t>Norway</a:t>
            </a:r>
            <a:r>
              <a:rPr lang="cs-CZ" dirty="0"/>
              <a:t>, </a:t>
            </a:r>
            <a:r>
              <a:rPr lang="cs-CZ" dirty="0" err="1"/>
              <a:t>Sweden</a:t>
            </a:r>
            <a:r>
              <a:rPr lang="cs-CZ" dirty="0"/>
              <a:t>, </a:t>
            </a:r>
            <a:r>
              <a:rPr lang="cs-CZ" i="1" dirty="0" err="1"/>
              <a:t>Poland</a:t>
            </a:r>
            <a:r>
              <a:rPr lang="cs-CZ" dirty="0"/>
              <a:t>, </a:t>
            </a:r>
            <a:r>
              <a:rPr lang="cs-CZ" i="1" dirty="0" err="1"/>
              <a:t>Czechoslovakia</a:t>
            </a:r>
            <a:r>
              <a:rPr lang="cs-CZ" dirty="0"/>
              <a:t>, </a:t>
            </a:r>
            <a:r>
              <a:rPr lang="cs-CZ" i="1" dirty="0"/>
              <a:t>USSR</a:t>
            </a:r>
            <a:r>
              <a:rPr lang="cs-CZ" dirty="0"/>
              <a:t>, </a:t>
            </a:r>
            <a:r>
              <a:rPr lang="cs-CZ" dirty="0" err="1"/>
              <a:t>Ukrainian</a:t>
            </a:r>
            <a:r>
              <a:rPr lang="cs-CZ" dirty="0"/>
              <a:t> SSR, </a:t>
            </a:r>
            <a:r>
              <a:rPr lang="cs-CZ" dirty="0" err="1"/>
              <a:t>Byelorussian</a:t>
            </a:r>
            <a:r>
              <a:rPr lang="cs-CZ" dirty="0"/>
              <a:t> SSR, </a:t>
            </a:r>
            <a:r>
              <a:rPr lang="cs-CZ" dirty="0" err="1"/>
              <a:t>Liberia</a:t>
            </a:r>
            <a:r>
              <a:rPr lang="cs-CZ" dirty="0"/>
              <a:t>, </a:t>
            </a:r>
            <a:r>
              <a:rPr lang="cs-CZ" dirty="0" err="1"/>
              <a:t>South</a:t>
            </a:r>
            <a:r>
              <a:rPr lang="cs-CZ" dirty="0"/>
              <a:t> </a:t>
            </a:r>
            <a:r>
              <a:rPr lang="cs-CZ" dirty="0" err="1"/>
              <a:t>Africa</a:t>
            </a:r>
            <a:r>
              <a:rPr lang="cs-CZ" dirty="0"/>
              <a:t>, </a:t>
            </a:r>
            <a:r>
              <a:rPr lang="cs-CZ" dirty="0" err="1"/>
              <a:t>Australia</a:t>
            </a:r>
            <a:r>
              <a:rPr lang="cs-CZ" dirty="0"/>
              <a:t>, New </a:t>
            </a:r>
            <a:r>
              <a:rPr lang="cs-CZ" dirty="0" err="1"/>
              <a:t>Zealand</a:t>
            </a:r>
            <a:r>
              <a:rPr lang="cs-CZ" dirty="0"/>
              <a:t>, </a:t>
            </a:r>
            <a:r>
              <a:rPr lang="cs-CZ" dirty="0" err="1"/>
              <a:t>Philippines</a:t>
            </a:r>
            <a:r>
              <a:rPr lang="cs-CZ" dirty="0"/>
              <a:t>, </a:t>
            </a:r>
            <a:r>
              <a:rPr lang="cs-CZ" dirty="0" err="1"/>
              <a:t>Canada</a:t>
            </a:r>
            <a:r>
              <a:rPr lang="cs-CZ" dirty="0"/>
              <a:t>, </a:t>
            </a:r>
            <a:r>
              <a:rPr lang="cs-CZ" i="1" dirty="0"/>
              <a:t>USA.</a:t>
            </a:r>
            <a:endParaRPr lang="en-US" dirty="0"/>
          </a:p>
          <a:p>
            <a:endParaRPr lang="cs-CZ" dirty="0"/>
          </a:p>
          <a:p>
            <a:r>
              <a:rPr lang="en-US" b="1" dirty="0"/>
              <a:t>Against</a:t>
            </a:r>
            <a:r>
              <a:rPr lang="en-US" dirty="0"/>
              <a:t> (13 countries, 28% of total votes)</a:t>
            </a:r>
            <a:r>
              <a:rPr lang="cs-CZ" dirty="0"/>
              <a:t>: </a:t>
            </a:r>
            <a:r>
              <a:rPr lang="cs-CZ" dirty="0" err="1"/>
              <a:t>Afghanistan</a:t>
            </a:r>
            <a:r>
              <a:rPr lang="cs-CZ" dirty="0"/>
              <a:t>, India, </a:t>
            </a:r>
            <a:r>
              <a:rPr lang="cs-CZ" dirty="0" err="1"/>
              <a:t>Iran</a:t>
            </a:r>
            <a:r>
              <a:rPr lang="cs-CZ" dirty="0"/>
              <a:t>, </a:t>
            </a:r>
            <a:r>
              <a:rPr lang="cs-CZ" dirty="0" err="1"/>
              <a:t>Iraq</a:t>
            </a:r>
            <a:r>
              <a:rPr lang="cs-CZ" dirty="0"/>
              <a:t>, </a:t>
            </a:r>
            <a:r>
              <a:rPr lang="cs-CZ" dirty="0" err="1"/>
              <a:t>Lebanon</a:t>
            </a:r>
            <a:r>
              <a:rPr lang="cs-CZ" dirty="0"/>
              <a:t>, </a:t>
            </a:r>
            <a:r>
              <a:rPr lang="cs-CZ" dirty="0" err="1"/>
              <a:t>Pakistan</a:t>
            </a:r>
            <a:r>
              <a:rPr lang="cs-CZ" dirty="0"/>
              <a:t>, </a:t>
            </a:r>
            <a:r>
              <a:rPr lang="cs-CZ" dirty="0" err="1"/>
              <a:t>Saudia</a:t>
            </a:r>
            <a:r>
              <a:rPr lang="cs-CZ" dirty="0"/>
              <a:t> </a:t>
            </a:r>
            <a:r>
              <a:rPr lang="cs-CZ" dirty="0" err="1"/>
              <a:t>Arabia</a:t>
            </a:r>
            <a:r>
              <a:rPr lang="cs-CZ" dirty="0"/>
              <a:t>, </a:t>
            </a:r>
            <a:r>
              <a:rPr lang="cs-CZ" dirty="0" err="1"/>
              <a:t>Syrian</a:t>
            </a:r>
            <a:r>
              <a:rPr lang="cs-CZ" dirty="0"/>
              <a:t>, </a:t>
            </a:r>
            <a:r>
              <a:rPr lang="cs-CZ" dirty="0" err="1"/>
              <a:t>Yemen</a:t>
            </a:r>
            <a:r>
              <a:rPr lang="cs-CZ" dirty="0"/>
              <a:t>, </a:t>
            </a:r>
            <a:r>
              <a:rPr lang="cs-CZ" dirty="0" err="1"/>
              <a:t>Greece</a:t>
            </a:r>
            <a:r>
              <a:rPr lang="cs-CZ" dirty="0"/>
              <a:t>, </a:t>
            </a:r>
            <a:r>
              <a:rPr lang="cs-CZ" dirty="0" err="1"/>
              <a:t>Turkey</a:t>
            </a:r>
            <a:r>
              <a:rPr lang="cs-CZ" dirty="0"/>
              <a:t>, Egypt, </a:t>
            </a:r>
            <a:r>
              <a:rPr lang="cs-CZ" dirty="0" err="1"/>
              <a:t>Cuba</a:t>
            </a:r>
            <a:r>
              <a:rPr lang="cs-CZ" dirty="0"/>
              <a:t>.</a:t>
            </a:r>
          </a:p>
          <a:p>
            <a:endParaRPr lang="cs-CZ" dirty="0"/>
          </a:p>
          <a:p>
            <a:r>
              <a:rPr lang="cs-CZ" b="1" dirty="0" err="1"/>
              <a:t>Abstentions</a:t>
            </a:r>
            <a:r>
              <a:rPr lang="cs-CZ" dirty="0"/>
              <a:t> (10 </a:t>
            </a:r>
            <a:r>
              <a:rPr lang="cs-CZ" dirty="0" err="1"/>
              <a:t>countries</a:t>
            </a:r>
            <a:r>
              <a:rPr lang="cs-CZ" dirty="0"/>
              <a:t>): Argentina, Chile, </a:t>
            </a:r>
            <a:r>
              <a:rPr lang="cs-CZ" dirty="0" err="1"/>
              <a:t>Colombia</a:t>
            </a:r>
            <a:r>
              <a:rPr lang="cs-CZ" dirty="0"/>
              <a:t>, El Salvador, Honduras, </a:t>
            </a:r>
            <a:r>
              <a:rPr lang="cs-CZ" dirty="0" err="1"/>
              <a:t>Mexico</a:t>
            </a:r>
            <a:r>
              <a:rPr lang="cs-CZ" dirty="0"/>
              <a:t>, </a:t>
            </a:r>
            <a:r>
              <a:rPr lang="cs-CZ" i="1" dirty="0" err="1"/>
              <a:t>China</a:t>
            </a:r>
            <a:r>
              <a:rPr lang="cs-CZ" dirty="0"/>
              <a:t>, </a:t>
            </a:r>
            <a:r>
              <a:rPr lang="cs-CZ" dirty="0" err="1"/>
              <a:t>Ethiopia</a:t>
            </a:r>
            <a:r>
              <a:rPr lang="cs-CZ" dirty="0"/>
              <a:t>, </a:t>
            </a:r>
            <a:r>
              <a:rPr lang="cs-CZ" i="1" dirty="0"/>
              <a:t>Great </a:t>
            </a:r>
            <a:r>
              <a:rPr lang="cs-CZ" i="1" dirty="0" err="1"/>
              <a:t>Britain</a:t>
            </a:r>
            <a:r>
              <a:rPr lang="cs-CZ" dirty="0"/>
              <a:t>, </a:t>
            </a:r>
            <a:r>
              <a:rPr lang="cs-CZ" i="1" dirty="0" err="1"/>
              <a:t>Yugoslavia</a:t>
            </a:r>
            <a:r>
              <a:rPr lang="cs-CZ" i="1" dirty="0"/>
              <a:t>.</a:t>
            </a:r>
            <a:endParaRPr lang="cs-CZ" dirty="0"/>
          </a:p>
        </p:txBody>
      </p:sp>
      <p:pic>
        <p:nvPicPr>
          <p:cNvPr id="10" name="Zástupný symbol pro obsah 3" descr="200px-UN_Partition_Plan_For_Palestine_1947.svg.png">
            <a:extLst>
              <a:ext uri="{FF2B5EF4-FFF2-40B4-BE49-F238E27FC236}">
                <a16:creationId xmlns:a16="http://schemas.microsoft.com/office/drawing/2014/main" id="{BD8CA87B-8917-43F5-BFB6-8A7B6F34FE6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02602" y="132522"/>
            <a:ext cx="3577363" cy="654657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24657D6C-7810-421D-B232-731B25F0764E}"/>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cs-CZ" altLang="cs-CZ" b="1" dirty="0"/>
              <a:t>ISRAEL DECLARES INDEPENDENCE (1948)</a:t>
            </a:r>
            <a:endParaRPr lang="en-US" altLang="cs-CZ" b="1" dirty="0"/>
          </a:p>
        </p:txBody>
      </p:sp>
      <p:sp>
        <p:nvSpPr>
          <p:cNvPr id="38915" name="Zástupný symbol pro obsah 2">
            <a:extLst>
              <a:ext uri="{FF2B5EF4-FFF2-40B4-BE49-F238E27FC236}">
                <a16:creationId xmlns:a16="http://schemas.microsoft.com/office/drawing/2014/main" id="{4AB901C8-9843-4A84-82CB-D82C582A8805}"/>
              </a:ext>
            </a:extLst>
          </p:cNvPr>
          <p:cNvSpPr>
            <a:spLocks noGrp="1"/>
          </p:cNvSpPr>
          <p:nvPr>
            <p:ph sz="quarter" idx="1"/>
          </p:nvPr>
        </p:nvSpPr>
        <p:spPr>
          <a:xfrm>
            <a:off x="653143" y="1671568"/>
            <a:ext cx="5052293" cy="5060536"/>
          </a:xfrm>
        </p:spPr>
        <p:txBody>
          <a:bodyPr vert="horz" lIns="91440" tIns="45720" rIns="91440" bIns="45720" rtlCol="0">
            <a:normAutofit lnSpcReduction="10000"/>
          </a:bodyPr>
          <a:lstStyle/>
          <a:p>
            <a:pPr eaLnBrk="1" hangingPunct="1"/>
            <a:r>
              <a:rPr lang="en-US" altLang="cs-CZ" sz="2000" dirty="0"/>
              <a:t>Independent war vs. </a:t>
            </a:r>
            <a:r>
              <a:rPr lang="cs-CZ" altLang="cs-CZ" sz="2000" dirty="0"/>
              <a:t>d</a:t>
            </a:r>
            <a:r>
              <a:rPr lang="en-US" altLang="cs-CZ" sz="2000" dirty="0" err="1"/>
              <a:t>isaster</a:t>
            </a:r>
            <a:r>
              <a:rPr lang="en-US" altLang="cs-CZ" sz="2000" dirty="0"/>
              <a:t> </a:t>
            </a:r>
            <a:br>
              <a:rPr lang="cs-CZ" altLang="cs-CZ" sz="2000" dirty="0"/>
            </a:br>
            <a:r>
              <a:rPr lang="en-US" altLang="cs-CZ" sz="2000" dirty="0"/>
              <a:t>(al </a:t>
            </a:r>
            <a:r>
              <a:rPr lang="en-US" altLang="cs-CZ" sz="2000" dirty="0" err="1"/>
              <a:t>nakba</a:t>
            </a:r>
            <a:r>
              <a:rPr lang="en-US" altLang="cs-CZ" sz="2000" dirty="0"/>
              <a:t>).</a:t>
            </a:r>
          </a:p>
          <a:p>
            <a:pPr eaLnBrk="1" hangingPunct="1"/>
            <a:endParaRPr lang="cs-CZ" altLang="cs-CZ" sz="2000" dirty="0"/>
          </a:p>
          <a:p>
            <a:pPr eaLnBrk="1" hangingPunct="1"/>
            <a:r>
              <a:rPr lang="cs-CZ" altLang="cs-CZ" sz="2000" dirty="0" err="1"/>
              <a:t>Israel</a:t>
            </a:r>
            <a:r>
              <a:rPr lang="cs-CZ" altLang="cs-CZ" sz="2000" dirty="0"/>
              <a:t> </a:t>
            </a:r>
            <a:r>
              <a:rPr lang="cs-CZ" altLang="cs-CZ" sz="2000" dirty="0" err="1"/>
              <a:t>immediatelly</a:t>
            </a:r>
            <a:r>
              <a:rPr lang="cs-CZ" altLang="cs-CZ" sz="2000" dirty="0"/>
              <a:t> </a:t>
            </a:r>
            <a:r>
              <a:rPr lang="cs-CZ" altLang="cs-CZ" sz="2000" dirty="0" err="1"/>
              <a:t>recognized</a:t>
            </a:r>
            <a:r>
              <a:rPr lang="cs-CZ" altLang="cs-CZ" sz="2000" dirty="0"/>
              <a:t> by </a:t>
            </a:r>
            <a:r>
              <a:rPr lang="cs-CZ" altLang="cs-CZ" sz="2000" dirty="0" err="1"/>
              <a:t>both</a:t>
            </a:r>
            <a:r>
              <a:rPr lang="cs-CZ" altLang="cs-CZ" sz="2000" dirty="0"/>
              <a:t> USSR (de iure) and USA (de facto).</a:t>
            </a:r>
            <a:endParaRPr lang="en-US" altLang="cs-CZ" sz="2000" dirty="0"/>
          </a:p>
          <a:p>
            <a:pPr eaLnBrk="1" hangingPunct="1"/>
            <a:endParaRPr lang="cs-CZ" altLang="cs-CZ" sz="2000" dirty="0"/>
          </a:p>
          <a:p>
            <a:pPr eaLnBrk="1" hangingPunct="1"/>
            <a:r>
              <a:rPr lang="en-US" altLang="cs-CZ" sz="2000" dirty="0"/>
              <a:t>Israel vs. all surrounding states (supported by other Arab states such as Saudi Arabia, Iraq etc.) </a:t>
            </a:r>
            <a:r>
              <a:rPr lang="en-US" altLang="cs-CZ" sz="2000" dirty="0">
                <a:sym typeface="Wingdings" panose="05000000000000000000" pitchFamily="2" charset="2"/>
              </a:rPr>
              <a:t> Arab coalition was more numerous however many organizational problems + conflicts among Arab leaders.</a:t>
            </a:r>
          </a:p>
          <a:p>
            <a:pPr eaLnBrk="1" hangingPunct="1"/>
            <a:endParaRPr lang="cs-CZ" altLang="cs-CZ" sz="2000" dirty="0">
              <a:sym typeface="Wingdings" panose="05000000000000000000" pitchFamily="2" charset="2"/>
            </a:endParaRPr>
          </a:p>
          <a:p>
            <a:pPr eaLnBrk="1" hangingPunct="1"/>
            <a:r>
              <a:rPr lang="en-US" altLang="cs-CZ" sz="2000" dirty="0"/>
              <a:t>The overwhelming victory of Israel.</a:t>
            </a:r>
            <a:endParaRPr lang="cs-CZ" altLang="cs-CZ" sz="2000" dirty="0"/>
          </a:p>
          <a:p>
            <a:pPr eaLnBrk="1" hangingPunct="1"/>
            <a:endParaRPr lang="cs-CZ" altLang="cs-CZ" sz="2000" dirty="0"/>
          </a:p>
          <a:p>
            <a:pPr eaLnBrk="1" hangingPunct="1"/>
            <a:r>
              <a:rPr lang="cs-CZ" altLang="cs-CZ" sz="2000" dirty="0" err="1"/>
              <a:t>The</a:t>
            </a:r>
            <a:r>
              <a:rPr lang="cs-CZ" altLang="cs-CZ" sz="2000" dirty="0"/>
              <a:t> </a:t>
            </a:r>
            <a:r>
              <a:rPr lang="cs-CZ" altLang="cs-CZ" sz="2000" dirty="0" err="1"/>
              <a:t>beginnings</a:t>
            </a:r>
            <a:r>
              <a:rPr lang="cs-CZ" altLang="cs-CZ" sz="2000" dirty="0"/>
              <a:t> </a:t>
            </a:r>
            <a:r>
              <a:rPr lang="cs-CZ" altLang="cs-CZ" sz="2000" dirty="0" err="1"/>
              <a:t>of</a:t>
            </a:r>
            <a:r>
              <a:rPr lang="cs-CZ" altLang="cs-CZ" sz="2000" dirty="0"/>
              <a:t> </a:t>
            </a:r>
            <a:r>
              <a:rPr lang="cs-CZ" altLang="cs-CZ" sz="2000" dirty="0" err="1"/>
              <a:t>Palestinian</a:t>
            </a:r>
            <a:r>
              <a:rPr lang="cs-CZ" altLang="cs-CZ" sz="2000" dirty="0"/>
              <a:t> diaspora (UNWRA).</a:t>
            </a:r>
            <a:endParaRPr lang="en-US" altLang="cs-CZ" sz="2000" dirty="0"/>
          </a:p>
          <a:p>
            <a:pPr eaLnBrk="1" hangingPunct="1"/>
            <a:endParaRPr lang="cs-CZ" altLang="cs-CZ" sz="2000" dirty="0"/>
          </a:p>
          <a:p>
            <a:pPr eaLnBrk="1" hangingPunct="1"/>
            <a:endParaRPr lang="cs-CZ" altLang="cs-CZ" sz="2000" dirty="0"/>
          </a:p>
          <a:p>
            <a:pPr>
              <a:defRPr/>
            </a:pPr>
            <a:endParaRPr lang="en-US" sz="2000" dirty="0"/>
          </a:p>
        </p:txBody>
      </p:sp>
      <p:pic>
        <p:nvPicPr>
          <p:cNvPr id="16388" name="Zástupný symbol pro obsah 4" descr="ben-gurion-independence-1948.JPG">
            <a:extLst>
              <a:ext uri="{FF2B5EF4-FFF2-40B4-BE49-F238E27FC236}">
                <a16:creationId xmlns:a16="http://schemas.microsoft.com/office/drawing/2014/main" id="{B9DE51B2-1EE7-414E-B6AA-782D87995527}"/>
              </a:ext>
            </a:extLst>
          </p:cNvPr>
          <p:cNvPicPr>
            <a:picLocks noGrp="1" noChangeAspect="1"/>
          </p:cNvPicPr>
          <p:nvPr>
            <p:ph sz="quarter" idx="2"/>
          </p:nvPr>
        </p:nvPicPr>
        <p:blipFill rotWithShape="1">
          <a:blip r:embed="rId2">
            <a:extLst>
              <a:ext uri="{28A0092B-C50C-407E-A947-70E740481C1C}">
                <a14:useLocalDpi xmlns:a14="http://schemas.microsoft.com/office/drawing/2010/main" val="0"/>
              </a:ext>
            </a:extLst>
          </a:blip>
          <a:srcRect t="1835" r="2" b="2"/>
          <a:stretch/>
        </p:blipFill>
        <p:spPr>
          <a:xfrm>
            <a:off x="5862044" y="2036693"/>
            <a:ext cx="6170299" cy="4224808"/>
          </a:xfrm>
          <a:prstGeom prst="rect">
            <a:avLst/>
          </a:prstGeom>
        </p:spPr>
      </p:pic>
    </p:spTree>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1038</Words>
  <Application>Microsoft Office PowerPoint</Application>
  <PresentationFormat>Širokoúhlá obrazovka</PresentationFormat>
  <Paragraphs>88</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Calibri</vt:lpstr>
      <vt:lpstr>Calibri Light</vt:lpstr>
      <vt:lpstr>Motiv Office</vt:lpstr>
      <vt:lpstr> The Pragmatic Superpowers Winning the Cold War in the Middle East</vt:lpstr>
      <vt:lpstr>WW2 AND THE MIDDLE EAST</vt:lpstr>
      <vt:lpstr> BIG THREE IN TEHRAN CONFERENCE 1943</vt:lpstr>
      <vt:lpstr>OCCUPATION OF IRAN AND THE CONSEQUENCES</vt:lpstr>
      <vt:lpstr>BEGINNINGS OF THE COLD WAR</vt:lpstr>
      <vt:lpstr>PRAGMATIC PARTNERSHIPS IN THE MIDDLE EAST</vt:lpstr>
      <vt:lpstr>CONFLICT OVER PALESTINE IN LATE 1940s</vt:lpstr>
      <vt:lpstr>UN PARTITION PLAN (1947)</vt:lpstr>
      <vt:lpstr>ISRAEL DECLARES INDEPENDENCE (1948)</vt:lpstr>
      <vt:lpstr>UN PARTITION PLAN (1947)  vs. POST-WAR SITUATION (1948)</vt:lpstr>
      <vt:lpstr>DECOLONIZATION AND THE ROLE OF SUPERPOWERS</vt:lpstr>
      <vt:lpstr>AFGHANISTAN AS SOVIET VIETNAM (1979-1989)</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the basic terminology, geography, demography</dc:title>
  <dc:creator>Eva Taterova</dc:creator>
  <cp:lastModifiedBy>Eva Taterova</cp:lastModifiedBy>
  <cp:revision>31</cp:revision>
  <dcterms:created xsi:type="dcterms:W3CDTF">2018-09-24T10:37:06Z</dcterms:created>
  <dcterms:modified xsi:type="dcterms:W3CDTF">2021-03-25T10:01:43Z</dcterms:modified>
</cp:coreProperties>
</file>