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91" r:id="rId4"/>
    <p:sldId id="287" r:id="rId5"/>
    <p:sldId id="289" r:id="rId6"/>
    <p:sldId id="290" r:id="rId7"/>
    <p:sldId id="292" r:id="rId8"/>
    <p:sldId id="293" r:id="rId9"/>
    <p:sldId id="297" r:id="rId10"/>
    <p:sldId id="295" r:id="rId11"/>
    <p:sldId id="296" r:id="rId12"/>
    <p:sldId id="271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F191EC-C30C-41ED-B6E3-67430A7DF6BF}" v="27" dt="2021-04-15T09:13:10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Taterova" userId="85e501e719213830" providerId="LiveId" clId="{57F191EC-C30C-41ED-B6E3-67430A7DF6BF}"/>
    <pc:docChg chg="undo custSel addSld delSld modSld">
      <pc:chgData name="Eva Taterova" userId="85e501e719213830" providerId="LiveId" clId="{57F191EC-C30C-41ED-B6E3-67430A7DF6BF}" dt="2021-04-15T09:20:08.544" v="3370" actId="113"/>
      <pc:docMkLst>
        <pc:docMk/>
      </pc:docMkLst>
      <pc:sldChg chg="addSp delSp modSp mod">
        <pc:chgData name="Eva Taterova" userId="85e501e719213830" providerId="LiveId" clId="{57F191EC-C30C-41ED-B6E3-67430A7DF6BF}" dt="2021-04-15T09:13:56.624" v="3291" actId="1076"/>
        <pc:sldMkLst>
          <pc:docMk/>
          <pc:sldMk cId="2258453491" sldId="257"/>
        </pc:sldMkLst>
        <pc:spChg chg="mod">
          <ac:chgData name="Eva Taterova" userId="85e501e719213830" providerId="LiveId" clId="{57F191EC-C30C-41ED-B6E3-67430A7DF6BF}" dt="2021-04-15T06:44:30.755" v="5" actId="20577"/>
          <ac:spMkLst>
            <pc:docMk/>
            <pc:sldMk cId="2258453491" sldId="257"/>
            <ac:spMk id="2" creationId="{00000000-0000-0000-0000-000000000000}"/>
          </ac:spMkLst>
        </pc:spChg>
        <pc:picChg chg="del">
          <ac:chgData name="Eva Taterova" userId="85e501e719213830" providerId="LiveId" clId="{57F191EC-C30C-41ED-B6E3-67430A7DF6BF}" dt="2021-04-15T06:45:28.492" v="13" actId="478"/>
          <ac:picMkLst>
            <pc:docMk/>
            <pc:sldMk cId="2258453491" sldId="257"/>
            <ac:picMk id="4" creationId="{21131ACC-744C-43D0-8B8C-FAEC79C0B46E}"/>
          </ac:picMkLst>
        </pc:picChg>
        <pc:picChg chg="add mod">
          <ac:chgData name="Eva Taterova" userId="85e501e719213830" providerId="LiveId" clId="{57F191EC-C30C-41ED-B6E3-67430A7DF6BF}" dt="2021-04-15T09:11:44.370" v="3271" actId="1076"/>
          <ac:picMkLst>
            <pc:docMk/>
            <pc:sldMk cId="2258453491" sldId="257"/>
            <ac:picMk id="5" creationId="{5EEDEB60-CD01-4172-A217-2CB178451BC9}"/>
          </ac:picMkLst>
        </pc:picChg>
        <pc:picChg chg="add del mod">
          <ac:chgData name="Eva Taterova" userId="85e501e719213830" providerId="LiveId" clId="{57F191EC-C30C-41ED-B6E3-67430A7DF6BF}" dt="2021-04-15T09:13:32.672" v="3286" actId="478"/>
          <ac:picMkLst>
            <pc:docMk/>
            <pc:sldMk cId="2258453491" sldId="257"/>
            <ac:picMk id="6" creationId="{6D3EE3FD-A71C-4C0A-8CA6-432F6788195C}"/>
          </ac:picMkLst>
        </pc:picChg>
        <pc:picChg chg="add mod ord">
          <ac:chgData name="Eva Taterova" userId="85e501e719213830" providerId="LiveId" clId="{57F191EC-C30C-41ED-B6E3-67430A7DF6BF}" dt="2021-04-15T09:13:56.624" v="3291" actId="1076"/>
          <ac:picMkLst>
            <pc:docMk/>
            <pc:sldMk cId="2258453491" sldId="257"/>
            <ac:picMk id="7" creationId="{B37226CB-5976-4245-9595-F95ECCD737CD}"/>
          </ac:picMkLst>
        </pc:picChg>
        <pc:picChg chg="del">
          <ac:chgData name="Eva Taterova" userId="85e501e719213830" providerId="LiveId" clId="{57F191EC-C30C-41ED-B6E3-67430A7DF6BF}" dt="2021-04-15T06:45:26.216" v="12" actId="478"/>
          <ac:picMkLst>
            <pc:docMk/>
            <pc:sldMk cId="2258453491" sldId="257"/>
            <ac:picMk id="8" creationId="{0195FFAC-0862-4708-8190-F9D5F523CD91}"/>
          </ac:picMkLst>
        </pc:picChg>
        <pc:picChg chg="add mod">
          <ac:chgData name="Eva Taterova" userId="85e501e719213830" providerId="LiveId" clId="{57F191EC-C30C-41ED-B6E3-67430A7DF6BF}" dt="2021-04-15T09:13:20.716" v="3283" actId="14100"/>
          <ac:picMkLst>
            <pc:docMk/>
            <pc:sldMk cId="2258453491" sldId="257"/>
            <ac:picMk id="9" creationId="{96C3EFD7-006E-48B7-BF58-2464E1E5363C}"/>
          </ac:picMkLst>
        </pc:picChg>
        <pc:picChg chg="del mod">
          <ac:chgData name="Eva Taterova" userId="85e501e719213830" providerId="LiveId" clId="{57F191EC-C30C-41ED-B6E3-67430A7DF6BF}" dt="2021-04-15T06:45:23.823" v="11" actId="478"/>
          <ac:picMkLst>
            <pc:docMk/>
            <pc:sldMk cId="2258453491" sldId="257"/>
            <ac:picMk id="10" creationId="{AD12CB2F-B4B3-461B-9B3A-6B3B8A9A7701}"/>
          </ac:picMkLst>
        </pc:picChg>
      </pc:sldChg>
      <pc:sldChg chg="del">
        <pc:chgData name="Eva Taterova" userId="85e501e719213830" providerId="LiveId" clId="{57F191EC-C30C-41ED-B6E3-67430A7DF6BF}" dt="2021-04-15T06:45:18.991" v="9" actId="47"/>
        <pc:sldMkLst>
          <pc:docMk/>
          <pc:sldMk cId="0" sldId="262"/>
        </pc:sldMkLst>
      </pc:sldChg>
      <pc:sldChg chg="del">
        <pc:chgData name="Eva Taterova" userId="85e501e719213830" providerId="LiveId" clId="{57F191EC-C30C-41ED-B6E3-67430A7DF6BF}" dt="2021-04-15T06:45:18.991" v="9" actId="47"/>
        <pc:sldMkLst>
          <pc:docMk/>
          <pc:sldMk cId="0" sldId="263"/>
        </pc:sldMkLst>
      </pc:sldChg>
      <pc:sldChg chg="del">
        <pc:chgData name="Eva Taterova" userId="85e501e719213830" providerId="LiveId" clId="{57F191EC-C30C-41ED-B6E3-67430A7DF6BF}" dt="2021-04-15T06:45:18.991" v="9" actId="47"/>
        <pc:sldMkLst>
          <pc:docMk/>
          <pc:sldMk cId="0" sldId="265"/>
        </pc:sldMkLst>
      </pc:sldChg>
      <pc:sldChg chg="del">
        <pc:chgData name="Eva Taterova" userId="85e501e719213830" providerId="LiveId" clId="{57F191EC-C30C-41ED-B6E3-67430A7DF6BF}" dt="2021-04-15T06:45:18.991" v="9" actId="47"/>
        <pc:sldMkLst>
          <pc:docMk/>
          <pc:sldMk cId="0" sldId="267"/>
        </pc:sldMkLst>
      </pc:sldChg>
      <pc:sldChg chg="modSp mod">
        <pc:chgData name="Eva Taterova" userId="85e501e719213830" providerId="LiveId" clId="{57F191EC-C30C-41ED-B6E3-67430A7DF6BF}" dt="2021-04-15T09:20:08.544" v="3370" actId="113"/>
        <pc:sldMkLst>
          <pc:docMk/>
          <pc:sldMk cId="1835507933" sldId="271"/>
        </pc:sldMkLst>
        <pc:spChg chg="mod">
          <ac:chgData name="Eva Taterova" userId="85e501e719213830" providerId="LiveId" clId="{57F191EC-C30C-41ED-B6E3-67430A7DF6BF}" dt="2021-04-15T09:20:08.544" v="3370" actId="113"/>
          <ac:spMkLst>
            <pc:docMk/>
            <pc:sldMk cId="1835507933" sldId="271"/>
            <ac:spMk id="3" creationId="{00000000-0000-0000-0000-000000000000}"/>
          </ac:spMkLst>
        </pc:spChg>
      </pc:sldChg>
      <pc:sldChg chg="del">
        <pc:chgData name="Eva Taterova" userId="85e501e719213830" providerId="LiveId" clId="{57F191EC-C30C-41ED-B6E3-67430A7DF6BF}" dt="2021-04-15T06:45:18.991" v="9" actId="47"/>
        <pc:sldMkLst>
          <pc:docMk/>
          <pc:sldMk cId="0" sldId="284"/>
        </pc:sldMkLst>
      </pc:sldChg>
      <pc:sldChg chg="modSp del mod">
        <pc:chgData name="Eva Taterova" userId="85e501e719213830" providerId="LiveId" clId="{57F191EC-C30C-41ED-B6E3-67430A7DF6BF}" dt="2021-04-15T08:47:20.176" v="2216" actId="2696"/>
        <pc:sldMkLst>
          <pc:docMk/>
          <pc:sldMk cId="1245944048" sldId="287"/>
        </pc:sldMkLst>
        <pc:spChg chg="mod">
          <ac:chgData name="Eva Taterova" userId="85e501e719213830" providerId="LiveId" clId="{57F191EC-C30C-41ED-B6E3-67430A7DF6BF}" dt="2021-04-15T06:45:04.869" v="8" actId="6549"/>
          <ac:spMkLst>
            <pc:docMk/>
            <pc:sldMk cId="1245944048" sldId="287"/>
            <ac:spMk id="3" creationId="{837455CE-107A-4071-AE8B-1D2CA8EA4BD5}"/>
          </ac:spMkLst>
        </pc:spChg>
      </pc:sldChg>
      <pc:sldChg chg="add">
        <pc:chgData name="Eva Taterova" userId="85e501e719213830" providerId="LiveId" clId="{57F191EC-C30C-41ED-B6E3-67430A7DF6BF}" dt="2021-04-15T08:47:31.156" v="2217"/>
        <pc:sldMkLst>
          <pc:docMk/>
          <pc:sldMk cId="4191354251" sldId="287"/>
        </pc:sldMkLst>
      </pc:sldChg>
      <pc:sldChg chg="modSp mod">
        <pc:chgData name="Eva Taterova" userId="85e501e719213830" providerId="LiveId" clId="{57F191EC-C30C-41ED-B6E3-67430A7DF6BF}" dt="2021-04-15T07:38:31.952" v="1021" actId="6549"/>
        <pc:sldMkLst>
          <pc:docMk/>
          <pc:sldMk cId="0" sldId="288"/>
        </pc:sldMkLst>
        <pc:spChg chg="mod">
          <ac:chgData name="Eva Taterova" userId="85e501e719213830" providerId="LiveId" clId="{57F191EC-C30C-41ED-B6E3-67430A7DF6BF}" dt="2021-04-15T06:45:47.170" v="46" actId="20577"/>
          <ac:spMkLst>
            <pc:docMk/>
            <pc:sldMk cId="0" sldId="288"/>
            <ac:spMk id="2" creationId="{527416BE-B9FA-4A4A-873F-EFBC88A4039A}"/>
          </ac:spMkLst>
        </pc:spChg>
        <pc:spChg chg="mod">
          <ac:chgData name="Eva Taterova" userId="85e501e719213830" providerId="LiveId" clId="{57F191EC-C30C-41ED-B6E3-67430A7DF6BF}" dt="2021-04-15T07:38:31.952" v="1021" actId="6549"/>
          <ac:spMkLst>
            <pc:docMk/>
            <pc:sldMk cId="0" sldId="288"/>
            <ac:spMk id="25603" creationId="{1C7200CA-62C3-46EB-8A6B-947BBDF6C066}"/>
          </ac:spMkLst>
        </pc:spChg>
      </pc:sldChg>
      <pc:sldChg chg="addSp delSp modSp new mod modClrScheme chgLayout">
        <pc:chgData name="Eva Taterova" userId="85e501e719213830" providerId="LiveId" clId="{57F191EC-C30C-41ED-B6E3-67430A7DF6BF}" dt="2021-04-15T07:01:05.379" v="290" actId="113"/>
        <pc:sldMkLst>
          <pc:docMk/>
          <pc:sldMk cId="1948852681" sldId="289"/>
        </pc:sldMkLst>
        <pc:spChg chg="del mod ord">
          <ac:chgData name="Eva Taterova" userId="85e501e719213830" providerId="LiveId" clId="{57F191EC-C30C-41ED-B6E3-67430A7DF6BF}" dt="2021-04-15T06:54:35.648" v="85" actId="700"/>
          <ac:spMkLst>
            <pc:docMk/>
            <pc:sldMk cId="1948852681" sldId="289"/>
            <ac:spMk id="2" creationId="{295CEA37-CC50-47C8-BE52-B89B41AF5F0A}"/>
          </ac:spMkLst>
        </pc:spChg>
        <pc:spChg chg="del mod ord">
          <ac:chgData name="Eva Taterova" userId="85e501e719213830" providerId="LiveId" clId="{57F191EC-C30C-41ED-B6E3-67430A7DF6BF}" dt="2021-04-15T06:54:35.648" v="85" actId="700"/>
          <ac:spMkLst>
            <pc:docMk/>
            <pc:sldMk cId="1948852681" sldId="289"/>
            <ac:spMk id="3" creationId="{E5EC8EF0-9E39-4E4A-9E20-F4A150B47C30}"/>
          </ac:spMkLst>
        </pc:spChg>
        <pc:spChg chg="add mod ord">
          <ac:chgData name="Eva Taterova" userId="85e501e719213830" providerId="LiveId" clId="{57F191EC-C30C-41ED-B6E3-67430A7DF6BF}" dt="2021-04-15T07:01:05.379" v="290" actId="113"/>
          <ac:spMkLst>
            <pc:docMk/>
            <pc:sldMk cId="1948852681" sldId="289"/>
            <ac:spMk id="4" creationId="{200613E1-27E1-468D-B7DC-D1EED1EC1278}"/>
          </ac:spMkLst>
        </pc:spChg>
        <pc:spChg chg="add mod ord">
          <ac:chgData name="Eva Taterova" userId="85e501e719213830" providerId="LiveId" clId="{57F191EC-C30C-41ED-B6E3-67430A7DF6BF}" dt="2021-04-15T07:00:59.015" v="289" actId="27636"/>
          <ac:spMkLst>
            <pc:docMk/>
            <pc:sldMk cId="1948852681" sldId="289"/>
            <ac:spMk id="5" creationId="{26A607E3-849B-437B-AD21-745A384E59CC}"/>
          </ac:spMkLst>
        </pc:spChg>
        <pc:spChg chg="add mod ord">
          <ac:chgData name="Eva Taterova" userId="85e501e719213830" providerId="LiveId" clId="{57F191EC-C30C-41ED-B6E3-67430A7DF6BF}" dt="2021-04-15T07:00:59.015" v="288" actId="27636"/>
          <ac:spMkLst>
            <pc:docMk/>
            <pc:sldMk cId="1948852681" sldId="289"/>
            <ac:spMk id="6" creationId="{54A2DD0B-D96E-41B2-9DD8-16C998E018F1}"/>
          </ac:spMkLst>
        </pc:spChg>
        <pc:picChg chg="add mod">
          <ac:chgData name="Eva Taterova" userId="85e501e719213830" providerId="LiveId" clId="{57F191EC-C30C-41ED-B6E3-67430A7DF6BF}" dt="2021-04-15T06:50:50.132" v="84" actId="1076"/>
          <ac:picMkLst>
            <pc:docMk/>
            <pc:sldMk cId="1948852681" sldId="289"/>
            <ac:picMk id="1026" creationId="{871DB5F9-C05A-40D0-AEDF-0589A294AE76}"/>
          </ac:picMkLst>
        </pc:picChg>
      </pc:sldChg>
      <pc:sldChg chg="addSp delSp modSp new mod setBg modClrScheme chgLayout">
        <pc:chgData name="Eva Taterova" userId="85e501e719213830" providerId="LiveId" clId="{57F191EC-C30C-41ED-B6E3-67430A7DF6BF}" dt="2021-04-15T09:17:08.876" v="3306" actId="20577"/>
        <pc:sldMkLst>
          <pc:docMk/>
          <pc:sldMk cId="850872388" sldId="290"/>
        </pc:sldMkLst>
        <pc:spChg chg="mod ord">
          <ac:chgData name="Eva Taterova" userId="85e501e719213830" providerId="LiveId" clId="{57F191EC-C30C-41ED-B6E3-67430A7DF6BF}" dt="2021-04-15T07:56:06.901" v="1552" actId="14100"/>
          <ac:spMkLst>
            <pc:docMk/>
            <pc:sldMk cId="850872388" sldId="290"/>
            <ac:spMk id="2" creationId="{3CB976E5-4B0C-4BC8-A6F7-086A264C293F}"/>
          </ac:spMkLst>
        </pc:spChg>
        <pc:spChg chg="del">
          <ac:chgData name="Eva Taterova" userId="85e501e719213830" providerId="LiveId" clId="{57F191EC-C30C-41ED-B6E3-67430A7DF6BF}" dt="2021-04-15T06:49:51.832" v="78"/>
          <ac:spMkLst>
            <pc:docMk/>
            <pc:sldMk cId="850872388" sldId="290"/>
            <ac:spMk id="3" creationId="{947E5A74-6921-4A9B-8513-2057C383BD10}"/>
          </ac:spMkLst>
        </pc:spChg>
        <pc:spChg chg="add del mod ord">
          <ac:chgData name="Eva Taterova" userId="85e501e719213830" providerId="LiveId" clId="{57F191EC-C30C-41ED-B6E3-67430A7DF6BF}" dt="2021-04-15T07:41:05.244" v="1022" actId="700"/>
          <ac:spMkLst>
            <pc:docMk/>
            <pc:sldMk cId="850872388" sldId="290"/>
            <ac:spMk id="6" creationId="{764678FE-C60A-48CF-8EC3-44445B966084}"/>
          </ac:spMkLst>
        </pc:spChg>
        <pc:spChg chg="add mod ord">
          <ac:chgData name="Eva Taterova" userId="85e501e719213830" providerId="LiveId" clId="{57F191EC-C30C-41ED-B6E3-67430A7DF6BF}" dt="2021-04-15T09:17:08.876" v="3306" actId="20577"/>
          <ac:spMkLst>
            <pc:docMk/>
            <pc:sldMk cId="850872388" sldId="290"/>
            <ac:spMk id="7" creationId="{7FC647CE-9BCD-4B1D-9608-6155217E6B8D}"/>
          </ac:spMkLst>
        </pc:spChg>
        <pc:spChg chg="add del mod ord">
          <ac:chgData name="Eva Taterova" userId="85e501e719213830" providerId="LiveId" clId="{57F191EC-C30C-41ED-B6E3-67430A7DF6BF}" dt="2021-04-15T07:41:09.456" v="1023"/>
          <ac:spMkLst>
            <pc:docMk/>
            <pc:sldMk cId="850872388" sldId="290"/>
            <ac:spMk id="8" creationId="{C33A89CD-2B73-4400-8EE0-41B9EBE2730B}"/>
          </ac:spMkLst>
        </pc:spChg>
        <pc:spChg chg="add del">
          <ac:chgData name="Eva Taterova" userId="85e501e719213830" providerId="LiveId" clId="{57F191EC-C30C-41ED-B6E3-67430A7DF6BF}" dt="2021-04-15T07:55:55.697" v="1550" actId="26606"/>
          <ac:spMkLst>
            <pc:docMk/>
            <pc:sldMk cId="850872388" sldId="290"/>
            <ac:spMk id="15" creationId="{2CB962CF-61A3-4EF9-94F6-7C59B0329524}"/>
          </ac:spMkLst>
        </pc:spChg>
        <pc:spChg chg="add">
          <ac:chgData name="Eva Taterova" userId="85e501e719213830" providerId="LiveId" clId="{57F191EC-C30C-41ED-B6E3-67430A7DF6BF}" dt="2021-04-15T07:55:55.697" v="1550" actId="26606"/>
          <ac:spMkLst>
            <pc:docMk/>
            <pc:sldMk cId="850872388" sldId="290"/>
            <ac:spMk id="20" creationId="{2CB962CF-61A3-4EF9-94F6-7C59B0329524}"/>
          </ac:spMkLst>
        </pc:spChg>
        <pc:picChg chg="add del mod">
          <ac:chgData name="Eva Taterova" userId="85e501e719213830" providerId="LiveId" clId="{57F191EC-C30C-41ED-B6E3-67430A7DF6BF}" dt="2021-04-15T06:50:44.068" v="83" actId="478"/>
          <ac:picMkLst>
            <pc:docMk/>
            <pc:sldMk cId="850872388" sldId="290"/>
            <ac:picMk id="4" creationId="{CBF72458-9CEC-4FBA-91C3-ACD462E59FF9}"/>
          </ac:picMkLst>
        </pc:picChg>
        <pc:picChg chg="add mod ord">
          <ac:chgData name="Eva Taterova" userId="85e501e719213830" providerId="LiveId" clId="{57F191EC-C30C-41ED-B6E3-67430A7DF6BF}" dt="2021-04-15T08:18:27.142" v="1851" actId="14100"/>
          <ac:picMkLst>
            <pc:docMk/>
            <pc:sldMk cId="850872388" sldId="290"/>
            <ac:picMk id="9" creationId="{4537317E-4519-4529-AE4C-E7BDC753BF9C}"/>
          </ac:picMkLst>
        </pc:picChg>
        <pc:picChg chg="add del mod ord">
          <ac:chgData name="Eva Taterova" userId="85e501e719213830" providerId="LiveId" clId="{57F191EC-C30C-41ED-B6E3-67430A7DF6BF}" dt="2021-04-15T07:49:08.376" v="1272" actId="21"/>
          <ac:picMkLst>
            <pc:docMk/>
            <pc:sldMk cId="850872388" sldId="290"/>
            <ac:picMk id="10" creationId="{35DDC2D5-2127-41AF-A559-8AE7E8361BD2}"/>
          </ac:picMkLst>
        </pc:picChg>
        <pc:picChg chg="add mod">
          <ac:chgData name="Eva Taterova" userId="85e501e719213830" providerId="LiveId" clId="{57F191EC-C30C-41ED-B6E3-67430A7DF6BF}" dt="2021-04-15T08:18:35.532" v="1852" actId="1076"/>
          <ac:picMkLst>
            <pc:docMk/>
            <pc:sldMk cId="850872388" sldId="290"/>
            <ac:picMk id="11" creationId="{6E90BE18-AED5-4ED1-B2A2-3104EFE2A7CD}"/>
          </ac:picMkLst>
        </pc:picChg>
      </pc:sldChg>
      <pc:sldChg chg="modSp new mod">
        <pc:chgData name="Eva Taterova" userId="85e501e719213830" providerId="LiveId" clId="{57F191EC-C30C-41ED-B6E3-67430A7DF6BF}" dt="2021-04-15T07:38:04.027" v="1019" actId="790"/>
        <pc:sldMkLst>
          <pc:docMk/>
          <pc:sldMk cId="2821047053" sldId="291"/>
        </pc:sldMkLst>
        <pc:spChg chg="mod">
          <ac:chgData name="Eva Taterova" userId="85e501e719213830" providerId="LiveId" clId="{57F191EC-C30C-41ED-B6E3-67430A7DF6BF}" dt="2021-04-15T07:09:24.756" v="426"/>
          <ac:spMkLst>
            <pc:docMk/>
            <pc:sldMk cId="2821047053" sldId="291"/>
            <ac:spMk id="2" creationId="{1A70C597-3E91-454C-96D3-83892302184B}"/>
          </ac:spMkLst>
        </pc:spChg>
        <pc:spChg chg="mod">
          <ac:chgData name="Eva Taterova" userId="85e501e719213830" providerId="LiveId" clId="{57F191EC-C30C-41ED-B6E3-67430A7DF6BF}" dt="2021-04-15T07:38:04.027" v="1019" actId="790"/>
          <ac:spMkLst>
            <pc:docMk/>
            <pc:sldMk cId="2821047053" sldId="291"/>
            <ac:spMk id="3" creationId="{96588401-4996-46AA-8F5E-7D85839D6F64}"/>
          </ac:spMkLst>
        </pc:spChg>
      </pc:sldChg>
      <pc:sldChg chg="addSp delSp modSp new mod">
        <pc:chgData name="Eva Taterova" userId="85e501e719213830" providerId="LiveId" clId="{57F191EC-C30C-41ED-B6E3-67430A7DF6BF}" dt="2021-04-15T09:18:24.168" v="3308" actId="6549"/>
        <pc:sldMkLst>
          <pc:docMk/>
          <pc:sldMk cId="290186464" sldId="292"/>
        </pc:sldMkLst>
        <pc:spChg chg="mod">
          <ac:chgData name="Eva Taterova" userId="85e501e719213830" providerId="LiveId" clId="{57F191EC-C30C-41ED-B6E3-67430A7DF6BF}" dt="2021-04-15T07:41:45.580" v="1028"/>
          <ac:spMkLst>
            <pc:docMk/>
            <pc:sldMk cId="290186464" sldId="292"/>
            <ac:spMk id="2" creationId="{81E81581-8125-46C3-8E0A-594F6147D1C9}"/>
          </ac:spMkLst>
        </pc:spChg>
        <pc:spChg chg="mod">
          <ac:chgData name="Eva Taterova" userId="85e501e719213830" providerId="LiveId" clId="{57F191EC-C30C-41ED-B6E3-67430A7DF6BF}" dt="2021-04-15T09:18:24.168" v="3308" actId="6549"/>
          <ac:spMkLst>
            <pc:docMk/>
            <pc:sldMk cId="290186464" sldId="292"/>
            <ac:spMk id="3" creationId="{82D3A136-1A0D-4357-BF2B-AD750E030182}"/>
          </ac:spMkLst>
        </pc:spChg>
        <pc:spChg chg="del">
          <ac:chgData name="Eva Taterova" userId="85e501e719213830" providerId="LiveId" clId="{57F191EC-C30C-41ED-B6E3-67430A7DF6BF}" dt="2021-04-15T08:54:22.905" v="2334"/>
          <ac:spMkLst>
            <pc:docMk/>
            <pc:sldMk cId="290186464" sldId="292"/>
            <ac:spMk id="4" creationId="{4DBD2F3A-6777-43EB-AD63-364EAAA33F6F}"/>
          </ac:spMkLst>
        </pc:spChg>
        <pc:spChg chg="add del mod">
          <ac:chgData name="Eva Taterova" userId="85e501e719213830" providerId="LiveId" clId="{57F191EC-C30C-41ED-B6E3-67430A7DF6BF}" dt="2021-04-15T08:55:47.178" v="2377"/>
          <ac:spMkLst>
            <pc:docMk/>
            <pc:sldMk cId="290186464" sldId="292"/>
            <ac:spMk id="8" creationId="{77B71508-97D2-4CE6-9270-BE79DF154293}"/>
          </ac:spMkLst>
        </pc:spChg>
        <pc:picChg chg="add del mod">
          <ac:chgData name="Eva Taterova" userId="85e501e719213830" providerId="LiveId" clId="{57F191EC-C30C-41ED-B6E3-67430A7DF6BF}" dt="2021-04-15T07:56:33.682" v="1557" actId="478"/>
          <ac:picMkLst>
            <pc:docMk/>
            <pc:sldMk cId="290186464" sldId="292"/>
            <ac:picMk id="5" creationId="{B888E92C-8257-437A-9572-89DA0E6FFB37}"/>
          </ac:picMkLst>
        </pc:picChg>
        <pc:picChg chg="add del mod">
          <ac:chgData name="Eva Taterova" userId="85e501e719213830" providerId="LiveId" clId="{57F191EC-C30C-41ED-B6E3-67430A7DF6BF}" dt="2021-04-15T08:55:43.948" v="2376" actId="478"/>
          <ac:picMkLst>
            <pc:docMk/>
            <pc:sldMk cId="290186464" sldId="292"/>
            <ac:picMk id="6" creationId="{635CD065-7526-4B71-B2B8-4E2D859530B6}"/>
          </ac:picMkLst>
        </pc:picChg>
        <pc:picChg chg="add mod">
          <ac:chgData name="Eva Taterova" userId="85e501e719213830" providerId="LiveId" clId="{57F191EC-C30C-41ED-B6E3-67430A7DF6BF}" dt="2021-04-15T09:02:57.383" v="2962" actId="14100"/>
          <ac:picMkLst>
            <pc:docMk/>
            <pc:sldMk cId="290186464" sldId="292"/>
            <ac:picMk id="9" creationId="{A7EA4239-99F5-40E0-BFEB-43456097AB4E}"/>
          </ac:picMkLst>
        </pc:picChg>
        <pc:picChg chg="add mod">
          <ac:chgData name="Eva Taterova" userId="85e501e719213830" providerId="LiveId" clId="{57F191EC-C30C-41ED-B6E3-67430A7DF6BF}" dt="2021-04-15T09:03:09.729" v="2965" actId="14100"/>
          <ac:picMkLst>
            <pc:docMk/>
            <pc:sldMk cId="290186464" sldId="292"/>
            <ac:picMk id="10" creationId="{A0A7AEED-EA26-45E9-839C-C79D72A80156}"/>
          </ac:picMkLst>
        </pc:picChg>
      </pc:sldChg>
      <pc:sldChg chg="addSp delSp modSp new mod setBg chgLayout">
        <pc:chgData name="Eva Taterova" userId="85e501e719213830" providerId="LiveId" clId="{57F191EC-C30C-41ED-B6E3-67430A7DF6BF}" dt="2021-04-15T09:11:56.699" v="3273" actId="1076"/>
        <pc:sldMkLst>
          <pc:docMk/>
          <pc:sldMk cId="2271831894" sldId="293"/>
        </pc:sldMkLst>
        <pc:spChg chg="mod ord">
          <ac:chgData name="Eva Taterova" userId="85e501e719213830" providerId="LiveId" clId="{57F191EC-C30C-41ED-B6E3-67430A7DF6BF}" dt="2021-04-15T08:21:17.893" v="2019" actId="14100"/>
          <ac:spMkLst>
            <pc:docMk/>
            <pc:sldMk cId="2271831894" sldId="293"/>
            <ac:spMk id="2" creationId="{072D492D-9555-4BE8-8E0D-AD81E6892C77}"/>
          </ac:spMkLst>
        </pc:spChg>
        <pc:spChg chg="del">
          <ac:chgData name="Eva Taterova" userId="85e501e719213830" providerId="LiveId" clId="{57F191EC-C30C-41ED-B6E3-67430A7DF6BF}" dt="2021-04-15T08:16:40.431" v="1799"/>
          <ac:spMkLst>
            <pc:docMk/>
            <pc:sldMk cId="2271831894" sldId="293"/>
            <ac:spMk id="3" creationId="{ED95B26E-3EE1-4575-8552-468B2E8F66DC}"/>
          </ac:spMkLst>
        </pc:spChg>
        <pc:spChg chg="del">
          <ac:chgData name="Eva Taterova" userId="85e501e719213830" providerId="LiveId" clId="{57F191EC-C30C-41ED-B6E3-67430A7DF6BF}" dt="2021-04-15T08:15:03.685" v="1795"/>
          <ac:spMkLst>
            <pc:docMk/>
            <pc:sldMk cId="2271831894" sldId="293"/>
            <ac:spMk id="4" creationId="{AC640775-E6F3-40D9-AC13-94BAC245ACDC}"/>
          </ac:spMkLst>
        </pc:spChg>
        <pc:spChg chg="add del mod">
          <ac:chgData name="Eva Taterova" userId="85e501e719213830" providerId="LiveId" clId="{57F191EC-C30C-41ED-B6E3-67430A7DF6BF}" dt="2021-04-15T08:16:52.017" v="1802" actId="478"/>
          <ac:spMkLst>
            <pc:docMk/>
            <pc:sldMk cId="2271831894" sldId="293"/>
            <ac:spMk id="8" creationId="{C8F542EC-3566-42F1-9AF4-4B23FB403821}"/>
          </ac:spMkLst>
        </pc:spChg>
        <pc:spChg chg="add mod ord">
          <ac:chgData name="Eva Taterova" userId="85e501e719213830" providerId="LiveId" clId="{57F191EC-C30C-41ED-B6E3-67430A7DF6BF}" dt="2021-04-15T09:00:50.774" v="2835" actId="790"/>
          <ac:spMkLst>
            <pc:docMk/>
            <pc:sldMk cId="2271831894" sldId="293"/>
            <ac:spMk id="9" creationId="{FA1A1FA7-A674-482F-8AB3-44EDF1FFC743}"/>
          </ac:spMkLst>
        </pc:spChg>
        <pc:spChg chg="add">
          <ac:chgData name="Eva Taterova" userId="85e501e719213830" providerId="LiveId" clId="{57F191EC-C30C-41ED-B6E3-67430A7DF6BF}" dt="2021-04-15T08:17:09.302" v="1806" actId="26606"/>
          <ac:spMkLst>
            <pc:docMk/>
            <pc:sldMk cId="2271831894" sldId="293"/>
            <ac:spMk id="14" creationId="{9427AF5F-9A0E-42B7-A252-FD64C9885F9C}"/>
          </ac:spMkLst>
        </pc:spChg>
        <pc:picChg chg="add del mod">
          <ac:chgData name="Eva Taterova" userId="85e501e719213830" providerId="LiveId" clId="{57F191EC-C30C-41ED-B6E3-67430A7DF6BF}" dt="2021-04-15T08:16:47.226" v="1800" actId="478"/>
          <ac:picMkLst>
            <pc:docMk/>
            <pc:sldMk cId="2271831894" sldId="293"/>
            <ac:picMk id="5" creationId="{4C333A49-04CC-4F72-AC0B-4FBF5AE7A0B6}"/>
          </ac:picMkLst>
        </pc:picChg>
        <pc:picChg chg="add mod ord">
          <ac:chgData name="Eva Taterova" userId="85e501e719213830" providerId="LiveId" clId="{57F191EC-C30C-41ED-B6E3-67430A7DF6BF}" dt="2021-04-15T08:20:28.799" v="2014" actId="1076"/>
          <ac:picMkLst>
            <pc:docMk/>
            <pc:sldMk cId="2271831894" sldId="293"/>
            <ac:picMk id="6" creationId="{3D7DB458-3276-4AF3-A14F-BB2A85C012AD}"/>
          </ac:picMkLst>
        </pc:picChg>
        <pc:picChg chg="add mod">
          <ac:chgData name="Eva Taterova" userId="85e501e719213830" providerId="LiveId" clId="{57F191EC-C30C-41ED-B6E3-67430A7DF6BF}" dt="2021-04-15T08:21:22.110" v="2020" actId="1076"/>
          <ac:picMkLst>
            <pc:docMk/>
            <pc:sldMk cId="2271831894" sldId="293"/>
            <ac:picMk id="10" creationId="{065DAB47-892C-42BB-966F-CABBD1D418C7}"/>
          </ac:picMkLst>
        </pc:picChg>
        <pc:picChg chg="add mod">
          <ac:chgData name="Eva Taterova" userId="85e501e719213830" providerId="LiveId" clId="{57F191EC-C30C-41ED-B6E3-67430A7DF6BF}" dt="2021-04-15T09:11:56.699" v="3273" actId="1076"/>
          <ac:picMkLst>
            <pc:docMk/>
            <pc:sldMk cId="2271831894" sldId="293"/>
            <ac:picMk id="11" creationId="{0745ED36-C19B-4CF7-B6D3-7BA7E67E7E65}"/>
          </ac:picMkLst>
        </pc:picChg>
      </pc:sldChg>
      <pc:sldChg chg="new del">
        <pc:chgData name="Eva Taterova" userId="85e501e719213830" providerId="LiveId" clId="{57F191EC-C30C-41ED-B6E3-67430A7DF6BF}" dt="2021-04-15T08:47:42.274" v="2220" actId="47"/>
        <pc:sldMkLst>
          <pc:docMk/>
          <pc:sldMk cId="192679071" sldId="294"/>
        </pc:sldMkLst>
      </pc:sldChg>
      <pc:sldChg chg="modSp add del mod">
        <pc:chgData name="Eva Taterova" userId="85e501e719213830" providerId="LiveId" clId="{57F191EC-C30C-41ED-B6E3-67430A7DF6BF}" dt="2021-04-15T08:50:55.531" v="2332" actId="2696"/>
        <pc:sldMkLst>
          <pc:docMk/>
          <pc:sldMk cId="551864953" sldId="295"/>
        </pc:sldMkLst>
        <pc:spChg chg="mod">
          <ac:chgData name="Eva Taterova" userId="85e501e719213830" providerId="LiveId" clId="{57F191EC-C30C-41ED-B6E3-67430A7DF6BF}" dt="2021-04-15T08:48:41.068" v="2304" actId="20577"/>
          <ac:spMkLst>
            <pc:docMk/>
            <pc:sldMk cId="551864953" sldId="295"/>
            <ac:spMk id="3" creationId="{837455CE-107A-4071-AE8B-1D2CA8EA4BD5}"/>
          </ac:spMkLst>
        </pc:spChg>
      </pc:sldChg>
      <pc:sldChg chg="add">
        <pc:chgData name="Eva Taterova" userId="85e501e719213830" providerId="LiveId" clId="{57F191EC-C30C-41ED-B6E3-67430A7DF6BF}" dt="2021-04-15T08:50:57.488" v="2333"/>
        <pc:sldMkLst>
          <pc:docMk/>
          <pc:sldMk cId="894164227" sldId="295"/>
        </pc:sldMkLst>
      </pc:sldChg>
      <pc:sldChg chg="modSp add del mod">
        <pc:chgData name="Eva Taterova" userId="85e501e719213830" providerId="LiveId" clId="{57F191EC-C30C-41ED-B6E3-67430A7DF6BF}" dt="2021-04-15T09:11:17.615" v="3268" actId="2696"/>
        <pc:sldMkLst>
          <pc:docMk/>
          <pc:sldMk cId="0" sldId="296"/>
        </pc:sldMkLst>
        <pc:spChg chg="mod">
          <ac:chgData name="Eva Taterova" userId="85e501e719213830" providerId="LiveId" clId="{57F191EC-C30C-41ED-B6E3-67430A7DF6BF}" dt="2021-04-15T08:50:03.491" v="2308" actId="113"/>
          <ac:spMkLst>
            <pc:docMk/>
            <pc:sldMk cId="0" sldId="296"/>
            <ac:spMk id="19458" creationId="{831CA742-63A3-49B3-96D8-DADCF7D2FF46}"/>
          </ac:spMkLst>
        </pc:spChg>
        <pc:spChg chg="mod">
          <ac:chgData name="Eva Taterova" userId="85e501e719213830" providerId="LiveId" clId="{57F191EC-C30C-41ED-B6E3-67430A7DF6BF}" dt="2021-04-15T08:50:36.458" v="2331" actId="6549"/>
          <ac:spMkLst>
            <pc:docMk/>
            <pc:sldMk cId="0" sldId="296"/>
            <ac:spMk id="19459" creationId="{64C7FD84-354E-437F-859F-8B8DD28640B2}"/>
          </ac:spMkLst>
        </pc:spChg>
      </pc:sldChg>
      <pc:sldChg chg="modSp add mod">
        <pc:chgData name="Eva Taterova" userId="85e501e719213830" providerId="LiveId" clId="{57F191EC-C30C-41ED-B6E3-67430A7DF6BF}" dt="2021-04-15T09:19:45.222" v="3368" actId="20577"/>
        <pc:sldMkLst>
          <pc:docMk/>
          <pc:sldMk cId="3987015089" sldId="296"/>
        </pc:sldMkLst>
        <pc:spChg chg="mod">
          <ac:chgData name="Eva Taterova" userId="85e501e719213830" providerId="LiveId" clId="{57F191EC-C30C-41ED-B6E3-67430A7DF6BF}" dt="2021-04-15T09:19:45.222" v="3368" actId="20577"/>
          <ac:spMkLst>
            <pc:docMk/>
            <pc:sldMk cId="3987015089" sldId="296"/>
            <ac:spMk id="19459" creationId="{64C7FD84-354E-437F-859F-8B8DD28640B2}"/>
          </ac:spMkLst>
        </pc:spChg>
      </pc:sldChg>
      <pc:sldChg chg="addSp delSp modSp new mod">
        <pc:chgData name="Eva Taterova" userId="85e501e719213830" providerId="LiveId" clId="{57F191EC-C30C-41ED-B6E3-67430A7DF6BF}" dt="2021-04-15T09:19:01" v="3344" actId="790"/>
        <pc:sldMkLst>
          <pc:docMk/>
          <pc:sldMk cId="1212070315" sldId="297"/>
        </pc:sldMkLst>
        <pc:spChg chg="mod">
          <ac:chgData name="Eva Taterova" userId="85e501e719213830" providerId="LiveId" clId="{57F191EC-C30C-41ED-B6E3-67430A7DF6BF}" dt="2021-04-15T08:56:44.157" v="2510" actId="20577"/>
          <ac:spMkLst>
            <pc:docMk/>
            <pc:sldMk cId="1212070315" sldId="297"/>
            <ac:spMk id="2" creationId="{EBC1EBE5-D77E-4730-BD85-B0C41B9811E6}"/>
          </ac:spMkLst>
        </pc:spChg>
        <pc:spChg chg="mod">
          <ac:chgData name="Eva Taterova" userId="85e501e719213830" providerId="LiveId" clId="{57F191EC-C30C-41ED-B6E3-67430A7DF6BF}" dt="2021-04-15T09:19:01" v="3344" actId="790"/>
          <ac:spMkLst>
            <pc:docMk/>
            <pc:sldMk cId="1212070315" sldId="297"/>
            <ac:spMk id="3" creationId="{CA5CD45C-BB3F-4FDB-9ED4-3BCD71D72966}"/>
          </ac:spMkLst>
        </pc:spChg>
        <pc:spChg chg="del mod">
          <ac:chgData name="Eva Taterova" userId="85e501e719213830" providerId="LiveId" clId="{57F191EC-C30C-41ED-B6E3-67430A7DF6BF}" dt="2021-04-15T09:07:29.054" v="3212"/>
          <ac:spMkLst>
            <pc:docMk/>
            <pc:sldMk cId="1212070315" sldId="297"/>
            <ac:spMk id="4" creationId="{CBE18F56-ACC9-4D70-9922-5C6B59518A79}"/>
          </ac:spMkLst>
        </pc:spChg>
        <pc:picChg chg="add mod">
          <ac:chgData name="Eva Taterova" userId="85e501e719213830" providerId="LiveId" clId="{57F191EC-C30C-41ED-B6E3-67430A7DF6BF}" dt="2021-04-15T09:10:35.674" v="3225" actId="1076"/>
          <ac:picMkLst>
            <pc:docMk/>
            <pc:sldMk cId="1212070315" sldId="297"/>
            <ac:picMk id="5" creationId="{158B0925-3B1B-4EB3-A541-40C061CA59E3}"/>
          </ac:picMkLst>
        </pc:picChg>
        <pc:picChg chg="add del mod">
          <ac:chgData name="Eva Taterova" userId="85e501e719213830" providerId="LiveId" clId="{57F191EC-C30C-41ED-B6E3-67430A7DF6BF}" dt="2021-04-15T09:08:51.817" v="3218" actId="478"/>
          <ac:picMkLst>
            <pc:docMk/>
            <pc:sldMk cId="1212070315" sldId="297"/>
            <ac:picMk id="6" creationId="{219D0FA2-1611-4CB1-8A84-E4CE6B98ED13}"/>
          </ac:picMkLst>
        </pc:picChg>
        <pc:picChg chg="add mod">
          <ac:chgData name="Eva Taterova" userId="85e501e719213830" providerId="LiveId" clId="{57F191EC-C30C-41ED-B6E3-67430A7DF6BF}" dt="2021-04-15T09:10:41.133" v="3226" actId="1076"/>
          <ac:picMkLst>
            <pc:docMk/>
            <pc:sldMk cId="1212070315" sldId="297"/>
            <ac:picMk id="7" creationId="{01C3D3AD-A401-4790-878A-5BB99A555FDE}"/>
          </ac:picMkLst>
        </pc:picChg>
      </pc:sldChg>
      <pc:sldChg chg="del">
        <pc:chgData name="Eva Taterova" userId="85e501e719213830" providerId="LiveId" clId="{57F191EC-C30C-41ED-B6E3-67430A7DF6BF}" dt="2021-04-15T06:45:18.991" v="9" actId="47"/>
        <pc:sldMkLst>
          <pc:docMk/>
          <pc:sldMk cId="2217183613" sldId="326"/>
        </pc:sldMkLst>
      </pc:sldChg>
      <pc:sldChg chg="del">
        <pc:chgData name="Eva Taterova" userId="85e501e719213830" providerId="LiveId" clId="{57F191EC-C30C-41ED-B6E3-67430A7DF6BF}" dt="2021-04-15T06:45:18.991" v="9" actId="47"/>
        <pc:sldMkLst>
          <pc:docMk/>
          <pc:sldMk cId="2343306120" sldId="327"/>
        </pc:sldMkLst>
      </pc:sldChg>
      <pc:sldChg chg="del">
        <pc:chgData name="Eva Taterova" userId="85e501e719213830" providerId="LiveId" clId="{57F191EC-C30C-41ED-B6E3-67430A7DF6BF}" dt="2021-04-15T06:45:18.991" v="9" actId="47"/>
        <pc:sldMkLst>
          <pc:docMk/>
          <pc:sldMk cId="2382416618" sldId="328"/>
        </pc:sldMkLst>
      </pc:sldChg>
      <pc:sldChg chg="del">
        <pc:chgData name="Eva Taterova" userId="85e501e719213830" providerId="LiveId" clId="{57F191EC-C30C-41ED-B6E3-67430A7DF6BF}" dt="2021-04-15T06:45:18.991" v="9" actId="47"/>
        <pc:sldMkLst>
          <pc:docMk/>
          <pc:sldMk cId="330647640" sldId="330"/>
        </pc:sldMkLst>
      </pc:sldChg>
      <pc:sldChg chg="del">
        <pc:chgData name="Eva Taterova" userId="85e501e719213830" providerId="LiveId" clId="{57F191EC-C30C-41ED-B6E3-67430A7DF6BF}" dt="2021-04-15T06:45:18.991" v="9" actId="47"/>
        <pc:sldMkLst>
          <pc:docMk/>
          <pc:sldMk cId="2378931442" sldId="332"/>
        </pc:sldMkLst>
      </pc:sldChg>
      <pc:sldChg chg="del">
        <pc:chgData name="Eva Taterova" userId="85e501e719213830" providerId="LiveId" clId="{57F191EC-C30C-41ED-B6E3-67430A7DF6BF}" dt="2021-04-15T06:45:18.991" v="9" actId="47"/>
        <pc:sldMkLst>
          <pc:docMk/>
          <pc:sldMk cId="1861776263" sldId="33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28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6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78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2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28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80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39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48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84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24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92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7D51-82B4-4466-975E-84F2A78B8701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37226CB-5976-4245-9595-F95ECCD73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222" y="0"/>
            <a:ext cx="4755292" cy="31701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7078" y="3459746"/>
            <a:ext cx="10747513" cy="1246817"/>
          </a:xfrm>
        </p:spPr>
        <p:txBody>
          <a:bodyPr>
            <a:normAutofit fontScale="90000"/>
          </a:bodyPr>
          <a:lstStyle/>
          <a:p>
            <a:br>
              <a:rPr lang="cs-CZ" sz="4400" b="1" cap="all" dirty="0"/>
            </a:br>
            <a:br>
              <a:rPr lang="cs-CZ" sz="4400" b="1" cap="all" dirty="0"/>
            </a:br>
            <a:r>
              <a:rPr lang="en-US" sz="4400" b="1" cap="all" dirty="0"/>
              <a:t>Kurdish Issue and Palestinian Issue: </a:t>
            </a:r>
            <a:br>
              <a:rPr lang="cs-CZ" sz="4400" b="1" cap="all" dirty="0"/>
            </a:br>
            <a:r>
              <a:rPr lang="en-US" sz="4400" b="1" cap="all" dirty="0"/>
              <a:t>Do all nations deserve their own state?</a:t>
            </a:r>
            <a:endParaRPr lang="cs-CZ" sz="4400" b="1" cap="all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7543" y="5404468"/>
            <a:ext cx="9144000" cy="1655762"/>
          </a:xfrm>
        </p:spPr>
        <p:txBody>
          <a:bodyPr/>
          <a:lstStyle/>
          <a:p>
            <a:r>
              <a:rPr lang="cs-CZ" dirty="0"/>
              <a:t>Mgr. Eva Taterova, M.A., Ph.D.</a:t>
            </a:r>
          </a:p>
          <a:p>
            <a:r>
              <a:rPr lang="cs-CZ" i="1" dirty="0" err="1"/>
              <a:t>Middle</a:t>
            </a:r>
            <a:r>
              <a:rPr lang="cs-CZ" i="1" dirty="0"/>
              <a:t> East </a:t>
            </a:r>
            <a:r>
              <a:rPr lang="cs-CZ" i="1" dirty="0" err="1"/>
              <a:t>Crossroads</a:t>
            </a:r>
            <a:endParaRPr lang="cs-CZ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EDEB60-CD01-4172-A217-2CB178451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1067" cy="31701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6C3EFD7-006E-48B7-BF58-2464E1E53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067" y="0"/>
            <a:ext cx="6340388" cy="31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5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7455CE-107A-4071-AE8B-1D2CA8EA4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i="1" cap="all" dirty="0"/>
              <a:t>What makes a nation to succeed </a:t>
            </a:r>
            <a:br>
              <a:rPr lang="cs-CZ" sz="4400" i="1" cap="all" dirty="0"/>
            </a:br>
            <a:r>
              <a:rPr lang="en-US" sz="4400" i="1" cap="all" dirty="0"/>
              <a:t>in creating their own state?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89416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831CA742-63A3-49B3-96D8-DADCF7D2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dirty="0"/>
              <a:t>POSSIBLE SOLUTIONS OF ETHNIC CONFLICTS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64C7FD84-354E-437F-859F-8B8DD2864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cs-CZ" sz="2200" b="1" dirty="0"/>
              <a:t>Federalism and shared power</a:t>
            </a:r>
            <a:br>
              <a:rPr lang="en-US" altLang="cs-CZ" sz="2200" dirty="0"/>
            </a:br>
            <a:r>
              <a:rPr lang="en-US" altLang="cs-CZ" sz="2200" dirty="0"/>
              <a:t>- Switzerland, Lebanon</a:t>
            </a:r>
          </a:p>
          <a:p>
            <a:pPr marL="514350" indent="-514350">
              <a:buFontTx/>
              <a:buAutoNum type="arabicPeriod"/>
            </a:pPr>
            <a:endParaRPr lang="en-US" altLang="cs-CZ" sz="2200" dirty="0"/>
          </a:p>
          <a:p>
            <a:pPr marL="514350" indent="-514350">
              <a:buFontTx/>
              <a:buAutoNum type="arabicPeriod"/>
            </a:pPr>
            <a:r>
              <a:rPr lang="en-US" altLang="cs-CZ" sz="2200" b="1" dirty="0"/>
              <a:t>Separation</a:t>
            </a:r>
            <a:br>
              <a:rPr lang="en-US" altLang="cs-CZ" sz="2200" dirty="0"/>
            </a:br>
            <a:r>
              <a:rPr lang="en-US" altLang="cs-CZ" sz="2200" dirty="0"/>
              <a:t>- Czechoslovakia</a:t>
            </a:r>
            <a:r>
              <a:rPr lang="cs-CZ" altLang="cs-CZ" sz="2200" dirty="0"/>
              <a:t>, ?</a:t>
            </a:r>
            <a:r>
              <a:rPr lang="cs-CZ" altLang="cs-CZ" sz="2200" dirty="0" err="1"/>
              <a:t>Israel</a:t>
            </a:r>
            <a:r>
              <a:rPr lang="cs-CZ" altLang="cs-CZ" sz="2200" dirty="0"/>
              <a:t>/</a:t>
            </a:r>
            <a:r>
              <a:rPr lang="cs-CZ" altLang="cs-CZ" sz="2200" dirty="0" err="1"/>
              <a:t>Palestine</a:t>
            </a:r>
            <a:r>
              <a:rPr lang="cs-CZ" altLang="cs-CZ" sz="2200" dirty="0"/>
              <a:t>?</a:t>
            </a:r>
            <a:endParaRPr lang="en-US" altLang="cs-CZ" sz="2200" dirty="0"/>
          </a:p>
          <a:p>
            <a:pPr marL="514350" indent="-514350">
              <a:buFontTx/>
              <a:buAutoNum type="arabicPeriod"/>
            </a:pPr>
            <a:endParaRPr lang="en-US" altLang="cs-CZ" sz="2200" dirty="0"/>
          </a:p>
          <a:p>
            <a:pPr marL="514350" indent="-514350">
              <a:buFontTx/>
              <a:buAutoNum type="arabicPeriod"/>
            </a:pPr>
            <a:r>
              <a:rPr lang="en-US" altLang="cs-CZ" sz="2200" b="1" dirty="0"/>
              <a:t>Outside intervention </a:t>
            </a:r>
            <a:br>
              <a:rPr lang="en-US" altLang="cs-CZ" sz="2200" dirty="0"/>
            </a:br>
            <a:r>
              <a:rPr lang="en-US" altLang="cs-CZ" sz="2200" dirty="0"/>
              <a:t>- Cyprus</a:t>
            </a:r>
          </a:p>
          <a:p>
            <a:pPr marL="514350" indent="-514350">
              <a:buFontTx/>
              <a:buAutoNum type="arabicPeriod"/>
            </a:pPr>
            <a:endParaRPr lang="en-US" altLang="cs-CZ" sz="2200" dirty="0"/>
          </a:p>
          <a:p>
            <a:pPr marL="514350" indent="-514350">
              <a:buFontTx/>
              <a:buAutoNum type="arabicPeriod"/>
            </a:pPr>
            <a:r>
              <a:rPr lang="en-US" altLang="cs-CZ" sz="2200" b="1" dirty="0"/>
              <a:t>Exhaustion of all sides of the conflict </a:t>
            </a:r>
            <a:br>
              <a:rPr lang="en-US" altLang="cs-CZ" sz="2200" dirty="0"/>
            </a:br>
            <a:r>
              <a:rPr lang="en-US" altLang="cs-CZ" sz="2200" dirty="0"/>
              <a:t>- Lebanon</a:t>
            </a: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43407072-BDCD-4E24-92B4-97D89A8D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50505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0505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0505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0505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</a:rPr>
              <a:t>Page </a:t>
            </a:r>
            <a:fld id="{D3F1EB50-A3E0-4016-A2C7-CA27ACCD522A}" type="slidenum">
              <a:rPr lang="cs-CZ" altLang="cs-CZ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15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3000" b="1" dirty="0"/>
          </a:p>
          <a:p>
            <a:pPr marL="0" indent="0" algn="ctr">
              <a:buNone/>
            </a:pPr>
            <a:endParaRPr lang="cs-CZ" sz="3000" b="1" dirty="0"/>
          </a:p>
          <a:p>
            <a:pPr marL="0" indent="0" algn="ctr">
              <a:buNone/>
            </a:pPr>
            <a:endParaRPr lang="cs-CZ" sz="3400" b="1" dirty="0"/>
          </a:p>
          <a:p>
            <a:pPr marL="0" indent="0" algn="ctr">
              <a:buNone/>
            </a:pPr>
            <a:r>
              <a:rPr lang="cs-CZ" sz="3400" b="1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83550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416BE-B9FA-4A4A-873F-EFBC88A4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b="1" dirty="0"/>
              <a:t>NATIONS AND NATIONALISM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1C7200CA-62C3-46EB-8A6B-947BBDF6C0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cs-CZ" sz="2100" dirty="0"/>
              <a:t>A nation is a group of people that has got a common language, culture, historical experience and often also the territory where they live.</a:t>
            </a:r>
            <a:endParaRPr lang="en-US" altLang="cs-CZ" sz="2100" dirty="0">
              <a:sym typeface="Wingdings" panose="05000000000000000000" pitchFamily="2" charset="2"/>
            </a:endParaRPr>
          </a:p>
          <a:p>
            <a:pPr eaLnBrk="1" hangingPunct="1"/>
            <a:endParaRPr lang="en-US" altLang="cs-CZ" sz="21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cs-CZ" sz="2100" dirty="0">
                <a:sym typeface="Wingdings" panose="05000000000000000000" pitchFamily="2" charset="2"/>
              </a:rPr>
              <a:t>The borders of the states often do not respect the territories inhabited by individual nations.</a:t>
            </a:r>
          </a:p>
          <a:p>
            <a:pPr eaLnBrk="1" hangingPunct="1"/>
            <a:endParaRPr lang="en-US" altLang="cs-CZ" sz="21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cs-CZ" sz="2100" dirty="0">
                <a:sym typeface="Wingdings" panose="05000000000000000000" pitchFamily="2" charset="2"/>
              </a:rPr>
              <a:t>Today, there are more than 190 states in the world and more than 5,000 ethnic groups.</a:t>
            </a:r>
          </a:p>
          <a:p>
            <a:pPr eaLnBrk="1" hangingPunct="1"/>
            <a:endParaRPr lang="en-US" altLang="cs-CZ" sz="21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cs-CZ" sz="2100" dirty="0">
                <a:sym typeface="Wingdings" panose="05000000000000000000" pitchFamily="2" charset="2"/>
              </a:rPr>
              <a:t>There are about 82% of the states where more than 2 ethnic groups live together on one territory.</a:t>
            </a:r>
          </a:p>
          <a:p>
            <a:pPr eaLnBrk="1" hangingPunct="1"/>
            <a:endParaRPr lang="en-US" altLang="cs-CZ" sz="2100" dirty="0">
              <a:sym typeface="Wingdings" panose="05000000000000000000" pitchFamily="2" charset="2"/>
            </a:endParaRPr>
          </a:p>
          <a:p>
            <a:r>
              <a:rPr lang="en-US" altLang="cs-CZ" sz="2100" dirty="0"/>
              <a:t>The nationality becomes significant when the members of a concrete ethnic group distinguish themselves from the other ethnic groups in the state and call for the guarantees of their national rights.</a:t>
            </a:r>
            <a:endParaRPr lang="en-US" altLang="cs-CZ" sz="2100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0C597-3E91-454C-96D3-83892302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NATIONS AND NATIONALISM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88401-4996-46AA-8F5E-7D85839D6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Modern nationalism dates back to the times of French revolution (1789) – awaking of nations in Europe, later also transferred to the other regions including the Middle East.</a:t>
            </a:r>
          </a:p>
          <a:p>
            <a:endParaRPr lang="en-US" dirty="0"/>
          </a:p>
          <a:p>
            <a:r>
              <a:rPr lang="en-US" dirty="0"/>
              <a:t>Right to self-determination for the nations – the assumption that the individual nations differs due to their internal characteristics and identity </a:t>
            </a:r>
            <a:r>
              <a:rPr lang="en-US" dirty="0">
                <a:sym typeface="Wingdings" panose="05000000000000000000" pitchFamily="2" charset="2"/>
              </a:rPr>
              <a:t> national state.</a:t>
            </a:r>
            <a:endParaRPr lang="en-US" dirty="0"/>
          </a:p>
          <a:p>
            <a:endParaRPr lang="en-US" dirty="0"/>
          </a:p>
          <a:p>
            <a:r>
              <a:rPr lang="en-US" dirty="0"/>
              <a:t>Extreme nationalism (chauvinism) claims that some nations are better than the others.</a:t>
            </a:r>
          </a:p>
          <a:p>
            <a:endParaRPr lang="en-US" dirty="0"/>
          </a:p>
          <a:p>
            <a:r>
              <a:rPr lang="en-US" dirty="0"/>
              <a:t>UN Charter (article 1,2): </a:t>
            </a:r>
            <a:r>
              <a:rPr lang="en-US" i="1" dirty="0"/>
              <a:t>“To develop friendly relations among nations based on respect for the principle of equal rights and self-determination of peoples, and to take other appropriate measures to strengthen universal peace.“</a:t>
            </a:r>
          </a:p>
        </p:txBody>
      </p:sp>
    </p:spTree>
    <p:extLst>
      <p:ext uri="{BB962C8B-B14F-4D97-AF65-F5344CB8AC3E}">
        <p14:creationId xmlns:p14="http://schemas.microsoft.com/office/powerpoint/2010/main" val="282104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7455CE-107A-4071-AE8B-1D2CA8EA4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en-US" sz="4400" i="1" cap="all" dirty="0"/>
              <a:t>Do all nations deserve their own state?</a:t>
            </a:r>
            <a:endParaRPr lang="cs-CZ" sz="4400" i="1" dirty="0"/>
          </a:p>
        </p:txBody>
      </p:sp>
    </p:spTree>
    <p:extLst>
      <p:ext uri="{BB962C8B-B14F-4D97-AF65-F5344CB8AC3E}">
        <p14:creationId xmlns:p14="http://schemas.microsoft.com/office/powerpoint/2010/main" val="419135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00613E1-27E1-468D-B7DC-D1EED1EC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59087" cy="1325563"/>
          </a:xfrm>
        </p:spPr>
        <p:txBody>
          <a:bodyPr/>
          <a:lstStyle/>
          <a:p>
            <a:r>
              <a:rPr lang="cs-CZ" b="1" dirty="0"/>
              <a:t>MIDDLE EAST ETHNIC GROUPS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A607E3-849B-437B-AD21-745A384E5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6851"/>
            <a:ext cx="4140200" cy="40301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Middle East has a population of about 246 million.</a:t>
            </a:r>
          </a:p>
          <a:p>
            <a:endParaRPr lang="en-US" dirty="0"/>
          </a:p>
          <a:p>
            <a:r>
              <a:rPr lang="en-US" dirty="0"/>
              <a:t>Three most numerous ethnic groups: Arabs, Turks, and Persians.</a:t>
            </a:r>
          </a:p>
          <a:p>
            <a:endParaRPr lang="en-US" dirty="0"/>
          </a:p>
          <a:p>
            <a:r>
              <a:rPr lang="en-US" dirty="0"/>
              <a:t>Variety of many others – not all of them aim to have their own state.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4A2DD0B-D96E-41B2-9DD8-16C998E018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pic>
        <p:nvPicPr>
          <p:cNvPr id="1026" name="Picture 2" descr="Pin on mapmania">
            <a:extLst>
              <a:ext uri="{FF2B5EF4-FFF2-40B4-BE49-F238E27FC236}">
                <a16:creationId xmlns:a16="http://schemas.microsoft.com/office/drawing/2014/main" id="{871DB5F9-C05A-40D0-AEDF-0589A294A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0"/>
            <a:ext cx="721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85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B976E5-4B0C-4BC8-A6F7-086A264C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9676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KURDISH NATION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FC647CE-9BCD-4B1D-9608-6155217E6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31235"/>
            <a:ext cx="7497417" cy="468947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900" dirty="0"/>
              <a:t>Indo-European origin – various </a:t>
            </a:r>
            <a:r>
              <a:rPr lang="cs-CZ" sz="1900" dirty="0" err="1"/>
              <a:t>languages</a:t>
            </a:r>
            <a:r>
              <a:rPr lang="en-US" sz="1900" dirty="0"/>
              <a:t> (</a:t>
            </a:r>
            <a:r>
              <a:rPr lang="en-US" sz="1900" b="0" i="0" dirty="0" err="1">
                <a:effectLst/>
              </a:rPr>
              <a:t>Kurmanji</a:t>
            </a:r>
            <a:r>
              <a:rPr lang="en-US" sz="1900" b="0" i="0" dirty="0">
                <a:effectLst/>
              </a:rPr>
              <a:t>, Sorani).</a:t>
            </a:r>
          </a:p>
          <a:p>
            <a:endParaRPr lang="en-US" sz="1900" dirty="0"/>
          </a:p>
          <a:p>
            <a:r>
              <a:rPr lang="en-US" sz="1900" dirty="0"/>
              <a:t>Estimated population: 30 millions (Turkey, Iraq, Iran, Syria, diaspora). </a:t>
            </a:r>
          </a:p>
          <a:p>
            <a:endParaRPr lang="en-US" sz="1900" dirty="0"/>
          </a:p>
          <a:p>
            <a:r>
              <a:rPr lang="en-US" sz="1900" dirty="0"/>
              <a:t>Most of the Kurds share the nationalist dream of independent state.</a:t>
            </a:r>
          </a:p>
          <a:p>
            <a:endParaRPr lang="en-US" sz="1900" dirty="0"/>
          </a:p>
          <a:p>
            <a:r>
              <a:rPr lang="en-US" sz="1900" dirty="0"/>
              <a:t>Attempts of </a:t>
            </a:r>
            <a:r>
              <a:rPr lang="en-US" sz="1900" dirty="0" err="1"/>
              <a:t>turkification</a:t>
            </a:r>
            <a:r>
              <a:rPr lang="en-US" sz="1900" dirty="0"/>
              <a:t> of the Kurds in 20th century in Turkey.</a:t>
            </a:r>
          </a:p>
          <a:p>
            <a:endParaRPr lang="en-US" sz="1900" dirty="0"/>
          </a:p>
          <a:p>
            <a:r>
              <a:rPr lang="en-US" sz="1900" dirty="0"/>
              <a:t>Kurdistan Workers' Party (PKK) established in 1970s by Abdullah Ocalan – originally Marxist ideology, the use of violence.</a:t>
            </a:r>
          </a:p>
          <a:p>
            <a:endParaRPr lang="en-US" sz="1900" dirty="0"/>
          </a:p>
          <a:p>
            <a:r>
              <a:rPr lang="en-US" sz="1900" dirty="0"/>
              <a:t>In Iran, the Kurds are generally seen as one of the Iranian nations.</a:t>
            </a:r>
          </a:p>
          <a:p>
            <a:endParaRPr lang="en-US" sz="1900" dirty="0"/>
          </a:p>
          <a:p>
            <a:r>
              <a:rPr lang="en-US" sz="1900" dirty="0"/>
              <a:t>Complicated status in Iraq – in 1980s genocide of the Kurds by Saddam Hussein‘s regime.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E90BE18-AED5-4ED1-B2A2-3104EFE2A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286" y="127387"/>
            <a:ext cx="2336514" cy="3168155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537317E-4519-4529-AE4C-E7BDC753BF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18239" y="3504492"/>
            <a:ext cx="3368961" cy="320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7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81581-8125-46C3-8E0A-594F6147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KURDISH DREAM OF INDEPENDENCE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3A136-1A0D-4357-BF2B-AD750E030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7543"/>
            <a:ext cx="5181600" cy="4609420"/>
          </a:xfrm>
        </p:spPr>
        <p:txBody>
          <a:bodyPr>
            <a:noAutofit/>
          </a:bodyPr>
          <a:lstStyle/>
          <a:p>
            <a:r>
              <a:rPr lang="en-US" sz="2100" dirty="0"/>
              <a:t>Treaty of </a:t>
            </a:r>
            <a:r>
              <a:rPr lang="en-US" sz="2100" dirty="0" err="1"/>
              <a:t>Sévres</a:t>
            </a:r>
            <a:r>
              <a:rPr lang="en-US" sz="2100" dirty="0"/>
              <a:t> (1920) proposed the idea of Kurdish autonomy – never realized.</a:t>
            </a:r>
          </a:p>
          <a:p>
            <a:endParaRPr lang="en-US" sz="2100" dirty="0"/>
          </a:p>
          <a:p>
            <a:r>
              <a:rPr lang="en-US" sz="2100" dirty="0"/>
              <a:t> Vision of a smaller state that would cover at least a part of a territory inhabited by the Kurds (?northern Iraq?).</a:t>
            </a:r>
          </a:p>
          <a:p>
            <a:endParaRPr lang="en-US" sz="2100" dirty="0"/>
          </a:p>
          <a:p>
            <a:r>
              <a:rPr lang="en-US" sz="2100" dirty="0"/>
              <a:t>Hopes that Kurds shall be rewarded for their fights with ISIS.</a:t>
            </a:r>
          </a:p>
          <a:p>
            <a:endParaRPr lang="en-US" sz="2100" dirty="0"/>
          </a:p>
          <a:p>
            <a:r>
              <a:rPr lang="en-US" sz="2100" dirty="0"/>
              <a:t>Resistance of the regional powers – especially Turkey.</a:t>
            </a:r>
          </a:p>
          <a:p>
            <a:endParaRPr lang="en-US" sz="2100" dirty="0"/>
          </a:p>
          <a:p>
            <a:r>
              <a:rPr lang="en-US" sz="2100" dirty="0"/>
              <a:t>Lack of unity among the Kurds.</a:t>
            </a:r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A7EA4239-99F5-40E0-BFEB-43456097AB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00730" y="1690688"/>
            <a:ext cx="4512561" cy="220380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0A7AEED-EA26-45E9-839C-C79D72A80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730" y="4215019"/>
            <a:ext cx="4512560" cy="25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2D492D-9555-4BE8-8E0D-AD81E689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88543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PALESTINIANS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A1A1FA7-A674-482F-8AB3-44EDF1FFC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4801498" cy="46672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100" dirty="0"/>
              <a:t>Arab origin, estimated population about 11 millions of people (Jordan, West Bank, Gaza Strip, Israel, Lebanon, other countries).</a:t>
            </a:r>
          </a:p>
          <a:p>
            <a:endParaRPr lang="en-US" sz="2100" dirty="0"/>
          </a:p>
          <a:p>
            <a:r>
              <a:rPr lang="en-US" sz="2100" dirty="0"/>
              <a:t>Palestinian identity developed during the conflict with Israel.</a:t>
            </a:r>
          </a:p>
          <a:p>
            <a:endParaRPr lang="en-US" sz="2100" dirty="0"/>
          </a:p>
          <a:p>
            <a:r>
              <a:rPr lang="en-US" sz="2100" dirty="0"/>
              <a:t>Originally, the Palestinians were represented by the king of Jordan.</a:t>
            </a:r>
          </a:p>
          <a:p>
            <a:endParaRPr lang="en-US" sz="2100" dirty="0"/>
          </a:p>
          <a:p>
            <a:r>
              <a:rPr lang="en-US" sz="2100" dirty="0"/>
              <a:t>Rise of Palestinian nationalism since 1960s.</a:t>
            </a:r>
          </a:p>
          <a:p>
            <a:endParaRPr lang="en-US" sz="21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D7DB458-3276-4AF3-A14F-BB2A85C012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2" b="4239"/>
          <a:stretch/>
        </p:blipFill>
        <p:spPr>
          <a:xfrm>
            <a:off x="5829175" y="2397767"/>
            <a:ext cx="6170299" cy="422480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65DAB47-892C-42BB-966F-CABBD1D41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491" y="162807"/>
            <a:ext cx="3117983" cy="223496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745ED36-C19B-4CF7-B6D3-7BA7E67E7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226" y="0"/>
            <a:ext cx="1918214" cy="23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3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1EBE5-D77E-4730-BD85-B0C41B98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PALESTINIAN DREAM OF INDEPENDENCE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5CD45C-BB3F-4FDB-9ED4-3BCD71D72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25457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One state solution vs. two state solution.</a:t>
            </a:r>
          </a:p>
          <a:p>
            <a:endParaRPr lang="en-US" dirty="0"/>
          </a:p>
          <a:p>
            <a:r>
              <a:rPr lang="en-US" dirty="0"/>
              <a:t>Lack of unity in Palestinian leadership especially after the death of Yasser Arafat (Fatah vs. Hamas).</a:t>
            </a:r>
          </a:p>
          <a:p>
            <a:endParaRPr lang="en-US" dirty="0"/>
          </a:p>
          <a:p>
            <a:r>
              <a:rPr lang="en-US" dirty="0"/>
              <a:t>Frozen peace process with Israel </a:t>
            </a:r>
            <a:br>
              <a:rPr lang="en-US" dirty="0"/>
            </a:br>
            <a:r>
              <a:rPr lang="en-US" dirty="0"/>
              <a:t>in last two decades – lack of international support for the Palestinian issue.</a:t>
            </a:r>
          </a:p>
          <a:p>
            <a:endParaRPr lang="en-US" dirty="0"/>
          </a:p>
          <a:p>
            <a:r>
              <a:rPr lang="en-US" dirty="0"/>
              <a:t>Are the Palestinians still the priority </a:t>
            </a:r>
            <a:br>
              <a:rPr lang="en-US" dirty="0"/>
            </a:br>
            <a:r>
              <a:rPr lang="en-US" dirty="0"/>
              <a:t>for the Arab world?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58B0925-3B1B-4EB3-A541-40C061CA59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19999" y="1374630"/>
            <a:ext cx="4241800" cy="28271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1C3D3AD-A401-4790-878A-5BB99A555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984" y="4258926"/>
            <a:ext cx="3875829" cy="24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703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672</Words>
  <Application>Microsoft Office PowerPoint</Application>
  <PresentationFormat>Širokoúhlá obrazovka</PresentationFormat>
  <Paragraphs>86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  Kurdish Issue and Palestinian Issue:  Do all nations deserve their own state?</vt:lpstr>
      <vt:lpstr>NATIONS AND NATIONALISM</vt:lpstr>
      <vt:lpstr>NATIONS AND NATIONALISM</vt:lpstr>
      <vt:lpstr>Prezentace aplikace PowerPoint</vt:lpstr>
      <vt:lpstr>MIDDLE EAST ETHNIC GROUPS</vt:lpstr>
      <vt:lpstr>KURDISH NATION</vt:lpstr>
      <vt:lpstr>KURDISH DREAM OF INDEPENDENCE</vt:lpstr>
      <vt:lpstr>PALESTINIANS</vt:lpstr>
      <vt:lpstr>PALESTINIAN DREAM OF INDEPENDENCE</vt:lpstr>
      <vt:lpstr>Prezentace aplikace PowerPoint</vt:lpstr>
      <vt:lpstr>POSSIBLE SOLUTIONS OF ETHNIC CONFLICTS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East: the basic terminology, geography, demography</dc:title>
  <dc:creator>Eva Taterova</dc:creator>
  <cp:lastModifiedBy>Eva Taterova</cp:lastModifiedBy>
  <cp:revision>32</cp:revision>
  <dcterms:created xsi:type="dcterms:W3CDTF">2018-09-24T10:37:06Z</dcterms:created>
  <dcterms:modified xsi:type="dcterms:W3CDTF">2021-04-15T09:20:14Z</dcterms:modified>
</cp:coreProperties>
</file>