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embeddedFontLst>
    <p:embeddedFont>
      <p:font typeface="Average"/>
      <p:regular r:id="rId11"/>
    </p:embeddedFont>
    <p:embeddedFont>
      <p:font typeface="Oswald"/>
      <p:regular r:id="rId12"/>
      <p:bold r:id="rId13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Average-regular.fntdata"/><Relationship Id="rId10" Type="http://schemas.openxmlformats.org/officeDocument/2006/relationships/slide" Target="slides/slide6.xml"/><Relationship Id="rId13" Type="http://schemas.openxmlformats.org/officeDocument/2006/relationships/font" Target="fonts/Oswald-bold.fntdata"/><Relationship Id="rId12" Type="http://schemas.openxmlformats.org/officeDocument/2006/relationships/font" Target="fonts/Oswald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21e7974fc6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21e7974fc6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21e7974fc6_0_5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21e7974fc6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21e7974fc6_0_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21e7974fc6_0_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g21e7974fc6_0_6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Google Shape;81;g21e7974fc6_0_6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g573cbd7609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Google Shape;87;g573cbd7609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Low-Grade Conflict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IRE206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Week 9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Terrorism to Peace</a:t>
            </a:r>
            <a:endParaRPr/>
          </a:p>
        </p:txBody>
      </p:sp>
      <p:sp>
        <p:nvSpPr>
          <p:cNvPr id="66" name="Google Shape;66;p1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Bi-lateral negotiations after Madrid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Track 2 talks in Oslo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Oslo Accords signed in Washington D.C.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PLO and UN Res. 242.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Israel and UN Res. 242.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Peace framework for 5 years.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From Peace to Terrorism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1995 Assassination of Israeli Prime Minister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Hamas and Hezbollah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1997 Hebron (Oslo II)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1998 Wye River Memorandum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2000 Camp David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2001 Intifada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2002-2007 High and Low terror acts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163950"/>
            <a:ext cx="8520600" cy="605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Quo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769350"/>
            <a:ext cx="8520600" cy="3799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No large scale terror acts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Low-grade acts of terror and response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No large scale </a:t>
            </a:r>
            <a:r>
              <a:rPr lang="en"/>
              <a:t>Israeli</a:t>
            </a:r>
            <a:r>
              <a:rPr lang="en"/>
              <a:t> military operations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2006 vs. 2014 kidnappings  </a:t>
            </a:r>
            <a:endParaRPr/>
          </a:p>
          <a:p>
            <a:pPr indent="45720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C</a:t>
            </a:r>
            <a:r>
              <a:rPr lang="en"/>
              <a:t>ivilian</a:t>
            </a:r>
            <a:r>
              <a:rPr lang="en"/>
              <a:t> attacks (stabbing, </a:t>
            </a:r>
            <a:r>
              <a:rPr lang="en"/>
              <a:t>vehicular terrorism</a:t>
            </a:r>
            <a:r>
              <a:rPr lang="en"/>
              <a:t>)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“Trim the grass” strategy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Domestically popular, inexpensive, timely. </a:t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Google Shape;83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Status Quo</a:t>
            </a:r>
            <a:endParaRPr/>
          </a:p>
        </p:txBody>
      </p:sp>
      <p:sp>
        <p:nvSpPr>
          <p:cNvPr id="84" name="Google Shape;84;p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Fatah (party) weak and ineffective.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Palestinian Authority corrupt and aged.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Lack of new ‘blood’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GOI threat assessments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Militarily and politically possible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PMO inter-party and domestic political dominance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Likud better at “game” than Centre-left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Conclusions</a:t>
            </a:r>
            <a:endParaRPr/>
          </a:p>
        </p:txBody>
      </p:sp>
      <p:sp>
        <p:nvSpPr>
          <p:cNvPr id="90" name="Google Shape;90;p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Oslo Peace Process “is dead”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Terrorism is REAL and Hamas and Islamic Jihad (Gaza Stripe) unwilling to negotiate for peace.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PA (Abbas) unwilling to stop funding terror families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GOI (Netanyahu) unwilling to make concessions out of domestic political fears and security considerations. 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0"/>
              </a:spcAft>
              <a:buNone/>
            </a:pPr>
            <a:r>
              <a:rPr lang="en"/>
              <a:t>	Ultra-Orthodox parties</a:t>
            </a:r>
            <a:endParaRPr/>
          </a:p>
          <a:p>
            <a:pPr indent="0" lvl="0" marL="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	Gaza 2019 vs. Gaza pre-2005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