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5143500" cx="9144000"/>
  <p:notesSz cx="6858000" cy="9144000"/>
  <p:embeddedFontLst>
    <p:embeddedFont>
      <p:font typeface="Amatic SC"/>
      <p:regular r:id="rId9"/>
      <p:bold r:id="rId10"/>
    </p:embeddedFont>
    <p:embeddedFont>
      <p:font typeface="Source Code Pr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SourceCodePro-regular.fntdata"/><Relationship Id="rId10" Type="http://schemas.openxmlformats.org/officeDocument/2006/relationships/font" Target="fonts/AmaticSC-bold.fntdata"/><Relationship Id="rId13" Type="http://schemas.openxmlformats.org/officeDocument/2006/relationships/font" Target="fonts/SourceCodePro-italic.fntdata"/><Relationship Id="rId12" Type="http://schemas.openxmlformats.org/officeDocument/2006/relationships/font" Target="fonts/SourceCodePro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AmaticSC-regular.fntdata"/><Relationship Id="rId14" Type="http://schemas.openxmlformats.org/officeDocument/2006/relationships/font" Target="fonts/SourceCodePro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1e76b84fc_0_3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1e76b84fc_0_3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1e76b84fc_0_3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1e76b84fc_0_3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b8f32f537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b8f32f537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Israel and the PLO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/>
              <a:t>Week 8</a:t>
            </a:r>
            <a:endParaRPr sz="3700"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MVZ247 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Conflict or Misunderstanding?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1947 Partition Plan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1964 Creation of PLO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Terrorism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1988 Intifida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1993 Oslo Accords (Fatah/PA)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Hamas and Hezbollah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2005 Death of Arafat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Conflict or Misunderstanding?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1947 Partition Plan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1967 Occupied </a:t>
            </a:r>
            <a:r>
              <a:rPr lang="en"/>
              <a:t>Territories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1982/2006 Lebanon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1988/2001 Intifadas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1993 Oslo Accords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1995 Assassination of Y. Rabin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2005 Disengagement from Gaza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Conflict or Misunderstanding?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2007 Annapolis Summit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2009 Olmert Peace Attempt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2012-14 Gaza </a:t>
            </a:r>
            <a:r>
              <a:rPr lang="en"/>
              <a:t>blockades and John Kerry peace initiative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2020/21 Peace To Prosperity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