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3" r:id="rId7"/>
    <p:sldId id="266" r:id="rId8"/>
    <p:sldId id="258" r:id="rId9"/>
    <p:sldId id="268" r:id="rId10"/>
    <p:sldId id="267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E3AF4-86F8-49BD-84E0-3525556D7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331891-0A76-4DCF-91D2-8ACC8C72E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834A10-FBC8-43F1-AB6B-FFDA81AC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3AF38F-CE5A-4BE4-8888-1BC8452B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BC7D14-FB47-4319-8050-AA3815A9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80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F866F-66C6-45AE-95F8-0CA0E392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237296-F943-42FE-BE14-6C850C007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18B99F-424D-4FED-A2FC-1D6796E8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2A1364-0A0A-411E-BD7C-09B18897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572A0-DD08-4E39-A8BB-13D61EB3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12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627A5B7-5FB1-4CA7-B8EE-BDAC0B8B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98113C-1D9B-4F2C-BA14-D78340E7D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5BA020-4A84-450D-9C41-9EAC3DF1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16896-B616-41DD-B0B3-1F9CCC07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9DDED2-97C6-415A-87FE-65E5EBAA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01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7DA46-51C3-4023-B932-B151AEAF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379260-81EF-4DFF-A903-CE5ACCA9D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4637D5-B18E-4B2D-8A2E-EBC14072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5FB46E-C8DD-4D18-8653-22D9F891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AA9ECA-8F22-4B1D-A2AB-458A961F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58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D71EA-DF05-4125-84F1-BDCF6A03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91CEBC-6C4F-4FAD-81E0-C41E80F39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45EDC9-72C0-4ACC-AA9B-26050351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8D5B3-343F-4BD2-8C22-35184680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DD2A02-52E7-478C-A1AB-34B55D80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54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06BA4-EA98-4DF5-AF7F-593866F3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2A0BB-56B8-4248-88E5-F6633F3D6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270B838-6DDF-40E6-A092-66557F617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472508-418D-4DED-A97F-5DFF4654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8F6FAD-486A-443F-A9B8-90F0C45C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B23516-0DED-44BA-94AD-161B3B63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8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7A1CC-AFAE-47C7-80E0-6AC9F929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9BB4D7-5623-4E1D-8EBF-80778146D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047F366-9083-42C5-AA1A-D62584578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570E0AA-8B58-4283-8A58-D74E0DEFD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4172C81-DA31-4EB0-A465-689C0A18F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69272A-01A7-46A2-A4FE-1B6D1507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B2F6391-99A9-47FE-BBDC-DE12EF64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A4F314E-52AC-4656-BDB4-589FF542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88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1F999-0F59-47A4-B13D-C66D16F3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FA940C-4F1F-432B-B137-A4A8B186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70BE8E-23CD-43AB-896D-914D1041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2C6B61-C73D-4D8D-AE27-FB9FEB51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80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B0A770-F4FE-45C8-BF41-B0850F74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8391DF-7921-4447-A601-BF908CF5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80519E-B29F-40B7-B56A-17A45AA7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41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06E76-F18C-47BF-890F-A3999490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657E5C-1AE9-4275-8E99-1FF57851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4F64209-383D-4FE4-8DA9-BBA744526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0083B5-BE78-4B1C-9647-2B42A989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267AD4-6010-4274-81FA-3AAB22B7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CA10A1-FA29-4F28-8464-58F554C7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66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627AC-5BAC-4799-A4EE-720ADD3C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440F9BD-4432-408D-AFAB-3181A68E0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4669B23-6E0F-4318-9B75-6C6F86D32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FA8C1F-5B4D-4C48-B819-7918BA31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9D6938-016D-4E65-A3C2-B101D7E5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FC2751-D170-4F3B-B0E3-E7867F1B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70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0764B27-A015-4616-A1B8-61FFEE35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6409EC-18C4-442E-8AE3-1C3D60C54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B8649E-975A-47DF-AAF0-DEEF5890A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75AD8-1B41-4220-A916-96C336AA07C7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47372F-33B4-4726-9BB6-10A70E57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27D682-C5E5-4D84-8AC7-2CDC96EC0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4D86-CE7E-4189-844F-56B6FBB39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3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9791D1-AD5E-4E52-BEF4-01A045C7B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70" y="995987"/>
            <a:ext cx="4633863" cy="50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vilization: The West and the Rest: Amazon.co.uk: Ferguson, Niall: Books">
            <a:extLst>
              <a:ext uri="{FF2B5EF4-FFF2-40B4-BE49-F238E27FC236}">
                <a16:creationId xmlns:a16="http://schemas.microsoft.com/office/drawing/2014/main" id="{229AAB3D-A7EE-400E-8AB3-34F1F506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0"/>
            <a:ext cx="455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3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40CEE4-2398-47B1-A77A-F85717B4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3" y="1097470"/>
            <a:ext cx="3271101" cy="46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2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2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82FA36C-4A3B-4476-8C15-10CE3130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6200E9-3C81-4B07-B29A-D4F321D1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79" y="715591"/>
            <a:ext cx="3675226" cy="56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-na.ssl-images-amazon.com/images/I/41iPfY7gE1L._SX327_BO1,204,203,200_.jpg">
            <a:extLst>
              <a:ext uri="{FF2B5EF4-FFF2-40B4-BE49-F238E27FC236}">
                <a16:creationId xmlns:a16="http://schemas.microsoft.com/office/drawing/2014/main" id="{118BE651-A22C-4C7D-B944-D1B69973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61" y="641785"/>
            <a:ext cx="3675325" cy="55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0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s-na.ssl-images-amazon.com/images/I/51-eWLbendL._SX331_BO1,204,203,200_.jpg">
            <a:extLst>
              <a:ext uri="{FF2B5EF4-FFF2-40B4-BE49-F238E27FC236}">
                <a16:creationId xmlns:a16="http://schemas.microsoft.com/office/drawing/2014/main" id="{5DC27DFE-960F-4875-9F27-0A86C3C7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43" y="611551"/>
            <a:ext cx="3760362" cy="56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23120\Desktop\EVROPA\l177962.webp">
            <a:extLst>
              <a:ext uri="{FF2B5EF4-FFF2-40B4-BE49-F238E27FC236}">
                <a16:creationId xmlns:a16="http://schemas.microsoft.com/office/drawing/2014/main" id="{D7AFF1D9-E01A-4A92-A8D3-50485666C6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C:\Users\23120\Desktop\EVROPA\l177962.webp">
            <a:extLst>
              <a:ext uri="{FF2B5EF4-FFF2-40B4-BE49-F238E27FC236}">
                <a16:creationId xmlns:a16="http://schemas.microsoft.com/office/drawing/2014/main" id="{AA9B970B-09A7-4F4D-B24C-1405AC68F6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C:\Users\23120\Desktop\EVROPA\l177962.webp">
            <a:extLst>
              <a:ext uri="{FF2B5EF4-FFF2-40B4-BE49-F238E27FC236}">
                <a16:creationId xmlns:a16="http://schemas.microsoft.com/office/drawing/2014/main" id="{4037BF20-A41F-41F2-AA94-FACD533A8A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2E6C4FB-14FC-4221-B895-CEBBAD26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46" y="1385273"/>
            <a:ext cx="3061645" cy="40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4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urope in the International Economy 1500 to 2000: Aldcroft, Derek H.,  Sutcliffe, Anthony: 9781858986708: Amazon.com: Books">
            <a:extLst>
              <a:ext uri="{FF2B5EF4-FFF2-40B4-BE49-F238E27FC236}">
                <a16:creationId xmlns:a16="http://schemas.microsoft.com/office/drawing/2014/main" id="{A89FCCA5-131B-451E-84C9-198FA5E0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52" y="672764"/>
            <a:ext cx="3755992" cy="55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8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BEF38E8-BD25-4DA3-9762-44A22383A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80" y="1006548"/>
            <a:ext cx="3522188" cy="51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8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Bad Samaritans: The Myth of Free Trade and the Secret History  of Capitalism eBook: Chang, Ha-Joon: Kindle Store">
            <a:extLst>
              <a:ext uri="{FF2B5EF4-FFF2-40B4-BE49-F238E27FC236}">
                <a16:creationId xmlns:a16="http://schemas.microsoft.com/office/drawing/2014/main" id="{160A07A6-3FF6-4528-AFCD-8487BA6C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0"/>
            <a:ext cx="451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629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Širokoúhlá obrazovka</PresentationFormat>
  <Paragraphs>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Krpcová</dc:creator>
  <cp:lastModifiedBy>Julie Krpcová</cp:lastModifiedBy>
  <cp:revision>2</cp:revision>
  <dcterms:created xsi:type="dcterms:W3CDTF">2021-02-28T15:42:08Z</dcterms:created>
  <dcterms:modified xsi:type="dcterms:W3CDTF">2021-03-01T11:47:44Z</dcterms:modified>
</cp:coreProperties>
</file>