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páč" initials="PS" lastIdx="1" clrIdx="0">
    <p:extLst>
      <p:ext uri="{19B8F6BF-5375-455C-9EA6-DF929625EA0E}">
        <p15:presenceInfo xmlns:p15="http://schemas.microsoft.com/office/powerpoint/2012/main" userId="Peter Spá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38B93-FC2D-4CA3-ACAD-250FD626B4EB}" v="89" dt="2021-03-31T09:48:19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0CD38B93-FC2D-4CA3-ACAD-250FD626B4EB}"/>
    <pc:docChg chg="undo redo custSel addSld delSld modSld">
      <pc:chgData name="Peter Spáč" userId="2e8d26cd-55d7-4d78-8227-1866407259d9" providerId="ADAL" clId="{0CD38B93-FC2D-4CA3-ACAD-250FD626B4EB}" dt="2021-03-31T09:48:52.080" v="1341" actId="14100"/>
      <pc:docMkLst>
        <pc:docMk/>
      </pc:docMkLst>
      <pc:sldChg chg="modSp new mod">
        <pc:chgData name="Peter Spáč" userId="2e8d26cd-55d7-4d78-8227-1866407259d9" providerId="ADAL" clId="{0CD38B93-FC2D-4CA3-ACAD-250FD626B4EB}" dt="2021-03-31T07:59:58.255" v="61" actId="20577"/>
        <pc:sldMkLst>
          <pc:docMk/>
          <pc:sldMk cId="4278934773" sldId="256"/>
        </pc:sldMkLst>
        <pc:spChg chg="mod">
          <ac:chgData name="Peter Spáč" userId="2e8d26cd-55d7-4d78-8227-1866407259d9" providerId="ADAL" clId="{0CD38B93-FC2D-4CA3-ACAD-250FD626B4EB}" dt="2021-03-31T07:59:46.721" v="5"/>
          <ac:spMkLst>
            <pc:docMk/>
            <pc:sldMk cId="4278934773" sldId="256"/>
            <ac:spMk id="2" creationId="{7EEC543C-99B8-4E70-A105-D5417D716C03}"/>
          </ac:spMkLst>
        </pc:spChg>
        <pc:spChg chg="mod">
          <ac:chgData name="Peter Spáč" userId="2e8d26cd-55d7-4d78-8227-1866407259d9" providerId="ADAL" clId="{0CD38B93-FC2D-4CA3-ACAD-250FD626B4EB}" dt="2021-03-31T07:59:58.255" v="61" actId="20577"/>
          <ac:spMkLst>
            <pc:docMk/>
            <pc:sldMk cId="4278934773" sldId="256"/>
            <ac:spMk id="3" creationId="{7B1AE9C3-CB9A-4B72-9441-76C84DAB9A42}"/>
          </ac:spMkLst>
        </pc:spChg>
      </pc:sldChg>
      <pc:sldChg chg="modSp new mod">
        <pc:chgData name="Peter Spáč" userId="2e8d26cd-55d7-4d78-8227-1866407259d9" providerId="ADAL" clId="{0CD38B93-FC2D-4CA3-ACAD-250FD626B4EB}" dt="2021-03-31T08:00:25.665" v="70" actId="12"/>
        <pc:sldMkLst>
          <pc:docMk/>
          <pc:sldMk cId="2341744235" sldId="257"/>
        </pc:sldMkLst>
        <pc:spChg chg="mod">
          <ac:chgData name="Peter Spáč" userId="2e8d26cd-55d7-4d78-8227-1866407259d9" providerId="ADAL" clId="{0CD38B93-FC2D-4CA3-ACAD-250FD626B4EB}" dt="2021-03-31T08:00:06.087" v="65"/>
          <ac:spMkLst>
            <pc:docMk/>
            <pc:sldMk cId="2341744235" sldId="257"/>
            <ac:spMk id="2" creationId="{459C02B0-BB9D-441A-826E-7E03F5624210}"/>
          </ac:spMkLst>
        </pc:spChg>
        <pc:spChg chg="mod">
          <ac:chgData name="Peter Spáč" userId="2e8d26cd-55d7-4d78-8227-1866407259d9" providerId="ADAL" clId="{0CD38B93-FC2D-4CA3-ACAD-250FD626B4EB}" dt="2021-03-31T08:00:25.665" v="70" actId="12"/>
          <ac:spMkLst>
            <pc:docMk/>
            <pc:sldMk cId="2341744235" sldId="257"/>
            <ac:spMk id="3" creationId="{F75A4701-D36A-43A9-AA72-C9A65DF7C5EE}"/>
          </ac:spMkLst>
        </pc:spChg>
      </pc:sldChg>
      <pc:sldChg chg="modSp new mod">
        <pc:chgData name="Peter Spáč" userId="2e8d26cd-55d7-4d78-8227-1866407259d9" providerId="ADAL" clId="{0CD38B93-FC2D-4CA3-ACAD-250FD626B4EB}" dt="2021-03-31T08:00:50.644" v="80" actId="12"/>
        <pc:sldMkLst>
          <pc:docMk/>
          <pc:sldMk cId="1944072037" sldId="258"/>
        </pc:sldMkLst>
        <pc:spChg chg="mod">
          <ac:chgData name="Peter Spáč" userId="2e8d26cd-55d7-4d78-8227-1866407259d9" providerId="ADAL" clId="{0CD38B93-FC2D-4CA3-ACAD-250FD626B4EB}" dt="2021-03-31T08:00:40.876" v="77"/>
          <ac:spMkLst>
            <pc:docMk/>
            <pc:sldMk cId="1944072037" sldId="258"/>
            <ac:spMk id="2" creationId="{25565F2F-DAF8-464A-92E7-357F0B35DAC8}"/>
          </ac:spMkLst>
        </pc:spChg>
        <pc:spChg chg="mod">
          <ac:chgData name="Peter Spáč" userId="2e8d26cd-55d7-4d78-8227-1866407259d9" providerId="ADAL" clId="{0CD38B93-FC2D-4CA3-ACAD-250FD626B4EB}" dt="2021-03-31T08:00:50.644" v="80" actId="12"/>
          <ac:spMkLst>
            <pc:docMk/>
            <pc:sldMk cId="1944072037" sldId="258"/>
            <ac:spMk id="3" creationId="{592F6F99-3981-4A6B-978F-068770D80D34}"/>
          </ac:spMkLst>
        </pc:spChg>
      </pc:sldChg>
      <pc:sldChg chg="modSp new mod">
        <pc:chgData name="Peter Spáč" userId="2e8d26cd-55d7-4d78-8227-1866407259d9" providerId="ADAL" clId="{0CD38B93-FC2D-4CA3-ACAD-250FD626B4EB}" dt="2021-03-31T08:01:16.709" v="85" actId="12"/>
        <pc:sldMkLst>
          <pc:docMk/>
          <pc:sldMk cId="1925822017" sldId="259"/>
        </pc:sldMkLst>
        <pc:spChg chg="mod">
          <ac:chgData name="Peter Spáč" userId="2e8d26cd-55d7-4d78-8227-1866407259d9" providerId="ADAL" clId="{0CD38B93-FC2D-4CA3-ACAD-250FD626B4EB}" dt="2021-03-31T08:01:05.464" v="82"/>
          <ac:spMkLst>
            <pc:docMk/>
            <pc:sldMk cId="1925822017" sldId="259"/>
            <ac:spMk id="2" creationId="{96D9C4BC-B9BA-4DA7-A3DB-4F61FCE2A598}"/>
          </ac:spMkLst>
        </pc:spChg>
        <pc:spChg chg="mod">
          <ac:chgData name="Peter Spáč" userId="2e8d26cd-55d7-4d78-8227-1866407259d9" providerId="ADAL" clId="{0CD38B93-FC2D-4CA3-ACAD-250FD626B4EB}" dt="2021-03-31T08:01:16.709" v="85" actId="12"/>
          <ac:spMkLst>
            <pc:docMk/>
            <pc:sldMk cId="1925822017" sldId="259"/>
            <ac:spMk id="3" creationId="{220B3EE7-E6B4-4BE7-9D47-BCA58BEA6D3F}"/>
          </ac:spMkLst>
        </pc:spChg>
      </pc:sldChg>
      <pc:sldChg chg="addSp modSp new mod">
        <pc:chgData name="Peter Spáč" userId="2e8d26cd-55d7-4d78-8227-1866407259d9" providerId="ADAL" clId="{0CD38B93-FC2D-4CA3-ACAD-250FD626B4EB}" dt="2021-03-31T08:06:04.972" v="335" actId="6549"/>
        <pc:sldMkLst>
          <pc:docMk/>
          <pc:sldMk cId="3770346264" sldId="260"/>
        </pc:sldMkLst>
        <pc:spChg chg="mod">
          <ac:chgData name="Peter Spáč" userId="2e8d26cd-55d7-4d78-8227-1866407259d9" providerId="ADAL" clId="{0CD38B93-FC2D-4CA3-ACAD-250FD626B4EB}" dt="2021-03-31T08:01:44.473" v="87"/>
          <ac:spMkLst>
            <pc:docMk/>
            <pc:sldMk cId="3770346264" sldId="260"/>
            <ac:spMk id="2" creationId="{741FBEBA-DE41-43C1-94EC-3B0BCBA513DC}"/>
          </ac:spMkLst>
        </pc:spChg>
        <pc:spChg chg="mod">
          <ac:chgData name="Peter Spáč" userId="2e8d26cd-55d7-4d78-8227-1866407259d9" providerId="ADAL" clId="{0CD38B93-FC2D-4CA3-ACAD-250FD626B4EB}" dt="2021-03-31T08:06:04.972" v="335" actId="6549"/>
          <ac:spMkLst>
            <pc:docMk/>
            <pc:sldMk cId="3770346264" sldId="260"/>
            <ac:spMk id="3" creationId="{04495D8C-E182-4630-89C7-93C787C69074}"/>
          </ac:spMkLst>
        </pc:spChg>
        <pc:graphicFrameChg chg="add mod modGraphic">
          <ac:chgData name="Peter Spáč" userId="2e8d26cd-55d7-4d78-8227-1866407259d9" providerId="ADAL" clId="{0CD38B93-FC2D-4CA3-ACAD-250FD626B4EB}" dt="2021-03-31T08:05:34.716" v="320" actId="20577"/>
          <ac:graphicFrameMkLst>
            <pc:docMk/>
            <pc:sldMk cId="3770346264" sldId="260"/>
            <ac:graphicFrameMk id="4" creationId="{B019D3E9-CB6D-4D56-A3B9-1EA473524134}"/>
          </ac:graphicFrameMkLst>
        </pc:graphicFrameChg>
      </pc:sldChg>
      <pc:sldChg chg="modSp new mod">
        <pc:chgData name="Peter Spáč" userId="2e8d26cd-55d7-4d78-8227-1866407259d9" providerId="ADAL" clId="{0CD38B93-FC2D-4CA3-ACAD-250FD626B4EB}" dt="2021-03-31T08:07:06.401" v="342" actId="5793"/>
        <pc:sldMkLst>
          <pc:docMk/>
          <pc:sldMk cId="641423000" sldId="261"/>
        </pc:sldMkLst>
        <pc:spChg chg="mod">
          <ac:chgData name="Peter Spáč" userId="2e8d26cd-55d7-4d78-8227-1866407259d9" providerId="ADAL" clId="{0CD38B93-FC2D-4CA3-ACAD-250FD626B4EB}" dt="2021-03-31T08:06:23.102" v="337"/>
          <ac:spMkLst>
            <pc:docMk/>
            <pc:sldMk cId="641423000" sldId="261"/>
            <ac:spMk id="2" creationId="{ADE287F8-6ECA-41D0-A1B4-6B9BAF7BFFA0}"/>
          </ac:spMkLst>
        </pc:spChg>
        <pc:spChg chg="mod">
          <ac:chgData name="Peter Spáč" userId="2e8d26cd-55d7-4d78-8227-1866407259d9" providerId="ADAL" clId="{0CD38B93-FC2D-4CA3-ACAD-250FD626B4EB}" dt="2021-03-31T08:07:06.401" v="342" actId="5793"/>
          <ac:spMkLst>
            <pc:docMk/>
            <pc:sldMk cId="641423000" sldId="261"/>
            <ac:spMk id="3" creationId="{3FD662A8-D91B-4CCF-B11F-D554676B70CE}"/>
          </ac:spMkLst>
        </pc:spChg>
      </pc:sldChg>
      <pc:sldChg chg="addSp delSp modSp new mod">
        <pc:chgData name="Peter Spáč" userId="2e8d26cd-55d7-4d78-8227-1866407259d9" providerId="ADAL" clId="{0CD38B93-FC2D-4CA3-ACAD-250FD626B4EB}" dt="2021-03-31T08:31:42.347" v="614" actId="20577"/>
        <pc:sldMkLst>
          <pc:docMk/>
          <pc:sldMk cId="3748228061" sldId="262"/>
        </pc:sldMkLst>
        <pc:spChg chg="del">
          <ac:chgData name="Peter Spáč" userId="2e8d26cd-55d7-4d78-8227-1866407259d9" providerId="ADAL" clId="{0CD38B93-FC2D-4CA3-ACAD-250FD626B4EB}" dt="2021-03-31T08:07:36.251" v="345" actId="478"/>
          <ac:spMkLst>
            <pc:docMk/>
            <pc:sldMk cId="3748228061" sldId="262"/>
            <ac:spMk id="2" creationId="{D7E6DA1B-D1E7-436B-A2BB-27E7B8058BDC}"/>
          </ac:spMkLst>
        </pc:spChg>
        <pc:spChg chg="del">
          <ac:chgData name="Peter Spáč" userId="2e8d26cd-55d7-4d78-8227-1866407259d9" providerId="ADAL" clId="{0CD38B93-FC2D-4CA3-ACAD-250FD626B4EB}" dt="2021-03-31T08:07:35.525" v="344" actId="478"/>
          <ac:spMkLst>
            <pc:docMk/>
            <pc:sldMk cId="3748228061" sldId="262"/>
            <ac:spMk id="3" creationId="{038D5B18-5D4C-4219-84CF-E8DD683A8E04}"/>
          </ac:spMkLst>
        </pc:spChg>
        <pc:graphicFrameChg chg="add mod modGraphic">
          <ac:chgData name="Peter Spáč" userId="2e8d26cd-55d7-4d78-8227-1866407259d9" providerId="ADAL" clId="{0CD38B93-FC2D-4CA3-ACAD-250FD626B4EB}" dt="2021-03-31T08:31:42.347" v="614" actId="20577"/>
          <ac:graphicFrameMkLst>
            <pc:docMk/>
            <pc:sldMk cId="3748228061" sldId="262"/>
            <ac:graphicFrameMk id="4" creationId="{29AD620E-0AA7-4E9B-AA8D-94D04C3854A3}"/>
          </ac:graphicFrameMkLst>
        </pc:graphicFrameChg>
      </pc:sldChg>
      <pc:sldChg chg="modSp new mod">
        <pc:chgData name="Peter Spáč" userId="2e8d26cd-55d7-4d78-8227-1866407259d9" providerId="ADAL" clId="{0CD38B93-FC2D-4CA3-ACAD-250FD626B4EB}" dt="2021-03-31T08:08:45.375" v="355" actId="12"/>
        <pc:sldMkLst>
          <pc:docMk/>
          <pc:sldMk cId="1583015088" sldId="263"/>
        </pc:sldMkLst>
        <pc:spChg chg="mod">
          <ac:chgData name="Peter Spáč" userId="2e8d26cd-55d7-4d78-8227-1866407259d9" providerId="ADAL" clId="{0CD38B93-FC2D-4CA3-ACAD-250FD626B4EB}" dt="2021-03-31T08:08:36.119" v="352"/>
          <ac:spMkLst>
            <pc:docMk/>
            <pc:sldMk cId="1583015088" sldId="263"/>
            <ac:spMk id="2" creationId="{96E253B0-E699-4C42-838F-98D4CC89F515}"/>
          </ac:spMkLst>
        </pc:spChg>
        <pc:spChg chg="mod">
          <ac:chgData name="Peter Spáč" userId="2e8d26cd-55d7-4d78-8227-1866407259d9" providerId="ADAL" clId="{0CD38B93-FC2D-4CA3-ACAD-250FD626B4EB}" dt="2021-03-31T08:08:45.375" v="355" actId="12"/>
          <ac:spMkLst>
            <pc:docMk/>
            <pc:sldMk cId="1583015088" sldId="263"/>
            <ac:spMk id="3" creationId="{1578BD6E-0042-4A4E-B7A7-76E538FC7A26}"/>
          </ac:spMkLst>
        </pc:spChg>
      </pc:sldChg>
      <pc:sldChg chg="addSp delSp modSp new mod">
        <pc:chgData name="Peter Spáč" userId="2e8d26cd-55d7-4d78-8227-1866407259d9" providerId="ADAL" clId="{0CD38B93-FC2D-4CA3-ACAD-250FD626B4EB}" dt="2021-03-31T08:31:37.633" v="613" actId="20577"/>
        <pc:sldMkLst>
          <pc:docMk/>
          <pc:sldMk cId="527548727" sldId="264"/>
        </pc:sldMkLst>
        <pc:spChg chg="del">
          <ac:chgData name="Peter Spáč" userId="2e8d26cd-55d7-4d78-8227-1866407259d9" providerId="ADAL" clId="{0CD38B93-FC2D-4CA3-ACAD-250FD626B4EB}" dt="2021-03-31T08:09:08.662" v="357" actId="478"/>
          <ac:spMkLst>
            <pc:docMk/>
            <pc:sldMk cId="527548727" sldId="264"/>
            <ac:spMk id="2" creationId="{C5FFBEE9-CED8-4604-B634-3D6545BCFC7A}"/>
          </ac:spMkLst>
        </pc:spChg>
        <pc:spChg chg="del">
          <ac:chgData name="Peter Spáč" userId="2e8d26cd-55d7-4d78-8227-1866407259d9" providerId="ADAL" clId="{0CD38B93-FC2D-4CA3-ACAD-250FD626B4EB}" dt="2021-03-31T08:09:09.655" v="358" actId="478"/>
          <ac:spMkLst>
            <pc:docMk/>
            <pc:sldMk cId="527548727" sldId="264"/>
            <ac:spMk id="3" creationId="{D128E3CE-53B8-4BCA-AC18-D377AF9CD950}"/>
          </ac:spMkLst>
        </pc:spChg>
        <pc:graphicFrameChg chg="add mod modGraphic">
          <ac:chgData name="Peter Spáč" userId="2e8d26cd-55d7-4d78-8227-1866407259d9" providerId="ADAL" clId="{0CD38B93-FC2D-4CA3-ACAD-250FD626B4EB}" dt="2021-03-31T08:31:37.633" v="613" actId="20577"/>
          <ac:graphicFrameMkLst>
            <pc:docMk/>
            <pc:sldMk cId="527548727" sldId="264"/>
            <ac:graphicFrameMk id="4" creationId="{612BAEE4-3566-4D9B-BC59-6731E11D6BF7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8:31:31.902" v="610" actId="20577"/>
        <pc:sldMkLst>
          <pc:docMk/>
          <pc:sldMk cId="1940882078" sldId="265"/>
        </pc:sldMkLst>
        <pc:spChg chg="del">
          <ac:chgData name="Peter Spáč" userId="2e8d26cd-55d7-4d78-8227-1866407259d9" providerId="ADAL" clId="{0CD38B93-FC2D-4CA3-ACAD-250FD626B4EB}" dt="2021-03-31T08:10:47.183" v="416" actId="478"/>
          <ac:spMkLst>
            <pc:docMk/>
            <pc:sldMk cId="1940882078" sldId="265"/>
            <ac:spMk id="2" creationId="{59F14A7A-E37B-4C3F-837A-291B3EE03B7C}"/>
          </ac:spMkLst>
        </pc:spChg>
        <pc:spChg chg="del">
          <ac:chgData name="Peter Spáč" userId="2e8d26cd-55d7-4d78-8227-1866407259d9" providerId="ADAL" clId="{0CD38B93-FC2D-4CA3-ACAD-250FD626B4EB}" dt="2021-03-31T08:10:48.504" v="417" actId="478"/>
          <ac:spMkLst>
            <pc:docMk/>
            <pc:sldMk cId="1940882078" sldId="265"/>
            <ac:spMk id="3" creationId="{8C0840C1-D0B2-47A2-B742-8B5CB33FF65A}"/>
          </ac:spMkLst>
        </pc:spChg>
        <pc:graphicFrameChg chg="add del mod">
          <ac:chgData name="Peter Spáč" userId="2e8d26cd-55d7-4d78-8227-1866407259d9" providerId="ADAL" clId="{0CD38B93-FC2D-4CA3-ACAD-250FD626B4EB}" dt="2021-03-31T08:10:45.370" v="415"/>
          <ac:graphicFrameMkLst>
            <pc:docMk/>
            <pc:sldMk cId="1940882078" sldId="265"/>
            <ac:graphicFrameMk id="4" creationId="{F53801C8-3E58-44D8-9A57-3EBE83F32FE5}"/>
          </ac:graphicFrameMkLst>
        </pc:graphicFrameChg>
        <pc:graphicFrameChg chg="add mod modGraphic">
          <ac:chgData name="Peter Spáč" userId="2e8d26cd-55d7-4d78-8227-1866407259d9" providerId="ADAL" clId="{0CD38B93-FC2D-4CA3-ACAD-250FD626B4EB}" dt="2021-03-31T08:31:31.902" v="610" actId="20577"/>
          <ac:graphicFrameMkLst>
            <pc:docMk/>
            <pc:sldMk cId="1940882078" sldId="265"/>
            <ac:graphicFrameMk id="5" creationId="{071CA92D-1F97-43D7-ADBA-F8470D15A23C}"/>
          </ac:graphicFrameMkLst>
        </pc:graphicFrameChg>
      </pc:sldChg>
      <pc:sldChg chg="modSp add mod">
        <pc:chgData name="Peter Spáč" userId="2e8d26cd-55d7-4d78-8227-1866407259d9" providerId="ADAL" clId="{0CD38B93-FC2D-4CA3-ACAD-250FD626B4EB}" dt="2021-03-31T08:31:36.056" v="612" actId="20577"/>
        <pc:sldMkLst>
          <pc:docMk/>
          <pc:sldMk cId="1081247000" sldId="266"/>
        </pc:sldMkLst>
        <pc:graphicFrameChg chg="modGraphic">
          <ac:chgData name="Peter Spáč" userId="2e8d26cd-55d7-4d78-8227-1866407259d9" providerId="ADAL" clId="{0CD38B93-FC2D-4CA3-ACAD-250FD626B4EB}" dt="2021-03-31T08:31:36.056" v="612" actId="20577"/>
          <ac:graphicFrameMkLst>
            <pc:docMk/>
            <pc:sldMk cId="1081247000" sldId="266"/>
            <ac:graphicFrameMk id="4" creationId="{612BAEE4-3566-4D9B-BC59-6731E11D6BF7}"/>
          </ac:graphicFrameMkLst>
        </pc:graphicFrameChg>
      </pc:sldChg>
      <pc:sldChg chg="modSp add mod">
        <pc:chgData name="Peter Spáč" userId="2e8d26cd-55d7-4d78-8227-1866407259d9" providerId="ADAL" clId="{0CD38B93-FC2D-4CA3-ACAD-250FD626B4EB}" dt="2021-03-31T08:31:33.935" v="611" actId="20577"/>
        <pc:sldMkLst>
          <pc:docMk/>
          <pc:sldMk cId="1470588367" sldId="267"/>
        </pc:sldMkLst>
        <pc:graphicFrameChg chg="modGraphic">
          <ac:chgData name="Peter Spáč" userId="2e8d26cd-55d7-4d78-8227-1866407259d9" providerId="ADAL" clId="{0CD38B93-FC2D-4CA3-ACAD-250FD626B4EB}" dt="2021-03-31T08:31:33.935" v="611" actId="20577"/>
          <ac:graphicFrameMkLst>
            <pc:docMk/>
            <pc:sldMk cId="1470588367" sldId="267"/>
            <ac:graphicFrameMk id="4" creationId="{612BAEE4-3566-4D9B-BC59-6731E11D6BF7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8:13:25.419" v="477" actId="1076"/>
        <pc:sldMkLst>
          <pc:docMk/>
          <pc:sldMk cId="1299948130" sldId="268"/>
        </pc:sldMkLst>
        <pc:spChg chg="mod">
          <ac:chgData name="Peter Spáč" userId="2e8d26cd-55d7-4d78-8227-1866407259d9" providerId="ADAL" clId="{0CD38B93-FC2D-4CA3-ACAD-250FD626B4EB}" dt="2021-03-31T08:12:55.934" v="469"/>
          <ac:spMkLst>
            <pc:docMk/>
            <pc:sldMk cId="1299948130" sldId="268"/>
            <ac:spMk id="2" creationId="{7BFEBF10-CF74-40C0-8F33-4179D9A877C6}"/>
          </ac:spMkLst>
        </pc:spChg>
        <pc:spChg chg="mod">
          <ac:chgData name="Peter Spáč" userId="2e8d26cd-55d7-4d78-8227-1866407259d9" providerId="ADAL" clId="{0CD38B93-FC2D-4CA3-ACAD-250FD626B4EB}" dt="2021-03-31T08:13:04.553" v="473" actId="12"/>
          <ac:spMkLst>
            <pc:docMk/>
            <pc:sldMk cId="1299948130" sldId="268"/>
            <ac:spMk id="3" creationId="{E5E0230E-69FF-4E6F-85B5-4182F0ACD41C}"/>
          </ac:spMkLst>
        </pc:spChg>
        <pc:picChg chg="add del mod">
          <ac:chgData name="Peter Spáč" userId="2e8d26cd-55d7-4d78-8227-1866407259d9" providerId="ADAL" clId="{0CD38B93-FC2D-4CA3-ACAD-250FD626B4EB}" dt="2021-03-31T08:13:25.419" v="477" actId="1076"/>
          <ac:picMkLst>
            <pc:docMk/>
            <pc:sldMk cId="1299948130" sldId="268"/>
            <ac:picMk id="4" creationId="{5322BE7C-4B43-44C6-BD65-0320D7DEC9F2}"/>
          </ac:picMkLst>
        </pc:picChg>
      </pc:sldChg>
      <pc:sldChg chg="addSp delSp modSp new mod">
        <pc:chgData name="Peter Spáč" userId="2e8d26cd-55d7-4d78-8227-1866407259d9" providerId="ADAL" clId="{0CD38B93-FC2D-4CA3-ACAD-250FD626B4EB}" dt="2021-03-31T08:21:54.351" v="513" actId="208"/>
        <pc:sldMkLst>
          <pc:docMk/>
          <pc:sldMk cId="4210638204" sldId="269"/>
        </pc:sldMkLst>
        <pc:spChg chg="mod">
          <ac:chgData name="Peter Spáč" userId="2e8d26cd-55d7-4d78-8227-1866407259d9" providerId="ADAL" clId="{0CD38B93-FC2D-4CA3-ACAD-250FD626B4EB}" dt="2021-03-31T08:18:43.295" v="480"/>
          <ac:spMkLst>
            <pc:docMk/>
            <pc:sldMk cId="4210638204" sldId="269"/>
            <ac:spMk id="2" creationId="{13ECF22A-3E75-4BE9-ADE8-F7C509801F2D}"/>
          </ac:spMkLst>
        </pc:spChg>
        <pc:spChg chg="del">
          <ac:chgData name="Peter Spáč" userId="2e8d26cd-55d7-4d78-8227-1866407259d9" providerId="ADAL" clId="{0CD38B93-FC2D-4CA3-ACAD-250FD626B4EB}" dt="2021-03-31T08:19:04.529" v="481" actId="478"/>
          <ac:spMkLst>
            <pc:docMk/>
            <pc:sldMk cId="4210638204" sldId="269"/>
            <ac:spMk id="3" creationId="{7596ACED-0D52-45A4-B846-17522ECF6DBF}"/>
          </ac:spMkLst>
        </pc:spChg>
        <pc:picChg chg="add mod ord">
          <ac:chgData name="Peter Spáč" userId="2e8d26cd-55d7-4d78-8227-1866407259d9" providerId="ADAL" clId="{0CD38B93-FC2D-4CA3-ACAD-250FD626B4EB}" dt="2021-03-31T08:20:42.834" v="504" actId="1076"/>
          <ac:picMkLst>
            <pc:docMk/>
            <pc:sldMk cId="4210638204" sldId="269"/>
            <ac:picMk id="5" creationId="{61ACB112-4A69-420C-B3E5-8A2996C970CA}"/>
          </ac:picMkLst>
        </pc:picChg>
        <pc:picChg chg="add mod ord">
          <ac:chgData name="Peter Spáč" userId="2e8d26cd-55d7-4d78-8227-1866407259d9" providerId="ADAL" clId="{0CD38B93-FC2D-4CA3-ACAD-250FD626B4EB}" dt="2021-03-31T08:20:35.833" v="502" actId="14100"/>
          <ac:picMkLst>
            <pc:docMk/>
            <pc:sldMk cId="4210638204" sldId="269"/>
            <ac:picMk id="6" creationId="{5B67CE6B-AC8D-45C2-B473-130E1ECB9D7C}"/>
          </ac:picMkLst>
        </pc:picChg>
        <pc:cxnChg chg="add mod">
          <ac:chgData name="Peter Spáč" userId="2e8d26cd-55d7-4d78-8227-1866407259d9" providerId="ADAL" clId="{0CD38B93-FC2D-4CA3-ACAD-250FD626B4EB}" dt="2021-03-31T08:21:54.351" v="513" actId="208"/>
          <ac:cxnSpMkLst>
            <pc:docMk/>
            <pc:sldMk cId="4210638204" sldId="269"/>
            <ac:cxnSpMk id="8" creationId="{B3DF93B0-1E34-4F8C-BDD8-64C1C19FD129}"/>
          </ac:cxnSpMkLst>
        </pc:cxnChg>
      </pc:sldChg>
      <pc:sldChg chg="modSp new mod">
        <pc:chgData name="Peter Spáč" userId="2e8d26cd-55d7-4d78-8227-1866407259d9" providerId="ADAL" clId="{0CD38B93-FC2D-4CA3-ACAD-250FD626B4EB}" dt="2021-03-31T08:22:51.514" v="521" actId="6549"/>
        <pc:sldMkLst>
          <pc:docMk/>
          <pc:sldMk cId="1807398256" sldId="270"/>
        </pc:sldMkLst>
        <pc:spChg chg="mod">
          <ac:chgData name="Peter Spáč" userId="2e8d26cd-55d7-4d78-8227-1866407259d9" providerId="ADAL" clId="{0CD38B93-FC2D-4CA3-ACAD-250FD626B4EB}" dt="2021-03-31T08:22:36.630" v="516"/>
          <ac:spMkLst>
            <pc:docMk/>
            <pc:sldMk cId="1807398256" sldId="270"/>
            <ac:spMk id="2" creationId="{0BE67C4E-E4C2-41FB-B3B9-46A4A314D733}"/>
          </ac:spMkLst>
        </pc:spChg>
        <pc:spChg chg="mod">
          <ac:chgData name="Peter Spáč" userId="2e8d26cd-55d7-4d78-8227-1866407259d9" providerId="ADAL" clId="{0CD38B93-FC2D-4CA3-ACAD-250FD626B4EB}" dt="2021-03-31T08:22:51.514" v="521" actId="6549"/>
          <ac:spMkLst>
            <pc:docMk/>
            <pc:sldMk cId="1807398256" sldId="270"/>
            <ac:spMk id="3" creationId="{90BB2BDA-2AE9-4BE5-AD46-1F62C85D1E87}"/>
          </ac:spMkLst>
        </pc:spChg>
      </pc:sldChg>
      <pc:sldChg chg="addSp delSp modSp add del mod">
        <pc:chgData name="Peter Spáč" userId="2e8d26cd-55d7-4d78-8227-1866407259d9" providerId="ADAL" clId="{0CD38B93-FC2D-4CA3-ACAD-250FD626B4EB}" dt="2021-03-31T08:21:59.855" v="514" actId="47"/>
        <pc:sldMkLst>
          <pc:docMk/>
          <pc:sldMk cId="2006832179" sldId="270"/>
        </pc:sldMkLst>
        <pc:picChg chg="add mod">
          <ac:chgData name="Peter Spáč" userId="2e8d26cd-55d7-4d78-8227-1866407259d9" providerId="ADAL" clId="{0CD38B93-FC2D-4CA3-ACAD-250FD626B4EB}" dt="2021-03-31T08:19:49.725" v="490" actId="14100"/>
          <ac:picMkLst>
            <pc:docMk/>
            <pc:sldMk cId="2006832179" sldId="270"/>
            <ac:picMk id="4" creationId="{D500EA88-352F-4D0D-AA9E-CCA533D0041E}"/>
          </ac:picMkLst>
        </pc:picChg>
        <pc:picChg chg="del">
          <ac:chgData name="Peter Spáč" userId="2e8d26cd-55d7-4d78-8227-1866407259d9" providerId="ADAL" clId="{0CD38B93-FC2D-4CA3-ACAD-250FD626B4EB}" dt="2021-03-31T08:19:15.531" v="485" actId="478"/>
          <ac:picMkLst>
            <pc:docMk/>
            <pc:sldMk cId="2006832179" sldId="270"/>
            <ac:picMk id="5" creationId="{61ACB112-4A69-420C-B3E5-8A2996C970CA}"/>
          </ac:picMkLst>
        </pc:picChg>
      </pc:sldChg>
      <pc:sldChg chg="new del">
        <pc:chgData name="Peter Spáč" userId="2e8d26cd-55d7-4d78-8227-1866407259d9" providerId="ADAL" clId="{0CD38B93-FC2D-4CA3-ACAD-250FD626B4EB}" dt="2021-03-31T08:23:03.119" v="523" actId="680"/>
        <pc:sldMkLst>
          <pc:docMk/>
          <pc:sldMk cId="32643238" sldId="271"/>
        </pc:sldMkLst>
      </pc:sldChg>
      <pc:sldChg chg="modSp add mod">
        <pc:chgData name="Peter Spáč" userId="2e8d26cd-55d7-4d78-8227-1866407259d9" providerId="ADAL" clId="{0CD38B93-FC2D-4CA3-ACAD-250FD626B4EB}" dt="2021-03-31T08:23:11.574" v="525"/>
        <pc:sldMkLst>
          <pc:docMk/>
          <pc:sldMk cId="733915191" sldId="271"/>
        </pc:sldMkLst>
        <pc:spChg chg="mod">
          <ac:chgData name="Peter Spáč" userId="2e8d26cd-55d7-4d78-8227-1866407259d9" providerId="ADAL" clId="{0CD38B93-FC2D-4CA3-ACAD-250FD626B4EB}" dt="2021-03-31T08:23:11.574" v="525"/>
          <ac:spMkLst>
            <pc:docMk/>
            <pc:sldMk cId="733915191" sldId="271"/>
            <ac:spMk id="3" creationId="{90BB2BDA-2AE9-4BE5-AD46-1F62C85D1E87}"/>
          </ac:spMkLst>
        </pc:spChg>
      </pc:sldChg>
      <pc:sldChg chg="addSp delSp modSp new mod">
        <pc:chgData name="Peter Spáč" userId="2e8d26cd-55d7-4d78-8227-1866407259d9" providerId="ADAL" clId="{0CD38B93-FC2D-4CA3-ACAD-250FD626B4EB}" dt="2021-03-31T08:31:28.938" v="609" actId="20577"/>
        <pc:sldMkLst>
          <pc:docMk/>
          <pc:sldMk cId="1760209037" sldId="272"/>
        </pc:sldMkLst>
        <pc:spChg chg="del">
          <ac:chgData name="Peter Spáč" userId="2e8d26cd-55d7-4d78-8227-1866407259d9" providerId="ADAL" clId="{0CD38B93-FC2D-4CA3-ACAD-250FD626B4EB}" dt="2021-03-31T08:29:01.868" v="527" actId="478"/>
          <ac:spMkLst>
            <pc:docMk/>
            <pc:sldMk cId="1760209037" sldId="272"/>
            <ac:spMk id="2" creationId="{4D0030E3-F58F-4DA3-B1C5-1EDA777F9368}"/>
          </ac:spMkLst>
        </pc:spChg>
        <pc:spChg chg="del">
          <ac:chgData name="Peter Spáč" userId="2e8d26cd-55d7-4d78-8227-1866407259d9" providerId="ADAL" clId="{0CD38B93-FC2D-4CA3-ACAD-250FD626B4EB}" dt="2021-03-31T08:29:03.014" v="528" actId="478"/>
          <ac:spMkLst>
            <pc:docMk/>
            <pc:sldMk cId="1760209037" sldId="272"/>
            <ac:spMk id="3" creationId="{8169E53C-BAD1-4F28-9F96-4B719BB05101}"/>
          </ac:spMkLst>
        </pc:spChg>
        <pc:graphicFrameChg chg="add mod modGraphic">
          <ac:chgData name="Peter Spáč" userId="2e8d26cd-55d7-4d78-8227-1866407259d9" providerId="ADAL" clId="{0CD38B93-FC2D-4CA3-ACAD-250FD626B4EB}" dt="2021-03-31T08:31:28.938" v="609" actId="20577"/>
          <ac:graphicFrameMkLst>
            <pc:docMk/>
            <pc:sldMk cId="1760209037" sldId="272"/>
            <ac:graphicFrameMk id="4" creationId="{BCC7C9B2-25BA-4CBF-AC12-B0827543EBD2}"/>
          </ac:graphicFrameMkLst>
        </pc:graphicFrameChg>
      </pc:sldChg>
      <pc:sldChg chg="modSp new mod">
        <pc:chgData name="Peter Spáč" userId="2e8d26cd-55d7-4d78-8227-1866407259d9" providerId="ADAL" clId="{0CD38B93-FC2D-4CA3-ACAD-250FD626B4EB}" dt="2021-03-31T08:30:11.388" v="567" actId="12"/>
        <pc:sldMkLst>
          <pc:docMk/>
          <pc:sldMk cId="1241857671" sldId="273"/>
        </pc:sldMkLst>
        <pc:spChg chg="mod">
          <ac:chgData name="Peter Spáč" userId="2e8d26cd-55d7-4d78-8227-1866407259d9" providerId="ADAL" clId="{0CD38B93-FC2D-4CA3-ACAD-250FD626B4EB}" dt="2021-03-31T08:29:59.812" v="563"/>
          <ac:spMkLst>
            <pc:docMk/>
            <pc:sldMk cId="1241857671" sldId="273"/>
            <ac:spMk id="2" creationId="{03AA54B6-5B98-4E1D-BF81-BD4356EB3240}"/>
          </ac:spMkLst>
        </pc:spChg>
        <pc:spChg chg="mod">
          <ac:chgData name="Peter Spáč" userId="2e8d26cd-55d7-4d78-8227-1866407259d9" providerId="ADAL" clId="{0CD38B93-FC2D-4CA3-ACAD-250FD626B4EB}" dt="2021-03-31T08:30:11.388" v="567" actId="12"/>
          <ac:spMkLst>
            <pc:docMk/>
            <pc:sldMk cId="1241857671" sldId="273"/>
            <ac:spMk id="3" creationId="{72FCB440-B5C1-4837-9DB7-2C05896120AF}"/>
          </ac:spMkLst>
        </pc:spChg>
      </pc:sldChg>
      <pc:sldChg chg="addSp delSp modSp new mod">
        <pc:chgData name="Peter Spáč" userId="2e8d26cd-55d7-4d78-8227-1866407259d9" providerId="ADAL" clId="{0CD38B93-FC2D-4CA3-ACAD-250FD626B4EB}" dt="2021-03-31T08:31:23.871" v="608" actId="20577"/>
        <pc:sldMkLst>
          <pc:docMk/>
          <pc:sldMk cId="273104321" sldId="274"/>
        </pc:sldMkLst>
        <pc:spChg chg="del">
          <ac:chgData name="Peter Spáč" userId="2e8d26cd-55d7-4d78-8227-1866407259d9" providerId="ADAL" clId="{0CD38B93-FC2D-4CA3-ACAD-250FD626B4EB}" dt="2021-03-31T08:30:41.357" v="570" actId="478"/>
          <ac:spMkLst>
            <pc:docMk/>
            <pc:sldMk cId="273104321" sldId="274"/>
            <ac:spMk id="2" creationId="{2045015C-128C-493D-BC94-34BAC987FA86}"/>
          </ac:spMkLst>
        </pc:spChg>
        <pc:spChg chg="del">
          <ac:chgData name="Peter Spáč" userId="2e8d26cd-55d7-4d78-8227-1866407259d9" providerId="ADAL" clId="{0CD38B93-FC2D-4CA3-ACAD-250FD626B4EB}" dt="2021-03-31T08:30:40.700" v="569" actId="478"/>
          <ac:spMkLst>
            <pc:docMk/>
            <pc:sldMk cId="273104321" sldId="274"/>
            <ac:spMk id="3" creationId="{887ECB15-F913-4C78-B311-7EC1400FA0D2}"/>
          </ac:spMkLst>
        </pc:spChg>
        <pc:graphicFrameChg chg="add mod modGraphic">
          <ac:chgData name="Peter Spáč" userId="2e8d26cd-55d7-4d78-8227-1866407259d9" providerId="ADAL" clId="{0CD38B93-FC2D-4CA3-ACAD-250FD626B4EB}" dt="2021-03-31T08:31:23.871" v="608" actId="20577"/>
          <ac:graphicFrameMkLst>
            <pc:docMk/>
            <pc:sldMk cId="273104321" sldId="274"/>
            <ac:graphicFrameMk id="4" creationId="{1C15CD30-BF18-477A-B797-B5EF90FD46AD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8:32:34.986" v="653" actId="20577"/>
        <pc:sldMkLst>
          <pc:docMk/>
          <pc:sldMk cId="2456641018" sldId="275"/>
        </pc:sldMkLst>
        <pc:spChg chg="del">
          <ac:chgData name="Peter Spáč" userId="2e8d26cd-55d7-4d78-8227-1866407259d9" providerId="ADAL" clId="{0CD38B93-FC2D-4CA3-ACAD-250FD626B4EB}" dt="2021-03-31T08:31:53.466" v="617" actId="478"/>
          <ac:spMkLst>
            <pc:docMk/>
            <pc:sldMk cId="2456641018" sldId="275"/>
            <ac:spMk id="2" creationId="{79F09B53-B540-4C72-9197-C72393E1C255}"/>
          </ac:spMkLst>
        </pc:spChg>
        <pc:spChg chg="del">
          <ac:chgData name="Peter Spáč" userId="2e8d26cd-55d7-4d78-8227-1866407259d9" providerId="ADAL" clId="{0CD38B93-FC2D-4CA3-ACAD-250FD626B4EB}" dt="2021-03-31T08:31:52.819" v="616" actId="478"/>
          <ac:spMkLst>
            <pc:docMk/>
            <pc:sldMk cId="2456641018" sldId="275"/>
            <ac:spMk id="3" creationId="{736E6E61-7AE8-41DF-80FB-8CA282A318E7}"/>
          </ac:spMkLst>
        </pc:spChg>
        <pc:graphicFrameChg chg="add mod modGraphic">
          <ac:chgData name="Peter Spáč" userId="2e8d26cd-55d7-4d78-8227-1866407259d9" providerId="ADAL" clId="{0CD38B93-FC2D-4CA3-ACAD-250FD626B4EB}" dt="2021-03-31T08:32:34.986" v="653" actId="20577"/>
          <ac:graphicFrameMkLst>
            <pc:docMk/>
            <pc:sldMk cId="2456641018" sldId="275"/>
            <ac:graphicFrameMk id="4" creationId="{1CFA8DDB-2A21-4BDE-BCBD-FC572600455C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8:33:41.478" v="685" actId="20577"/>
        <pc:sldMkLst>
          <pc:docMk/>
          <pc:sldMk cId="3279509589" sldId="276"/>
        </pc:sldMkLst>
        <pc:spChg chg="del">
          <ac:chgData name="Peter Spáč" userId="2e8d26cd-55d7-4d78-8227-1866407259d9" providerId="ADAL" clId="{0CD38B93-FC2D-4CA3-ACAD-250FD626B4EB}" dt="2021-03-31T08:33:08.333" v="656" actId="478"/>
          <ac:spMkLst>
            <pc:docMk/>
            <pc:sldMk cId="3279509589" sldId="276"/>
            <ac:spMk id="2" creationId="{AE42117C-DCB5-42F0-B8DD-FF7512F41F15}"/>
          </ac:spMkLst>
        </pc:spChg>
        <pc:spChg chg="del">
          <ac:chgData name="Peter Spáč" userId="2e8d26cd-55d7-4d78-8227-1866407259d9" providerId="ADAL" clId="{0CD38B93-FC2D-4CA3-ACAD-250FD626B4EB}" dt="2021-03-31T08:33:07.460" v="655" actId="478"/>
          <ac:spMkLst>
            <pc:docMk/>
            <pc:sldMk cId="3279509589" sldId="276"/>
            <ac:spMk id="3" creationId="{B75C776E-BE25-4D37-8F6D-8226B6E4F057}"/>
          </ac:spMkLst>
        </pc:spChg>
        <pc:graphicFrameChg chg="add mod modGraphic">
          <ac:chgData name="Peter Spáč" userId="2e8d26cd-55d7-4d78-8227-1866407259d9" providerId="ADAL" clId="{0CD38B93-FC2D-4CA3-ACAD-250FD626B4EB}" dt="2021-03-31T08:33:41.478" v="685" actId="20577"/>
          <ac:graphicFrameMkLst>
            <pc:docMk/>
            <pc:sldMk cId="3279509589" sldId="276"/>
            <ac:graphicFrameMk id="4" creationId="{7EC40F1E-FFD9-4D89-8302-F439D1B11D2F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8:34:34.661" v="737" actId="20577"/>
        <pc:sldMkLst>
          <pc:docMk/>
          <pc:sldMk cId="353890279" sldId="277"/>
        </pc:sldMkLst>
        <pc:spChg chg="del">
          <ac:chgData name="Peter Spáč" userId="2e8d26cd-55d7-4d78-8227-1866407259d9" providerId="ADAL" clId="{0CD38B93-FC2D-4CA3-ACAD-250FD626B4EB}" dt="2021-03-31T08:33:50.660" v="688" actId="478"/>
          <ac:spMkLst>
            <pc:docMk/>
            <pc:sldMk cId="353890279" sldId="277"/>
            <ac:spMk id="2" creationId="{D2DB87FD-B7FE-4FBE-AE69-F4DBDD8F0172}"/>
          </ac:spMkLst>
        </pc:spChg>
        <pc:spChg chg="del">
          <ac:chgData name="Peter Spáč" userId="2e8d26cd-55d7-4d78-8227-1866407259d9" providerId="ADAL" clId="{0CD38B93-FC2D-4CA3-ACAD-250FD626B4EB}" dt="2021-03-31T08:33:49.497" v="687" actId="478"/>
          <ac:spMkLst>
            <pc:docMk/>
            <pc:sldMk cId="353890279" sldId="277"/>
            <ac:spMk id="3" creationId="{75190076-A2F4-486E-89C8-C2634AF6202D}"/>
          </ac:spMkLst>
        </pc:spChg>
        <pc:graphicFrameChg chg="add mod modGraphic">
          <ac:chgData name="Peter Spáč" userId="2e8d26cd-55d7-4d78-8227-1866407259d9" providerId="ADAL" clId="{0CD38B93-FC2D-4CA3-ACAD-250FD626B4EB}" dt="2021-03-31T08:34:34.661" v="737" actId="20577"/>
          <ac:graphicFrameMkLst>
            <pc:docMk/>
            <pc:sldMk cId="353890279" sldId="277"/>
            <ac:graphicFrameMk id="4" creationId="{69F73F47-BE43-4F00-8287-B3B6565391EE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8:39:08.426" v="818" actId="20577"/>
        <pc:sldMkLst>
          <pc:docMk/>
          <pc:sldMk cId="414545921" sldId="278"/>
        </pc:sldMkLst>
        <pc:spChg chg="del">
          <ac:chgData name="Peter Spáč" userId="2e8d26cd-55d7-4d78-8227-1866407259d9" providerId="ADAL" clId="{0CD38B93-FC2D-4CA3-ACAD-250FD626B4EB}" dt="2021-03-31T08:34:46.342" v="740" actId="478"/>
          <ac:spMkLst>
            <pc:docMk/>
            <pc:sldMk cId="414545921" sldId="278"/>
            <ac:spMk id="2" creationId="{AF2D5D9F-CAD9-43A1-A869-118CE03E32A5}"/>
          </ac:spMkLst>
        </pc:spChg>
        <pc:spChg chg="del">
          <ac:chgData name="Peter Spáč" userId="2e8d26cd-55d7-4d78-8227-1866407259d9" providerId="ADAL" clId="{0CD38B93-FC2D-4CA3-ACAD-250FD626B4EB}" dt="2021-03-31T08:34:44.915" v="739" actId="478"/>
          <ac:spMkLst>
            <pc:docMk/>
            <pc:sldMk cId="414545921" sldId="278"/>
            <ac:spMk id="3" creationId="{DF6C630E-6FE3-4211-8DEE-4C9AFE3F1E05}"/>
          </ac:spMkLst>
        </pc:spChg>
        <pc:graphicFrameChg chg="add mod modGraphic">
          <ac:chgData name="Peter Spáč" userId="2e8d26cd-55d7-4d78-8227-1866407259d9" providerId="ADAL" clId="{0CD38B93-FC2D-4CA3-ACAD-250FD626B4EB}" dt="2021-03-31T08:39:08.426" v="818" actId="20577"/>
          <ac:graphicFrameMkLst>
            <pc:docMk/>
            <pc:sldMk cId="414545921" sldId="278"/>
            <ac:graphicFrameMk id="4" creationId="{12799911-EF1A-4CC6-A167-6FE9CF0DB265}"/>
          </ac:graphicFrameMkLst>
        </pc:graphicFrameChg>
      </pc:sldChg>
      <pc:sldChg chg="modSp add mod">
        <pc:chgData name="Peter Spáč" userId="2e8d26cd-55d7-4d78-8227-1866407259d9" providerId="ADAL" clId="{0CD38B93-FC2D-4CA3-ACAD-250FD626B4EB}" dt="2021-03-31T08:43:58.395" v="929" actId="207"/>
        <pc:sldMkLst>
          <pc:docMk/>
          <pc:sldMk cId="1637355496" sldId="279"/>
        </pc:sldMkLst>
        <pc:graphicFrameChg chg="mod modGraphic">
          <ac:chgData name="Peter Spáč" userId="2e8d26cd-55d7-4d78-8227-1866407259d9" providerId="ADAL" clId="{0CD38B93-FC2D-4CA3-ACAD-250FD626B4EB}" dt="2021-03-31T08:43:58.395" v="929" actId="207"/>
          <ac:graphicFrameMkLst>
            <pc:docMk/>
            <pc:sldMk cId="1637355496" sldId="279"/>
            <ac:graphicFrameMk id="4" creationId="{12799911-EF1A-4CC6-A167-6FE9CF0DB265}"/>
          </ac:graphicFrameMkLst>
        </pc:graphicFrameChg>
      </pc:sldChg>
      <pc:sldChg chg="modSp new mod">
        <pc:chgData name="Peter Spáč" userId="2e8d26cd-55d7-4d78-8227-1866407259d9" providerId="ADAL" clId="{0CD38B93-FC2D-4CA3-ACAD-250FD626B4EB}" dt="2021-03-31T08:44:23.518" v="932"/>
        <pc:sldMkLst>
          <pc:docMk/>
          <pc:sldMk cId="987230223" sldId="280"/>
        </pc:sldMkLst>
        <pc:spChg chg="mod">
          <ac:chgData name="Peter Spáč" userId="2e8d26cd-55d7-4d78-8227-1866407259d9" providerId="ADAL" clId="{0CD38B93-FC2D-4CA3-ACAD-250FD626B4EB}" dt="2021-03-31T08:44:18.484" v="931"/>
          <ac:spMkLst>
            <pc:docMk/>
            <pc:sldMk cId="987230223" sldId="280"/>
            <ac:spMk id="2" creationId="{57F3FA91-99FC-44F9-830C-D420D3AE6233}"/>
          </ac:spMkLst>
        </pc:spChg>
        <pc:spChg chg="mod">
          <ac:chgData name="Peter Spáč" userId="2e8d26cd-55d7-4d78-8227-1866407259d9" providerId="ADAL" clId="{0CD38B93-FC2D-4CA3-ACAD-250FD626B4EB}" dt="2021-03-31T08:44:23.518" v="932"/>
          <ac:spMkLst>
            <pc:docMk/>
            <pc:sldMk cId="987230223" sldId="280"/>
            <ac:spMk id="3" creationId="{7C3BFD1C-DD0D-4578-B3E2-8599A390CA6D}"/>
          </ac:spMkLst>
        </pc:spChg>
      </pc:sldChg>
      <pc:sldChg chg="modSp new mod">
        <pc:chgData name="Peter Spáč" userId="2e8d26cd-55d7-4d78-8227-1866407259d9" providerId="ADAL" clId="{0CD38B93-FC2D-4CA3-ACAD-250FD626B4EB}" dt="2021-03-31T08:45:04.842" v="938" actId="12"/>
        <pc:sldMkLst>
          <pc:docMk/>
          <pc:sldMk cId="1375459918" sldId="281"/>
        </pc:sldMkLst>
        <pc:spChg chg="mod">
          <ac:chgData name="Peter Spáč" userId="2e8d26cd-55d7-4d78-8227-1866407259d9" providerId="ADAL" clId="{0CD38B93-FC2D-4CA3-ACAD-250FD626B4EB}" dt="2021-03-31T08:44:52.326" v="934"/>
          <ac:spMkLst>
            <pc:docMk/>
            <pc:sldMk cId="1375459918" sldId="281"/>
            <ac:spMk id="2" creationId="{53E4475B-38DF-4BA5-8F0A-722D8EF1D81E}"/>
          </ac:spMkLst>
        </pc:spChg>
        <pc:spChg chg="mod">
          <ac:chgData name="Peter Spáč" userId="2e8d26cd-55d7-4d78-8227-1866407259d9" providerId="ADAL" clId="{0CD38B93-FC2D-4CA3-ACAD-250FD626B4EB}" dt="2021-03-31T08:45:04.842" v="938" actId="12"/>
          <ac:spMkLst>
            <pc:docMk/>
            <pc:sldMk cId="1375459918" sldId="281"/>
            <ac:spMk id="3" creationId="{80FA92B4-8B8C-4520-B85F-D03A636C6A8C}"/>
          </ac:spMkLst>
        </pc:spChg>
      </pc:sldChg>
      <pc:sldChg chg="modSp new mod">
        <pc:chgData name="Peter Spáč" userId="2e8d26cd-55d7-4d78-8227-1866407259d9" providerId="ADAL" clId="{0CD38B93-FC2D-4CA3-ACAD-250FD626B4EB}" dt="2021-03-31T09:27:14.635" v="1176" actId="5793"/>
        <pc:sldMkLst>
          <pc:docMk/>
          <pc:sldMk cId="201024318" sldId="282"/>
        </pc:sldMkLst>
        <pc:spChg chg="mod">
          <ac:chgData name="Peter Spáč" userId="2e8d26cd-55d7-4d78-8227-1866407259d9" providerId="ADAL" clId="{0CD38B93-FC2D-4CA3-ACAD-250FD626B4EB}" dt="2021-03-31T09:23:13.865" v="990" actId="20577"/>
          <ac:spMkLst>
            <pc:docMk/>
            <pc:sldMk cId="201024318" sldId="282"/>
            <ac:spMk id="2" creationId="{2E3221EF-0176-4AD4-9C54-DDB4774AB7F3}"/>
          </ac:spMkLst>
        </pc:spChg>
        <pc:spChg chg="mod">
          <ac:chgData name="Peter Spáč" userId="2e8d26cd-55d7-4d78-8227-1866407259d9" providerId="ADAL" clId="{0CD38B93-FC2D-4CA3-ACAD-250FD626B4EB}" dt="2021-03-31T09:27:14.635" v="1176" actId="5793"/>
          <ac:spMkLst>
            <pc:docMk/>
            <pc:sldMk cId="201024318" sldId="282"/>
            <ac:spMk id="3" creationId="{8F7D873B-D1C6-4BBF-B92B-44DA4C5CBDD3}"/>
          </ac:spMkLst>
        </pc:spChg>
      </pc:sldChg>
      <pc:sldChg chg="addSp delSp modSp new mod addCm delCm">
        <pc:chgData name="Peter Spáč" userId="2e8d26cd-55d7-4d78-8227-1866407259d9" providerId="ADAL" clId="{0CD38B93-FC2D-4CA3-ACAD-250FD626B4EB}" dt="2021-03-31T09:22:06.314" v="978" actId="20577"/>
        <pc:sldMkLst>
          <pc:docMk/>
          <pc:sldMk cId="1428639932" sldId="283"/>
        </pc:sldMkLst>
        <pc:spChg chg="del mod">
          <ac:chgData name="Peter Spáč" userId="2e8d26cd-55d7-4d78-8227-1866407259d9" providerId="ADAL" clId="{0CD38B93-FC2D-4CA3-ACAD-250FD626B4EB}" dt="2021-03-31T08:54:54.375" v="953" actId="478"/>
          <ac:spMkLst>
            <pc:docMk/>
            <pc:sldMk cId="1428639932" sldId="283"/>
            <ac:spMk id="2" creationId="{5CA3BE19-D5EF-4B36-A049-70F5E63D24B1}"/>
          </ac:spMkLst>
        </pc:spChg>
        <pc:spChg chg="del">
          <ac:chgData name="Peter Spáč" userId="2e8d26cd-55d7-4d78-8227-1866407259d9" providerId="ADAL" clId="{0CD38B93-FC2D-4CA3-ACAD-250FD626B4EB}" dt="2021-03-31T08:54:40.769" v="949" actId="478"/>
          <ac:spMkLst>
            <pc:docMk/>
            <pc:sldMk cId="1428639932" sldId="283"/>
            <ac:spMk id="3" creationId="{FA216095-A0A2-4018-8EE3-4BE0D42FA88A}"/>
          </ac:spMkLst>
        </pc:spChg>
        <pc:spChg chg="add del mod">
          <ac:chgData name="Peter Spáč" userId="2e8d26cd-55d7-4d78-8227-1866407259d9" providerId="ADAL" clId="{0CD38B93-FC2D-4CA3-ACAD-250FD626B4EB}" dt="2021-03-31T08:54:56.471" v="954" actId="478"/>
          <ac:spMkLst>
            <pc:docMk/>
            <pc:sldMk cId="1428639932" sldId="283"/>
            <ac:spMk id="6" creationId="{D7CC5612-47F8-4E49-8B48-51B91E9AA24B}"/>
          </ac:spMkLst>
        </pc:spChg>
        <pc:spChg chg="add mod">
          <ac:chgData name="Peter Spáč" userId="2e8d26cd-55d7-4d78-8227-1866407259d9" providerId="ADAL" clId="{0CD38B93-FC2D-4CA3-ACAD-250FD626B4EB}" dt="2021-03-31T09:21:05.986" v="965" actId="1076"/>
          <ac:spMkLst>
            <pc:docMk/>
            <pc:sldMk cId="1428639932" sldId="283"/>
            <ac:spMk id="7" creationId="{A8F80354-1E31-457D-9B37-C4DDBA9C623F}"/>
          </ac:spMkLst>
        </pc:spChg>
        <pc:spChg chg="add mod">
          <ac:chgData name="Peter Spáč" userId="2e8d26cd-55d7-4d78-8227-1866407259d9" providerId="ADAL" clId="{0CD38B93-FC2D-4CA3-ACAD-250FD626B4EB}" dt="2021-03-31T09:21:19.329" v="971" actId="20577"/>
          <ac:spMkLst>
            <pc:docMk/>
            <pc:sldMk cId="1428639932" sldId="283"/>
            <ac:spMk id="8" creationId="{F44A77CB-1A74-42FD-BC47-67B8DBDA28EE}"/>
          </ac:spMkLst>
        </pc:spChg>
        <pc:spChg chg="add mod">
          <ac:chgData name="Peter Spáč" userId="2e8d26cd-55d7-4d78-8227-1866407259d9" providerId="ADAL" clId="{0CD38B93-FC2D-4CA3-ACAD-250FD626B4EB}" dt="2021-03-31T09:22:06.314" v="978" actId="20577"/>
          <ac:spMkLst>
            <pc:docMk/>
            <pc:sldMk cId="1428639932" sldId="283"/>
            <ac:spMk id="9" creationId="{1E270524-9913-448B-871A-31516C9DA3DE}"/>
          </ac:spMkLst>
        </pc:spChg>
        <pc:graphicFrameChg chg="add mod">
          <ac:chgData name="Peter Spáč" userId="2e8d26cd-55d7-4d78-8227-1866407259d9" providerId="ADAL" clId="{0CD38B93-FC2D-4CA3-ACAD-250FD626B4EB}" dt="2021-03-31T09:21:55.297" v="972"/>
          <ac:graphicFrameMkLst>
            <pc:docMk/>
            <pc:sldMk cId="1428639932" sldId="283"/>
            <ac:graphicFrameMk id="4" creationId="{9E408BCA-951C-4F42-A107-C3DACD0739C2}"/>
          </ac:graphicFrameMkLst>
        </pc:graphicFrameChg>
      </pc:sldChg>
      <pc:sldChg chg="delSp modSp add mod">
        <pc:chgData name="Peter Spáč" userId="2e8d26cd-55d7-4d78-8227-1866407259d9" providerId="ADAL" clId="{0CD38B93-FC2D-4CA3-ACAD-250FD626B4EB}" dt="2021-03-31T09:22:36.567" v="987" actId="478"/>
        <pc:sldMkLst>
          <pc:docMk/>
          <pc:sldMk cId="3678070431" sldId="284"/>
        </pc:sldMkLst>
        <pc:spChg chg="del">
          <ac:chgData name="Peter Spáč" userId="2e8d26cd-55d7-4d78-8227-1866407259d9" providerId="ADAL" clId="{0CD38B93-FC2D-4CA3-ACAD-250FD626B4EB}" dt="2021-03-31T09:22:36.567" v="987" actId="478"/>
          <ac:spMkLst>
            <pc:docMk/>
            <pc:sldMk cId="3678070431" sldId="284"/>
            <ac:spMk id="7" creationId="{A8F80354-1E31-457D-9B37-C4DDBA9C623F}"/>
          </ac:spMkLst>
        </pc:spChg>
        <pc:spChg chg="del">
          <ac:chgData name="Peter Spáč" userId="2e8d26cd-55d7-4d78-8227-1866407259d9" providerId="ADAL" clId="{0CD38B93-FC2D-4CA3-ACAD-250FD626B4EB}" dt="2021-03-31T09:22:34.438" v="986" actId="478"/>
          <ac:spMkLst>
            <pc:docMk/>
            <pc:sldMk cId="3678070431" sldId="284"/>
            <ac:spMk id="8" creationId="{F44A77CB-1A74-42FD-BC47-67B8DBDA28EE}"/>
          </ac:spMkLst>
        </pc:spChg>
        <pc:spChg chg="del mod">
          <ac:chgData name="Peter Spáč" userId="2e8d26cd-55d7-4d78-8227-1866407259d9" providerId="ADAL" clId="{0CD38B93-FC2D-4CA3-ACAD-250FD626B4EB}" dt="2021-03-31T09:22:29.844" v="982" actId="478"/>
          <ac:spMkLst>
            <pc:docMk/>
            <pc:sldMk cId="3678070431" sldId="284"/>
            <ac:spMk id="9" creationId="{1E270524-9913-448B-871A-31516C9DA3DE}"/>
          </ac:spMkLst>
        </pc:spChg>
        <pc:graphicFrameChg chg="mod">
          <ac:chgData name="Peter Spáč" userId="2e8d26cd-55d7-4d78-8227-1866407259d9" providerId="ADAL" clId="{0CD38B93-FC2D-4CA3-ACAD-250FD626B4EB}" dt="2021-03-31T09:22:33.510" v="985"/>
          <ac:graphicFrameMkLst>
            <pc:docMk/>
            <pc:sldMk cId="3678070431" sldId="284"/>
            <ac:graphicFrameMk id="4" creationId="{9E408BCA-951C-4F42-A107-C3DACD0739C2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9:26:35.986" v="1169" actId="207"/>
        <pc:sldMkLst>
          <pc:docMk/>
          <pc:sldMk cId="3409864093" sldId="285"/>
        </pc:sldMkLst>
        <pc:spChg chg="mod">
          <ac:chgData name="Peter Spáč" userId="2e8d26cd-55d7-4d78-8227-1866407259d9" providerId="ADAL" clId="{0CD38B93-FC2D-4CA3-ACAD-250FD626B4EB}" dt="2021-03-31T09:23:23.983" v="995"/>
          <ac:spMkLst>
            <pc:docMk/>
            <pc:sldMk cId="3409864093" sldId="285"/>
            <ac:spMk id="2" creationId="{4C848316-63B9-4529-94A4-E0C863E9D0C7}"/>
          </ac:spMkLst>
        </pc:spChg>
        <pc:spChg chg="del">
          <ac:chgData name="Peter Spáč" userId="2e8d26cd-55d7-4d78-8227-1866407259d9" providerId="ADAL" clId="{0CD38B93-FC2D-4CA3-ACAD-250FD626B4EB}" dt="2021-03-31T09:23:48.513" v="996" actId="3680"/>
          <ac:spMkLst>
            <pc:docMk/>
            <pc:sldMk cId="3409864093" sldId="285"/>
            <ac:spMk id="3" creationId="{9DF55529-EE34-49CF-97F3-2A3EC8B14D85}"/>
          </ac:spMkLst>
        </pc:spChg>
        <pc:graphicFrameChg chg="add mod ord modGraphic">
          <ac:chgData name="Peter Spáč" userId="2e8d26cd-55d7-4d78-8227-1866407259d9" providerId="ADAL" clId="{0CD38B93-FC2D-4CA3-ACAD-250FD626B4EB}" dt="2021-03-31T09:26:35.986" v="1169" actId="207"/>
          <ac:graphicFrameMkLst>
            <pc:docMk/>
            <pc:sldMk cId="3409864093" sldId="285"/>
            <ac:graphicFrameMk id="4" creationId="{D859CACD-EEF2-4363-8349-C4840E442D79}"/>
          </ac:graphicFrameMkLst>
        </pc:graphicFrameChg>
      </pc:sldChg>
      <pc:sldChg chg="modSp new mod">
        <pc:chgData name="Peter Spáč" userId="2e8d26cd-55d7-4d78-8227-1866407259d9" providerId="ADAL" clId="{0CD38B93-FC2D-4CA3-ACAD-250FD626B4EB}" dt="2021-03-31T09:27:18.502" v="1178" actId="12"/>
        <pc:sldMkLst>
          <pc:docMk/>
          <pc:sldMk cId="3491036037" sldId="286"/>
        </pc:sldMkLst>
        <pc:spChg chg="mod">
          <ac:chgData name="Peter Spáč" userId="2e8d26cd-55d7-4d78-8227-1866407259d9" providerId="ADAL" clId="{0CD38B93-FC2D-4CA3-ACAD-250FD626B4EB}" dt="2021-03-31T09:27:00.493" v="1174"/>
          <ac:spMkLst>
            <pc:docMk/>
            <pc:sldMk cId="3491036037" sldId="286"/>
            <ac:spMk id="2" creationId="{B27FE4A3-57DF-4C9C-B309-9AAA119DA7FE}"/>
          </ac:spMkLst>
        </pc:spChg>
        <pc:spChg chg="mod">
          <ac:chgData name="Peter Spáč" userId="2e8d26cd-55d7-4d78-8227-1866407259d9" providerId="ADAL" clId="{0CD38B93-FC2D-4CA3-ACAD-250FD626B4EB}" dt="2021-03-31T09:27:18.502" v="1178" actId="12"/>
          <ac:spMkLst>
            <pc:docMk/>
            <pc:sldMk cId="3491036037" sldId="286"/>
            <ac:spMk id="3" creationId="{98755746-41BA-4220-BA9B-96E743F039D5}"/>
          </ac:spMkLst>
        </pc:spChg>
      </pc:sldChg>
      <pc:sldChg chg="modSp new mod">
        <pc:chgData name="Peter Spáč" userId="2e8d26cd-55d7-4d78-8227-1866407259d9" providerId="ADAL" clId="{0CD38B93-FC2D-4CA3-ACAD-250FD626B4EB}" dt="2021-03-31T09:43:35.719" v="1295" actId="20577"/>
        <pc:sldMkLst>
          <pc:docMk/>
          <pc:sldMk cId="3137944531" sldId="287"/>
        </pc:sldMkLst>
        <pc:spChg chg="mod">
          <ac:chgData name="Peter Spáč" userId="2e8d26cd-55d7-4d78-8227-1866407259d9" providerId="ADAL" clId="{0CD38B93-FC2D-4CA3-ACAD-250FD626B4EB}" dt="2021-03-31T09:27:35.125" v="1180"/>
          <ac:spMkLst>
            <pc:docMk/>
            <pc:sldMk cId="3137944531" sldId="287"/>
            <ac:spMk id="2" creationId="{C36BB1ED-6DDB-44E1-A736-E3A025B31F34}"/>
          </ac:spMkLst>
        </pc:spChg>
        <pc:spChg chg="mod">
          <ac:chgData name="Peter Spáč" userId="2e8d26cd-55d7-4d78-8227-1866407259d9" providerId="ADAL" clId="{0CD38B93-FC2D-4CA3-ACAD-250FD626B4EB}" dt="2021-03-31T09:43:35.719" v="1295" actId="20577"/>
          <ac:spMkLst>
            <pc:docMk/>
            <pc:sldMk cId="3137944531" sldId="287"/>
            <ac:spMk id="3" creationId="{6E5803D0-34D3-4161-9D07-613DF1F90E59}"/>
          </ac:spMkLst>
        </pc:spChg>
      </pc:sldChg>
      <pc:sldChg chg="add del">
        <pc:chgData name="Peter Spáč" userId="2e8d26cd-55d7-4d78-8227-1866407259d9" providerId="ADAL" clId="{0CD38B93-FC2D-4CA3-ACAD-250FD626B4EB}" dt="2021-03-31T09:43:05.406" v="1274"/>
        <pc:sldMkLst>
          <pc:docMk/>
          <pc:sldMk cId="2777786645" sldId="288"/>
        </pc:sldMkLst>
      </pc:sldChg>
      <pc:sldChg chg="modSp add mod">
        <pc:chgData name="Peter Spáč" userId="2e8d26cd-55d7-4d78-8227-1866407259d9" providerId="ADAL" clId="{0CD38B93-FC2D-4CA3-ACAD-250FD626B4EB}" dt="2021-03-31T09:43:09.334" v="1288" actId="20577"/>
        <pc:sldMkLst>
          <pc:docMk/>
          <pc:sldMk cId="3100363870" sldId="288"/>
        </pc:sldMkLst>
        <pc:spChg chg="mod">
          <ac:chgData name="Peter Spáč" userId="2e8d26cd-55d7-4d78-8227-1866407259d9" providerId="ADAL" clId="{0CD38B93-FC2D-4CA3-ACAD-250FD626B4EB}" dt="2021-03-31T09:43:09.334" v="1288" actId="20577"/>
          <ac:spMkLst>
            <pc:docMk/>
            <pc:sldMk cId="3100363870" sldId="288"/>
            <ac:spMk id="3" creationId="{6E5803D0-34D3-4161-9D07-613DF1F90E59}"/>
          </ac:spMkLst>
        </pc:spChg>
      </pc:sldChg>
      <pc:sldChg chg="addSp delSp modSp new mod">
        <pc:chgData name="Peter Spáč" userId="2e8d26cd-55d7-4d78-8227-1866407259d9" providerId="ADAL" clId="{0CD38B93-FC2D-4CA3-ACAD-250FD626B4EB}" dt="2021-03-31T09:48:52.080" v="1341" actId="14100"/>
        <pc:sldMkLst>
          <pc:docMk/>
          <pc:sldMk cId="1782675499" sldId="289"/>
        </pc:sldMkLst>
        <pc:spChg chg="mod">
          <ac:chgData name="Peter Spáč" userId="2e8d26cd-55d7-4d78-8227-1866407259d9" providerId="ADAL" clId="{0CD38B93-FC2D-4CA3-ACAD-250FD626B4EB}" dt="2021-03-31T09:44:04.340" v="1297"/>
          <ac:spMkLst>
            <pc:docMk/>
            <pc:sldMk cId="1782675499" sldId="289"/>
            <ac:spMk id="2" creationId="{C62FF46F-6B9B-4DC6-917A-9A2D5264DA8C}"/>
          </ac:spMkLst>
        </pc:spChg>
        <pc:spChg chg="del">
          <ac:chgData name="Peter Spáč" userId="2e8d26cd-55d7-4d78-8227-1866407259d9" providerId="ADAL" clId="{0CD38B93-FC2D-4CA3-ACAD-250FD626B4EB}" dt="2021-03-31T09:44:08.827" v="1298"/>
          <ac:spMkLst>
            <pc:docMk/>
            <pc:sldMk cId="1782675499" sldId="289"/>
            <ac:spMk id="3" creationId="{EB0D9BFC-A21C-44EC-992B-4C4CFC7F95BE}"/>
          </ac:spMkLst>
        </pc:spChg>
        <pc:picChg chg="add mod">
          <ac:chgData name="Peter Spáč" userId="2e8d26cd-55d7-4d78-8227-1866407259d9" providerId="ADAL" clId="{0CD38B93-FC2D-4CA3-ACAD-250FD626B4EB}" dt="2021-03-31T09:48:52.080" v="1341" actId="14100"/>
          <ac:picMkLst>
            <pc:docMk/>
            <pc:sldMk cId="1782675499" sldId="289"/>
            <ac:picMk id="4" creationId="{B360F20B-4F0E-4CBF-AE9B-C5598366DBBC}"/>
          </ac:picMkLst>
        </pc:picChg>
      </pc:sldChg>
      <pc:sldChg chg="addSp delSp modSp new mod">
        <pc:chgData name="Peter Spáč" userId="2e8d26cd-55d7-4d78-8227-1866407259d9" providerId="ADAL" clId="{0CD38B93-FC2D-4CA3-ACAD-250FD626B4EB}" dt="2021-03-31T09:46:48.596" v="1321" actId="14100"/>
        <pc:sldMkLst>
          <pc:docMk/>
          <pc:sldMk cId="253678348" sldId="290"/>
        </pc:sldMkLst>
        <pc:spChg chg="mod">
          <ac:chgData name="Peter Spáč" userId="2e8d26cd-55d7-4d78-8227-1866407259d9" providerId="ADAL" clId="{0CD38B93-FC2D-4CA3-ACAD-250FD626B4EB}" dt="2021-03-31T09:46:37.672" v="1319" actId="20577"/>
          <ac:spMkLst>
            <pc:docMk/>
            <pc:sldMk cId="253678348" sldId="290"/>
            <ac:spMk id="2" creationId="{E55A2E52-488B-462C-9D0C-455EC1C2DEA7}"/>
          </ac:spMkLst>
        </pc:spChg>
        <pc:spChg chg="del">
          <ac:chgData name="Peter Spáč" userId="2e8d26cd-55d7-4d78-8227-1866407259d9" providerId="ADAL" clId="{0CD38B93-FC2D-4CA3-ACAD-250FD626B4EB}" dt="2021-03-31T09:46:43.085" v="1320"/>
          <ac:spMkLst>
            <pc:docMk/>
            <pc:sldMk cId="253678348" sldId="290"/>
            <ac:spMk id="3" creationId="{16AEB0D0-9468-4F8C-B97C-BEB00154BB59}"/>
          </ac:spMkLst>
        </pc:spChg>
        <pc:graphicFrameChg chg="add mod">
          <ac:chgData name="Peter Spáč" userId="2e8d26cd-55d7-4d78-8227-1866407259d9" providerId="ADAL" clId="{0CD38B93-FC2D-4CA3-ACAD-250FD626B4EB}" dt="2021-03-31T09:46:48.596" v="1321" actId="14100"/>
          <ac:graphicFrameMkLst>
            <pc:docMk/>
            <pc:sldMk cId="253678348" sldId="290"/>
            <ac:graphicFrameMk id="4" creationId="{3B554C69-19AD-480E-A91F-A3493528C66A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9:47:22.046" v="1327" actId="14100"/>
        <pc:sldMkLst>
          <pc:docMk/>
          <pc:sldMk cId="4255225502" sldId="291"/>
        </pc:sldMkLst>
        <pc:spChg chg="del">
          <ac:chgData name="Peter Spáč" userId="2e8d26cd-55d7-4d78-8227-1866407259d9" providerId="ADAL" clId="{0CD38B93-FC2D-4CA3-ACAD-250FD626B4EB}" dt="2021-03-31T09:47:11.112" v="1323" actId="478"/>
          <ac:spMkLst>
            <pc:docMk/>
            <pc:sldMk cId="4255225502" sldId="291"/>
            <ac:spMk id="2" creationId="{BD4D22F5-E4C1-4E8D-AC9C-1678AF9543A9}"/>
          </ac:spMkLst>
        </pc:spChg>
        <pc:spChg chg="del">
          <ac:chgData name="Peter Spáč" userId="2e8d26cd-55d7-4d78-8227-1866407259d9" providerId="ADAL" clId="{0CD38B93-FC2D-4CA3-ACAD-250FD626B4EB}" dt="2021-03-31T09:47:12.136" v="1324" actId="478"/>
          <ac:spMkLst>
            <pc:docMk/>
            <pc:sldMk cId="4255225502" sldId="291"/>
            <ac:spMk id="3" creationId="{A637A646-530C-4F2B-98BE-E19787A5109D}"/>
          </ac:spMkLst>
        </pc:spChg>
        <pc:graphicFrameChg chg="add mod">
          <ac:chgData name="Peter Spáč" userId="2e8d26cd-55d7-4d78-8227-1866407259d9" providerId="ADAL" clId="{0CD38B93-FC2D-4CA3-ACAD-250FD626B4EB}" dt="2021-03-31T09:47:22.046" v="1327" actId="14100"/>
          <ac:graphicFrameMkLst>
            <pc:docMk/>
            <pc:sldMk cId="4255225502" sldId="291"/>
            <ac:graphicFrameMk id="4" creationId="{A898BEE2-F11C-4854-8151-4F322A3BBBF1}"/>
          </ac:graphicFrameMkLst>
        </pc:graphicFrameChg>
      </pc:sldChg>
      <pc:sldChg chg="addSp delSp modSp new mod">
        <pc:chgData name="Peter Spáč" userId="2e8d26cd-55d7-4d78-8227-1866407259d9" providerId="ADAL" clId="{0CD38B93-FC2D-4CA3-ACAD-250FD626B4EB}" dt="2021-03-31T09:48:19.864" v="1340" actId="14100"/>
        <pc:sldMkLst>
          <pc:docMk/>
          <pc:sldMk cId="3732226263" sldId="292"/>
        </pc:sldMkLst>
        <pc:spChg chg="del">
          <ac:chgData name="Peter Spáč" userId="2e8d26cd-55d7-4d78-8227-1866407259d9" providerId="ADAL" clId="{0CD38B93-FC2D-4CA3-ACAD-250FD626B4EB}" dt="2021-03-31T09:47:27.506" v="1329" actId="478"/>
          <ac:spMkLst>
            <pc:docMk/>
            <pc:sldMk cId="3732226263" sldId="292"/>
            <ac:spMk id="2" creationId="{B951DA14-3DD9-4A80-BF45-A52F8544BD55}"/>
          </ac:spMkLst>
        </pc:spChg>
        <pc:spChg chg="del">
          <ac:chgData name="Peter Spáč" userId="2e8d26cd-55d7-4d78-8227-1866407259d9" providerId="ADAL" clId="{0CD38B93-FC2D-4CA3-ACAD-250FD626B4EB}" dt="2021-03-31T09:47:28.441" v="1330" actId="478"/>
          <ac:spMkLst>
            <pc:docMk/>
            <pc:sldMk cId="3732226263" sldId="292"/>
            <ac:spMk id="3" creationId="{BF964A8E-6693-4423-B28D-696AE8F9C529}"/>
          </ac:spMkLst>
        </pc:spChg>
        <pc:graphicFrameChg chg="add mod">
          <ac:chgData name="Peter Spáč" userId="2e8d26cd-55d7-4d78-8227-1866407259d9" providerId="ADAL" clId="{0CD38B93-FC2D-4CA3-ACAD-250FD626B4EB}" dt="2021-03-31T09:48:19.864" v="1340" actId="14100"/>
          <ac:graphicFrameMkLst>
            <pc:docMk/>
            <pc:sldMk cId="3732226263" sldId="292"/>
            <ac:graphicFrameMk id="4" creationId="{32484F20-A0F6-477C-BE0E-AFA50FFD3B9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Volebn&#233;%20in&#382;inierstvo/Slovensk&#225;%20republika/Graf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52;kola\Politol&#243;gia\Knihy\Preferen&#269;n&#233;%20hlasovanie\Kapitoly\Anal&#253;za%20SR\&#218;zemn&#233;%20rozlo&#382;enie\Spo&#269;&#237;tan&#233;\Kraje\Kraje%20bez%20neplatn&#253;ch%20kandid&#225;tov\Tabu&#318;ky%20do%20textu%20kraj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Hodnota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List1!$B$2:$H$2</c:f>
              <c:numCache>
                <c:formatCode>General</c:formatCode>
                <c:ptCount val="7"/>
                <c:pt idx="0">
                  <c:v>1.06</c:v>
                </c:pt>
                <c:pt idx="1">
                  <c:v>1.23</c:v>
                </c:pt>
                <c:pt idx="2">
                  <c:v>1.1399999999999999</c:v>
                </c:pt>
                <c:pt idx="3">
                  <c:v>1.19</c:v>
                </c:pt>
                <c:pt idx="4">
                  <c:v>1.25</c:v>
                </c:pt>
                <c:pt idx="5">
                  <c:v>1.1599999999999999</c:v>
                </c:pt>
                <c:pt idx="6">
                  <c:v>1.41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12-4158-B758-B8DACFBFC3D8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Hodnota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List1!$B$3:$H$3</c:f>
              <c:numCache>
                <c:formatCode>General</c:formatCode>
                <c:ptCount val="7"/>
                <c:pt idx="0">
                  <c:v>1.06</c:v>
                </c:pt>
                <c:pt idx="1">
                  <c:v>1.24</c:v>
                </c:pt>
                <c:pt idx="2">
                  <c:v>1.1299999999999999</c:v>
                </c:pt>
                <c:pt idx="3">
                  <c:v>1.22</c:v>
                </c:pt>
                <c:pt idx="4">
                  <c:v>1.21</c:v>
                </c:pt>
                <c:pt idx="5">
                  <c:v>1.1599999999999999</c:v>
                </c:pt>
                <c:pt idx="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12-4158-B758-B8DACFBFC3D8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Hodnota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C12-4158-B758-B8DACFBFC3D8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C12-4158-B758-B8DACFBFC3D8}"/>
              </c:ext>
            </c:extLst>
          </c:dPt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List1!$B$4:$H$4</c:f>
              <c:numCache>
                <c:formatCode>General</c:formatCode>
                <c:ptCount val="7"/>
                <c:pt idx="0">
                  <c:v>1.05</c:v>
                </c:pt>
                <c:pt idx="1">
                  <c:v>1.24</c:v>
                </c:pt>
                <c:pt idx="2">
                  <c:v>1.1399999999999999</c:v>
                </c:pt>
                <c:pt idx="3">
                  <c:v>1.21</c:v>
                </c:pt>
                <c:pt idx="4">
                  <c:v>1.25</c:v>
                </c:pt>
                <c:pt idx="5">
                  <c:v>1.1499999999999999</c:v>
                </c:pt>
                <c:pt idx="6">
                  <c:v>1.38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C12-4158-B758-B8DACFBFC3D8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Hodnota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List1!$B$5:$H$5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1.19</c:v>
                </c:pt>
                <c:pt idx="2">
                  <c:v>1.1399999999999999</c:v>
                </c:pt>
                <c:pt idx="3">
                  <c:v>1.18</c:v>
                </c:pt>
                <c:pt idx="4">
                  <c:v>1.26</c:v>
                </c:pt>
                <c:pt idx="5">
                  <c:v>1.1599999999999999</c:v>
                </c:pt>
                <c:pt idx="6">
                  <c:v>1.42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C12-4158-B758-B8DACFBFC3D8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Hodnota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List1!$B$6:$H$6</c:f>
              <c:numCache>
                <c:formatCode>General</c:formatCode>
                <c:ptCount val="7"/>
                <c:pt idx="0">
                  <c:v>1.03</c:v>
                </c:pt>
                <c:pt idx="1">
                  <c:v>1.21</c:v>
                </c:pt>
                <c:pt idx="2">
                  <c:v>1.1399999999999999</c:v>
                </c:pt>
                <c:pt idx="3">
                  <c:v>1.1499999999999999</c:v>
                </c:pt>
                <c:pt idx="4">
                  <c:v>1.2</c:v>
                </c:pt>
                <c:pt idx="5">
                  <c:v>1.1599999999999999</c:v>
                </c:pt>
                <c:pt idx="6">
                  <c:v>1.39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C12-4158-B758-B8DACFBFC3D8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Hodnota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List1!$B$7:$H$7</c:f>
              <c:numCache>
                <c:formatCode>General</c:formatCode>
                <c:ptCount val="7"/>
                <c:pt idx="0">
                  <c:v>1.08</c:v>
                </c:pt>
                <c:pt idx="1">
                  <c:v>1.25</c:v>
                </c:pt>
                <c:pt idx="2">
                  <c:v>1.1200000000000001</c:v>
                </c:pt>
                <c:pt idx="3">
                  <c:v>1.19</c:v>
                </c:pt>
                <c:pt idx="4">
                  <c:v>1.25</c:v>
                </c:pt>
                <c:pt idx="5">
                  <c:v>1.1100000000000001</c:v>
                </c:pt>
                <c:pt idx="6">
                  <c:v>1.39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C12-4158-B758-B8DACFBFC3D8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Hodnota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List1!$B$8:$H$8</c:f>
              <c:numCache>
                <c:formatCode>General</c:formatCode>
                <c:ptCount val="7"/>
                <c:pt idx="1">
                  <c:v>1.1599999999999999</c:v>
                </c:pt>
                <c:pt idx="5">
                  <c:v>1.1299999999999999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C12-4158-B758-B8DACFBFC3D8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Hodnota 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List1!$B$1:$H$1</c:f>
              <c:numCache>
                <c:formatCode>General</c:formatCode>
                <c:ptCount val="7"/>
                <c:pt idx="0">
                  <c:v>1998</c:v>
                </c:pt>
                <c:pt idx="1">
                  <c:v>2002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2016</c:v>
                </c:pt>
                <c:pt idx="6">
                  <c:v>2020</c:v>
                </c:pt>
              </c:numCache>
            </c:numRef>
          </c:xVal>
          <c:yVal>
            <c:numRef>
              <c:f>List1!$B$9:$H$9</c:f>
              <c:numCache>
                <c:formatCode>General</c:formatCode>
                <c:ptCount val="7"/>
                <c:pt idx="5">
                  <c:v>1.19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6C12-4158-B758-B8DACFBFC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3210208"/>
        <c:axId val="1873210624"/>
      </c:scatterChart>
      <c:valAx>
        <c:axId val="1873210208"/>
        <c:scaling>
          <c:orientation val="minMax"/>
          <c:max val="2020"/>
          <c:min val="199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3210624"/>
        <c:crosses val="autoZero"/>
        <c:crossBetween val="midCat"/>
        <c:majorUnit val="2"/>
      </c:valAx>
      <c:valAx>
        <c:axId val="1873210624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73210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'Graf final'!$C$3:$C$152</c:f>
              <c:numCache>
                <c:formatCode>General</c:formatCode>
                <c:ptCount val="1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</c:numCache>
            </c:numRef>
          </c:xVal>
          <c:yVal>
            <c:numRef>
              <c:f>'Graf final'!$D$3:$D$152</c:f>
              <c:numCache>
                <c:formatCode>0.00%</c:formatCode>
                <c:ptCount val="150"/>
                <c:pt idx="0">
                  <c:v>0.16990000000000002</c:v>
                </c:pt>
                <c:pt idx="1">
                  <c:v>0.21330000000000002</c:v>
                </c:pt>
                <c:pt idx="2">
                  <c:v>0.1905</c:v>
                </c:pt>
                <c:pt idx="3">
                  <c:v>0.23100000000000001</c:v>
                </c:pt>
                <c:pt idx="4">
                  <c:v>0.30650000000000011</c:v>
                </c:pt>
                <c:pt idx="5">
                  <c:v>0.39870000000000005</c:v>
                </c:pt>
                <c:pt idx="6">
                  <c:v>0.31850000000000006</c:v>
                </c:pt>
                <c:pt idx="7">
                  <c:v>0.3277000000000001</c:v>
                </c:pt>
                <c:pt idx="8">
                  <c:v>0.4602</c:v>
                </c:pt>
                <c:pt idx="9">
                  <c:v>0.39400000000000007</c:v>
                </c:pt>
                <c:pt idx="10">
                  <c:v>0.45329999999999998</c:v>
                </c:pt>
                <c:pt idx="11">
                  <c:v>0.44340000000000002</c:v>
                </c:pt>
                <c:pt idx="12">
                  <c:v>0.45950000000000002</c:v>
                </c:pt>
                <c:pt idx="13">
                  <c:v>0.50609999999999999</c:v>
                </c:pt>
                <c:pt idx="14">
                  <c:v>0.48530000000000006</c:v>
                </c:pt>
                <c:pt idx="15">
                  <c:v>0.56490000000000007</c:v>
                </c:pt>
                <c:pt idx="16">
                  <c:v>0.48530000000000006</c:v>
                </c:pt>
                <c:pt idx="17">
                  <c:v>0.48310000000000003</c:v>
                </c:pt>
                <c:pt idx="18">
                  <c:v>0.51680000000000004</c:v>
                </c:pt>
                <c:pt idx="19">
                  <c:v>0.52890000000000004</c:v>
                </c:pt>
                <c:pt idx="20">
                  <c:v>0.49440000000000006</c:v>
                </c:pt>
                <c:pt idx="21">
                  <c:v>0.5665</c:v>
                </c:pt>
                <c:pt idx="22">
                  <c:v>0.53100000000000003</c:v>
                </c:pt>
                <c:pt idx="23">
                  <c:v>0.57540000000000002</c:v>
                </c:pt>
                <c:pt idx="24">
                  <c:v>0.60470000000000013</c:v>
                </c:pt>
                <c:pt idx="25">
                  <c:v>0.59499999999999997</c:v>
                </c:pt>
                <c:pt idx="26">
                  <c:v>0.52110000000000001</c:v>
                </c:pt>
                <c:pt idx="27">
                  <c:v>0.59049999999999991</c:v>
                </c:pt>
                <c:pt idx="28">
                  <c:v>0.60050000000000003</c:v>
                </c:pt>
                <c:pt idx="29">
                  <c:v>0.503</c:v>
                </c:pt>
                <c:pt idx="30">
                  <c:v>0.58009999999999984</c:v>
                </c:pt>
                <c:pt idx="31">
                  <c:v>0.4764000000000001</c:v>
                </c:pt>
                <c:pt idx="32">
                  <c:v>0.55640000000000001</c:v>
                </c:pt>
                <c:pt idx="33">
                  <c:v>0.56370000000000009</c:v>
                </c:pt>
                <c:pt idx="34">
                  <c:v>0.57490000000000008</c:v>
                </c:pt>
                <c:pt idx="35">
                  <c:v>0.58009999999999984</c:v>
                </c:pt>
                <c:pt idx="36">
                  <c:v>0.51919999999999999</c:v>
                </c:pt>
                <c:pt idx="37">
                  <c:v>0.57090000000000007</c:v>
                </c:pt>
                <c:pt idx="38">
                  <c:v>0.61750000000000005</c:v>
                </c:pt>
                <c:pt idx="39">
                  <c:v>0.56730000000000003</c:v>
                </c:pt>
                <c:pt idx="40">
                  <c:v>0.5373</c:v>
                </c:pt>
                <c:pt idx="41">
                  <c:v>0.59899999999999998</c:v>
                </c:pt>
                <c:pt idx="42" formatCode="0%">
                  <c:v>0.55000000000000004</c:v>
                </c:pt>
                <c:pt idx="43">
                  <c:v>0.56210000000000004</c:v>
                </c:pt>
                <c:pt idx="44">
                  <c:v>0.58919999999999983</c:v>
                </c:pt>
                <c:pt idx="45">
                  <c:v>0.57310000000000005</c:v>
                </c:pt>
                <c:pt idx="46">
                  <c:v>0.59819999999999984</c:v>
                </c:pt>
                <c:pt idx="47">
                  <c:v>0.62480000000000013</c:v>
                </c:pt>
                <c:pt idx="48">
                  <c:v>0.56510000000000005</c:v>
                </c:pt>
                <c:pt idx="49">
                  <c:v>0.49020000000000002</c:v>
                </c:pt>
                <c:pt idx="50">
                  <c:v>0.58629999999999993</c:v>
                </c:pt>
                <c:pt idx="51">
                  <c:v>0.60160000000000013</c:v>
                </c:pt>
                <c:pt idx="52">
                  <c:v>0.54070000000000007</c:v>
                </c:pt>
                <c:pt idx="53">
                  <c:v>0.59029999999999994</c:v>
                </c:pt>
                <c:pt idx="54">
                  <c:v>0.57609999999999995</c:v>
                </c:pt>
                <c:pt idx="55">
                  <c:v>0.5595</c:v>
                </c:pt>
                <c:pt idx="56">
                  <c:v>0.60100000000000009</c:v>
                </c:pt>
                <c:pt idx="57">
                  <c:v>0.65750000000000008</c:v>
                </c:pt>
                <c:pt idx="58">
                  <c:v>0.56399999999999995</c:v>
                </c:pt>
                <c:pt idx="59">
                  <c:v>0.56220000000000003</c:v>
                </c:pt>
                <c:pt idx="60">
                  <c:v>0.58149999999999991</c:v>
                </c:pt>
                <c:pt idx="61">
                  <c:v>0.63449999999999995</c:v>
                </c:pt>
                <c:pt idx="62">
                  <c:v>0.54770000000000008</c:v>
                </c:pt>
                <c:pt idx="63">
                  <c:v>0.54370000000000007</c:v>
                </c:pt>
                <c:pt idx="64">
                  <c:v>0.58160000000000001</c:v>
                </c:pt>
                <c:pt idx="65">
                  <c:v>0.57509999999999994</c:v>
                </c:pt>
                <c:pt idx="66">
                  <c:v>0.6271000000000001</c:v>
                </c:pt>
                <c:pt idx="67">
                  <c:v>0.53169999999999995</c:v>
                </c:pt>
                <c:pt idx="68">
                  <c:v>0.57230000000000003</c:v>
                </c:pt>
                <c:pt idx="69">
                  <c:v>0.62060000000000015</c:v>
                </c:pt>
                <c:pt idx="70">
                  <c:v>0.62250000000000005</c:v>
                </c:pt>
                <c:pt idx="71">
                  <c:v>0.62390000000000012</c:v>
                </c:pt>
                <c:pt idx="72">
                  <c:v>0.66680000000000006</c:v>
                </c:pt>
                <c:pt idx="73">
                  <c:v>0.68240000000000001</c:v>
                </c:pt>
                <c:pt idx="74">
                  <c:v>0.66600000000000015</c:v>
                </c:pt>
                <c:pt idx="75">
                  <c:v>0.73190000000000011</c:v>
                </c:pt>
                <c:pt idx="76">
                  <c:v>0.62680000000000013</c:v>
                </c:pt>
                <c:pt idx="77">
                  <c:v>0.59699999999999998</c:v>
                </c:pt>
                <c:pt idx="78">
                  <c:v>0.66450000000000009</c:v>
                </c:pt>
                <c:pt idx="79">
                  <c:v>0.59749999999999992</c:v>
                </c:pt>
                <c:pt idx="80">
                  <c:v>0.70670000000000011</c:v>
                </c:pt>
                <c:pt idx="81">
                  <c:v>0.70580000000000009</c:v>
                </c:pt>
                <c:pt idx="82">
                  <c:v>0.67090000000000016</c:v>
                </c:pt>
                <c:pt idx="83">
                  <c:v>0.66580000000000006</c:v>
                </c:pt>
                <c:pt idx="84">
                  <c:v>0.65600000000000014</c:v>
                </c:pt>
                <c:pt idx="85">
                  <c:v>0.69259999999999999</c:v>
                </c:pt>
                <c:pt idx="86">
                  <c:v>0.76250000000000007</c:v>
                </c:pt>
                <c:pt idx="87">
                  <c:v>0.67410000000000014</c:v>
                </c:pt>
                <c:pt idx="88">
                  <c:v>0.6009000000000001</c:v>
                </c:pt>
                <c:pt idx="89">
                  <c:v>0.72680000000000011</c:v>
                </c:pt>
                <c:pt idx="90">
                  <c:v>0.64859999999999995</c:v>
                </c:pt>
                <c:pt idx="91">
                  <c:v>0.70040000000000002</c:v>
                </c:pt>
                <c:pt idx="92">
                  <c:v>0.65790000000000015</c:v>
                </c:pt>
                <c:pt idx="93">
                  <c:v>0.66940000000000011</c:v>
                </c:pt>
                <c:pt idx="94">
                  <c:v>0.65120000000000011</c:v>
                </c:pt>
                <c:pt idx="95">
                  <c:v>0.71030000000000004</c:v>
                </c:pt>
                <c:pt idx="96">
                  <c:v>0.71500000000000008</c:v>
                </c:pt>
                <c:pt idx="97">
                  <c:v>0.66850000000000009</c:v>
                </c:pt>
                <c:pt idx="98">
                  <c:v>0.7098000000000001</c:v>
                </c:pt>
                <c:pt idx="99">
                  <c:v>0.6624000000000001</c:v>
                </c:pt>
                <c:pt idx="100">
                  <c:v>0.70240000000000002</c:v>
                </c:pt>
                <c:pt idx="101">
                  <c:v>0.69940000000000002</c:v>
                </c:pt>
                <c:pt idx="102">
                  <c:v>0.73590000000000011</c:v>
                </c:pt>
                <c:pt idx="103">
                  <c:v>0.69220000000000004</c:v>
                </c:pt>
                <c:pt idx="104">
                  <c:v>0.69730000000000003</c:v>
                </c:pt>
                <c:pt idx="105">
                  <c:v>0.65790000000000015</c:v>
                </c:pt>
                <c:pt idx="106">
                  <c:v>0.73790000000000011</c:v>
                </c:pt>
                <c:pt idx="107">
                  <c:v>0.67400000000000015</c:v>
                </c:pt>
                <c:pt idx="108">
                  <c:v>0.66580000000000006</c:v>
                </c:pt>
                <c:pt idx="109">
                  <c:v>0.72840000000000005</c:v>
                </c:pt>
                <c:pt idx="110">
                  <c:v>0.70520000000000005</c:v>
                </c:pt>
                <c:pt idx="111">
                  <c:v>0.6785000000000001</c:v>
                </c:pt>
                <c:pt idx="112">
                  <c:v>0.65990000000000015</c:v>
                </c:pt>
                <c:pt idx="113">
                  <c:v>0.72560000000000013</c:v>
                </c:pt>
                <c:pt idx="114">
                  <c:v>0.74630000000000007</c:v>
                </c:pt>
                <c:pt idx="115">
                  <c:v>0.70550000000000002</c:v>
                </c:pt>
                <c:pt idx="116">
                  <c:v>0.67980000000000018</c:v>
                </c:pt>
                <c:pt idx="117">
                  <c:v>0.68680000000000008</c:v>
                </c:pt>
                <c:pt idx="118">
                  <c:v>0.68059999999999998</c:v>
                </c:pt>
                <c:pt idx="119">
                  <c:v>0.69530000000000003</c:v>
                </c:pt>
                <c:pt idx="120">
                  <c:v>0.66840000000000011</c:v>
                </c:pt>
                <c:pt idx="121">
                  <c:v>0.69680000000000009</c:v>
                </c:pt>
                <c:pt idx="122">
                  <c:v>0.62070000000000014</c:v>
                </c:pt>
                <c:pt idx="123">
                  <c:v>0.71150000000000002</c:v>
                </c:pt>
                <c:pt idx="124">
                  <c:v>0.71500000000000008</c:v>
                </c:pt>
                <c:pt idx="125">
                  <c:v>0.57520000000000004</c:v>
                </c:pt>
                <c:pt idx="126">
                  <c:v>0.72820000000000007</c:v>
                </c:pt>
                <c:pt idx="127">
                  <c:v>0.73060000000000014</c:v>
                </c:pt>
                <c:pt idx="128">
                  <c:v>0.68159999999999998</c:v>
                </c:pt>
                <c:pt idx="129">
                  <c:v>0.6755000000000001</c:v>
                </c:pt>
                <c:pt idx="130">
                  <c:v>0.69699999999999995</c:v>
                </c:pt>
                <c:pt idx="131">
                  <c:v>0.64870000000000017</c:v>
                </c:pt>
                <c:pt idx="132">
                  <c:v>0.66270000000000018</c:v>
                </c:pt>
                <c:pt idx="133">
                  <c:v>0.67330000000000012</c:v>
                </c:pt>
                <c:pt idx="134">
                  <c:v>0.67790000000000006</c:v>
                </c:pt>
                <c:pt idx="135">
                  <c:v>0.67070000000000018</c:v>
                </c:pt>
                <c:pt idx="136">
                  <c:v>0.64580000000000015</c:v>
                </c:pt>
                <c:pt idx="137">
                  <c:v>0.64470000000000016</c:v>
                </c:pt>
                <c:pt idx="138">
                  <c:v>0.63850000000000007</c:v>
                </c:pt>
                <c:pt idx="139">
                  <c:v>0.63430000000000009</c:v>
                </c:pt>
                <c:pt idx="140">
                  <c:v>0.56830000000000003</c:v>
                </c:pt>
                <c:pt idx="141">
                  <c:v>0.62660000000000016</c:v>
                </c:pt>
                <c:pt idx="142">
                  <c:v>0.58629999999999993</c:v>
                </c:pt>
                <c:pt idx="143">
                  <c:v>0.6342000000000001</c:v>
                </c:pt>
                <c:pt idx="144">
                  <c:v>0.58589999999999998</c:v>
                </c:pt>
                <c:pt idx="145">
                  <c:v>0.66090000000000015</c:v>
                </c:pt>
                <c:pt idx="146">
                  <c:v>0.46920000000000001</c:v>
                </c:pt>
                <c:pt idx="147">
                  <c:v>0.46990000000000004</c:v>
                </c:pt>
                <c:pt idx="148">
                  <c:v>0.4356000000000001</c:v>
                </c:pt>
                <c:pt idx="149">
                  <c:v>0.35060000000000002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B4-4EF6-8283-F5715CFB93E5}"/>
            </c:ext>
          </c:extLst>
        </c:ser>
        <c:ser>
          <c:idx val="1"/>
          <c:order val="1"/>
          <c:tx>
            <c:strRef>
              <c:f>'Graf final'!$I$117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B4-4EF6-8283-F5715CFB93E5}"/>
                </c:ext>
              </c:extLst>
            </c:dLbl>
            <c:dLbl>
              <c:idx val="1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B4-4EF6-8283-F5715CFB93E5}"/>
                </c:ext>
              </c:extLst>
            </c:dLbl>
            <c:dLbl>
              <c:idx val="2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1B4-4EF6-8283-F5715CFB93E5}"/>
                </c:ext>
              </c:extLst>
            </c:dLbl>
            <c:dLbl>
              <c:idx val="3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1B4-4EF6-8283-F5715CFB93E5}"/>
                </c:ext>
              </c:extLst>
            </c:dLbl>
            <c:dLbl>
              <c:idx val="4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1B4-4EF6-8283-F5715CFB93E5}"/>
                </c:ext>
              </c:extLst>
            </c:dLbl>
            <c:dLbl>
              <c:idx val="5"/>
              <c:layout>
                <c:manualLayout>
                  <c:x val="-2.203065134099617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1B4-4EF6-8283-F5715CFB93E5}"/>
                </c:ext>
              </c:extLst>
            </c:dLbl>
            <c:dLbl>
              <c:idx val="6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1B4-4EF6-8283-F5715CFB93E5}"/>
                </c:ext>
              </c:extLst>
            </c:dLbl>
            <c:dLbl>
              <c:idx val="7"/>
              <c:layout>
                <c:manualLayout>
                  <c:x val="-2.5862068965517241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1B4-4EF6-8283-F5715CFB93E5}"/>
                </c:ext>
              </c:extLst>
            </c:dLbl>
            <c:dLbl>
              <c:idx val="8"/>
              <c:layout>
                <c:manualLayout>
                  <c:x val="-2.3946360153256706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1B4-4EF6-8283-F5715CFB93E5}"/>
                </c:ext>
              </c:extLst>
            </c:dLbl>
            <c:dLbl>
              <c:idx val="9"/>
              <c:layout>
                <c:manualLayout>
                  <c:x val="-3.0651340996168588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1B4-4EF6-8283-F5715CFB93E5}"/>
                </c:ext>
              </c:extLst>
            </c:dLbl>
            <c:dLbl>
              <c:idx val="10"/>
              <c:layout>
                <c:manualLayout>
                  <c:x val="-3.0153256704980844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1B4-4EF6-8283-F5715CFB93E5}"/>
                </c:ext>
              </c:extLst>
            </c:dLbl>
            <c:dLbl>
              <c:idx val="11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1B4-4EF6-8283-F5715CFB93E5}"/>
                </c:ext>
              </c:extLst>
            </c:dLbl>
            <c:dLbl>
              <c:idx val="12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1B4-4EF6-8283-F5715CFB93E5}"/>
                </c:ext>
              </c:extLst>
            </c:dLbl>
            <c:dLbl>
              <c:idx val="13"/>
              <c:layout>
                <c:manualLayout>
                  <c:x val="-3.2567049808429123E-2"/>
                  <c:y val="4.41510868741672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1B4-4EF6-8283-F5715CFB93E5}"/>
                </c:ext>
              </c:extLst>
            </c:dLbl>
            <c:dLbl>
              <c:idx val="14"/>
              <c:layout>
                <c:manualLayout>
                  <c:x val="-1.5100037750094377E-2"/>
                  <c:y val="4.48169919294741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1B4-4EF6-8283-F5715CFB9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'Graf final'!$H$118:$H$132</c:f>
              <c:numCache>
                <c:formatCode>General</c:formatCode>
                <c:ptCount val="1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</c:numCache>
            </c:numRef>
          </c:xVal>
          <c:yVal>
            <c:numRef>
              <c:f>'Graf final'!$I$118:$I$132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1B4-4EF6-8283-F5715CFB9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78240"/>
        <c:axId val="83179776"/>
      </c:scatterChart>
      <c:valAx>
        <c:axId val="83178240"/>
        <c:scaling>
          <c:orientation val="minMax"/>
          <c:max val="150"/>
          <c:min val="1"/>
        </c:scaling>
        <c:delete val="0"/>
        <c:axPos val="b"/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3179776"/>
        <c:crosses val="autoZero"/>
        <c:crossBetween val="midCat"/>
        <c:majorUnit val="160"/>
        <c:minorUnit val="10"/>
      </c:valAx>
      <c:valAx>
        <c:axId val="83179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sk-SK"/>
          </a:p>
        </c:txPr>
        <c:crossAx val="83178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0.06978</cdr:x>
      <cdr:y>0.70929</cdr:y>
    </cdr:from>
    <cdr:to>
      <cdr:x>0.14897</cdr:x>
      <cdr:y>0.78275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029205EE-A68B-4813-851A-A3331A1C29CA}"/>
            </a:ext>
          </a:extLst>
        </cdr:cNvPr>
        <cdr:cNvSpPr txBox="1"/>
      </cdr:nvSpPr>
      <cdr:spPr>
        <a:xfrm xmlns:a="http://schemas.openxmlformats.org/drawingml/2006/main">
          <a:off x="680621" y="4114384"/>
          <a:ext cx="772358" cy="426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  <cdr:relSizeAnchor xmlns:cdr="http://schemas.openxmlformats.org/drawingml/2006/chartDrawing">
    <cdr:from>
      <cdr:x>0.38658</cdr:x>
      <cdr:y>0.70817</cdr:y>
    </cdr:from>
    <cdr:to>
      <cdr:x>0.44742</cdr:x>
      <cdr:y>0.77184</cdr:y>
    </cdr:to>
    <cdr:sp macro="" textlink="">
      <cdr:nvSpPr>
        <cdr:cNvPr id="3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3770543" y="4107895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12,0</a:t>
          </a:r>
          <a:endParaRPr lang="sk-SK" dirty="0"/>
        </a:p>
      </cdr:txBody>
    </cdr:sp>
  </cdr:relSizeAnchor>
  <cdr:relSizeAnchor xmlns:cdr="http://schemas.openxmlformats.org/drawingml/2006/chartDrawing">
    <cdr:from>
      <cdr:x>0.51037</cdr:x>
      <cdr:y>0.64083</cdr:y>
    </cdr:from>
    <cdr:to>
      <cdr:x>0.57121</cdr:x>
      <cdr:y>0.7045</cdr:y>
    </cdr:to>
    <cdr:sp macro="" textlink="">
      <cdr:nvSpPr>
        <cdr:cNvPr id="4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4977906" y="3717278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15,9</a:t>
          </a:r>
          <a:endParaRPr lang="sk-SK" dirty="0"/>
        </a:p>
      </cdr:txBody>
    </cdr:sp>
  </cdr:relSizeAnchor>
  <cdr:relSizeAnchor xmlns:cdr="http://schemas.openxmlformats.org/drawingml/2006/chartDrawing">
    <cdr:from>
      <cdr:x>0.63233</cdr:x>
      <cdr:y>0.60257</cdr:y>
    </cdr:from>
    <cdr:to>
      <cdr:x>0.69317</cdr:x>
      <cdr:y>0.66624</cdr:y>
    </cdr:to>
    <cdr:sp macro="" textlink="">
      <cdr:nvSpPr>
        <cdr:cNvPr id="5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6167514" y="3495336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19,4</a:t>
          </a:r>
          <a:endParaRPr lang="sk-SK" dirty="0"/>
        </a:p>
      </cdr:txBody>
    </cdr:sp>
  </cdr:relSizeAnchor>
  <cdr:relSizeAnchor xmlns:cdr="http://schemas.openxmlformats.org/drawingml/2006/chartDrawing">
    <cdr:from>
      <cdr:x>0.89902</cdr:x>
      <cdr:y>0.45718</cdr:y>
    </cdr:from>
    <cdr:to>
      <cdr:x>0.95986</cdr:x>
      <cdr:y>0.52085</cdr:y>
    </cdr:to>
    <cdr:sp macro="" textlink="">
      <cdr:nvSpPr>
        <cdr:cNvPr id="6" name="BlokTextu 6">
          <a:extLst xmlns:a="http://schemas.openxmlformats.org/drawingml/2006/main">
            <a:ext uri="{FF2B5EF4-FFF2-40B4-BE49-F238E27FC236}">
              <a16:creationId xmlns:a16="http://schemas.microsoft.com/office/drawing/2014/main" id="{A8F80354-1E31-457D-9B37-C4DDBA9C623F}"/>
            </a:ext>
          </a:extLst>
        </cdr:cNvPr>
        <cdr:cNvSpPr txBox="1"/>
      </cdr:nvSpPr>
      <cdr:spPr>
        <a:xfrm xmlns:a="http://schemas.openxmlformats.org/drawingml/2006/main">
          <a:off x="8768672" y="2651957"/>
          <a:ext cx="59343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/>
            <a:t>28,5</a:t>
          </a:r>
          <a:endParaRPr lang="sk-SK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DFB08-DFD8-453F-B98C-6E02A9ED3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02BCBA-4AF3-4DD4-B017-E7F67FE64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09E78E-8625-4FF9-8FFE-B7D35A9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7CD305-8327-45BA-A678-51A32B0A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A44B67-D6C2-41CA-980B-881CDEC6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51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C9405-33E0-485D-81A7-0D291F78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253261C-579E-4828-8A5E-5FA390B4C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FDAC20-D2E4-42B9-A5E9-63EEE1A4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A5923DA-8D28-410A-9BB3-1B3258F1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F0D626-11F4-4F2E-9677-B30EF677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58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E5E5FEA-4083-4631-AF31-B0534C51A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6542A5B-D12C-4C60-BF5A-5C7DCB0BF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04164E-D96F-4FAF-A69E-205C7BA2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E4EF93-BE33-4EF6-B9DF-DDCF14D3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146DE6-D609-422B-8FA4-978B6AC6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8EADB-A27D-4029-B565-59ECFFA1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F658B8-A6D9-48CB-B8D9-FE8C52F06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73BBC6-677C-4DEB-B587-AB0E4F82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6CC97D4-71F8-4BCB-9EA4-EA5EC507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A22748-3396-4515-BFDB-19A98245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3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36AB4-C73D-42CE-8A06-8A8955E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488203-8478-4098-B9E2-DADF7184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DDED2F-1E97-4D04-B27E-94CF3241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183C9D-4259-4B99-8E5B-160A7572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E95A555-CDF8-4F9B-9601-FE887A29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803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DA9B7-613E-4470-9124-177AFF83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CDEA01-28F5-4E7D-8841-ABD9CEBB1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508D0DF-4659-4EC1-A866-4575F62B7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B32310-3E14-4712-8B77-1C42DE4B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30619F-B6E2-4B8F-BEF9-B2362EA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F7198FD-5135-4A49-B508-7B08D189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51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A2D3C-D6A3-4694-BA81-44499DBB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B664DB-C272-4C58-8D54-BA30ADBF1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C81EA8-0376-4C07-BAB4-A4504F9E1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B888DD-25C5-4DE4-A65D-5C56C5B48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96CFA5A-650D-46CE-B4E4-B86E60596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A7F74EE-DED2-4ABC-B3F3-1C7B7CA8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190CE1C-F768-414E-86C8-77CE6AE3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9A3E2DE-9A51-4506-BD56-2D4CB997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21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57893-76E8-4382-AEB7-54485CE6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D3F36F8-8D17-4A99-93B3-67C4B891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37E5637-F7DA-403E-86BF-32925ED1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1FB2E7B-59B2-456E-BEE9-B67830F1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45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413A8D6-5CDB-4A11-AC18-21FE8F02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162563D-9D5C-4E85-8916-1AC60C8A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FCE5F99-7EFC-4950-88EF-758B0D1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0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14CAC-39AA-4EAE-B522-61FD44D4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4CD9E4-D22B-4A6A-9FEB-426002D0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415966-5C9C-4851-8865-1D8D978F8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9DE9F1D-4391-4821-991B-B70DE002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BF00ED3-B2F1-4FEB-94ED-B06CD3E8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607253-B31B-46E7-84E6-7CB67906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37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0C120-8EC7-4205-9804-9C7D0974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81414A0-3045-4E5F-B058-AA0B8B60F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6D929-8F2E-4FF0-935C-5C973F035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4C8B198-C524-4A33-9316-FB4E6717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156598-4EA0-46A1-8206-4C10B0BB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4D32E67-EA1A-417D-AEAC-27CA49A1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4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590D7B0-3E85-4E35-9F34-0AB79238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159CE-F910-4826-9399-A79C88A38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FDE719-2E30-4787-B457-B090879DC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B5D3-7E7F-443A-9EA8-3CF084F157CC}" type="datetimeFigureOut">
              <a:rPr lang="sk-SK" smtClean="0"/>
              <a:t>18.5.2021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EEBB6E-22BF-48BB-8C7B-85F5A81A9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B881C3-3405-4D68-84B7-C99DB73B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3B4C-C230-4677-AC06-94D755681E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8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C543C-99B8-4E70-A105-D5417D716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Slovenská republika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1AE9C3-CB9A-4B72-9441-76C84DAB9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8902"/>
            <a:ext cx="9144000" cy="1655762"/>
          </a:xfrm>
        </p:spPr>
        <p:txBody>
          <a:bodyPr/>
          <a:lstStyle/>
          <a:p>
            <a:r>
              <a:rPr lang="cs-CZ" dirty="0"/>
              <a:t>Peter Spáč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893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3">
            <a:extLst>
              <a:ext uri="{FF2B5EF4-FFF2-40B4-BE49-F238E27FC236}">
                <a16:creationId xmlns:a16="http://schemas.microsoft.com/office/drawing/2014/main" id="{071CA92D-1F97-43D7-ADBA-F8470D15A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218733"/>
              </p:ext>
            </p:extLst>
          </p:nvPr>
        </p:nvGraphicFramePr>
        <p:xfrm>
          <a:off x="0" y="533400"/>
          <a:ext cx="12192000" cy="5756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1994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35,0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40,7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SV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ZRS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1,18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8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EBF10-CF74-40C0-8F33-4179D9A8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1998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E0230E-69FF-4E6F-85B5-4182F0ACD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Základní faktory:</a:t>
            </a:r>
          </a:p>
          <a:p>
            <a:pPr lvl="1"/>
            <a:r>
              <a:rPr lang="cs-CZ" dirty="0"/>
              <a:t>Nedemokratické praktiky vlády</a:t>
            </a:r>
          </a:p>
          <a:p>
            <a:pPr lvl="1"/>
            <a:r>
              <a:rPr lang="cs-CZ" dirty="0"/>
              <a:t>Rostoucí podpora opozice</a:t>
            </a:r>
          </a:p>
          <a:p>
            <a:pPr lvl="1"/>
            <a:r>
              <a:rPr lang="cs-CZ" dirty="0"/>
              <a:t>Část opozice zformována do koalic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Neúspěšný pokus o zavedení většinového systému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Výsledek – tzv. </a:t>
            </a:r>
            <a:r>
              <a:rPr lang="cs-CZ" b="1" dirty="0" err="1">
                <a:sym typeface="Wingdings" pitchFamily="2" charset="2"/>
              </a:rPr>
              <a:t>Mečiarova</a:t>
            </a:r>
            <a:r>
              <a:rPr lang="cs-CZ" b="1" dirty="0">
                <a:sym typeface="Wingdings" pitchFamily="2" charset="2"/>
              </a:rPr>
              <a:t> novela</a:t>
            </a:r>
            <a:r>
              <a:rPr lang="cs-CZ" dirty="0">
                <a:sym typeface="Wingdings" pitchFamily="2" charset="2"/>
              </a:rPr>
              <a:t>  zásadní změna pravidel 6 měsíců před volbami</a:t>
            </a:r>
            <a:endParaRPr lang="cs-CZ" dirty="0"/>
          </a:p>
          <a:p>
            <a:endParaRPr lang="sk-SK" dirty="0"/>
          </a:p>
        </p:txBody>
      </p:sp>
      <p:pic>
        <p:nvPicPr>
          <p:cNvPr id="4" name="Picture 2" descr="http://www.slovenskyportal.sk/images/meciar.jpg">
            <a:extLst>
              <a:ext uri="{FF2B5EF4-FFF2-40B4-BE49-F238E27FC236}">
                <a16:creationId xmlns:a16="http://schemas.microsoft.com/office/drawing/2014/main" id="{5322BE7C-4B43-44C6-BD65-0320D7DE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6108" y="1133475"/>
            <a:ext cx="2407692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94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1ACB112-4A69-420C-B3E5-8A2996C9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939"/>
            <a:ext cx="6154074" cy="310991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B67CE6B-AC8D-45C2-B473-130E1EC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25" y="3491989"/>
            <a:ext cx="6229986" cy="32580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3ECF22A-3E75-4BE9-ADE8-F7C50980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Neúspěšný pokus o reformu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B3DF93B0-1E34-4F8C-BDD8-64C1C19FD129}"/>
              </a:ext>
            </a:extLst>
          </p:cNvPr>
          <p:cNvCxnSpPr>
            <a:cxnSpLocks/>
          </p:cNvCxnSpPr>
          <p:nvPr/>
        </p:nvCxnSpPr>
        <p:spPr>
          <a:xfrm>
            <a:off x="4203573" y="3429000"/>
            <a:ext cx="1101852" cy="1030224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3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67C4E-E4C2-41FB-B3B9-46A4A314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reforma 1998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BB2BDA-2AE9-4BE5-AD46-1F62C85D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celostátní obvod (M = 150)</a:t>
            </a:r>
          </a:p>
          <a:p>
            <a:endParaRPr lang="cs-CZ" dirty="0"/>
          </a:p>
          <a:p>
            <a:r>
              <a:rPr lang="cs-CZ" dirty="0"/>
              <a:t>Klauzule:</a:t>
            </a:r>
          </a:p>
          <a:p>
            <a:pPr lvl="1"/>
            <a:r>
              <a:rPr lang="cs-CZ" dirty="0"/>
              <a:t>Změna pro koalice</a:t>
            </a:r>
          </a:p>
          <a:p>
            <a:pPr lvl="1"/>
            <a:r>
              <a:rPr lang="cs-CZ" dirty="0"/>
              <a:t>Každý člen koalice musí </a:t>
            </a:r>
            <a:r>
              <a:rPr lang="cs-CZ" b="1" u="sng" dirty="0"/>
              <a:t>samostatně</a:t>
            </a:r>
            <a:r>
              <a:rPr lang="cs-CZ" dirty="0"/>
              <a:t> získat 5 %</a:t>
            </a:r>
          </a:p>
          <a:p>
            <a:endParaRPr lang="cs-CZ" dirty="0"/>
          </a:p>
          <a:p>
            <a:pPr>
              <a:buNone/>
            </a:pPr>
            <a:r>
              <a:rPr lang="cs-CZ" dirty="0">
                <a:sym typeface="Wingdings" pitchFamily="2" charset="2"/>
              </a:rPr>
              <a:t> Co kdyby vznikla 21 členná koalice?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391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BCC7C9B2-25BA-4CBF-AC12-B0827543E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883890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1998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27,0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26,3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SOP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0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A54B6-5B98-4E1D-BF81-BD4356EB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 roce 2002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FCB440-B5C1-4837-9DB7-2C058961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cs-CZ" b="1" dirty="0"/>
          </a:p>
          <a:p>
            <a:r>
              <a:rPr lang="cs-CZ" b="1" dirty="0"/>
              <a:t>Parciální korekce</a:t>
            </a:r>
            <a:r>
              <a:rPr lang="cs-CZ" dirty="0"/>
              <a:t> předešlých změn:</a:t>
            </a:r>
          </a:p>
          <a:p>
            <a:pPr lvl="1"/>
            <a:r>
              <a:rPr lang="cs-CZ" dirty="0"/>
              <a:t>Klauzule pro koalice opět 7, resp. 10 %</a:t>
            </a:r>
          </a:p>
          <a:p>
            <a:pPr lvl="1"/>
            <a:r>
              <a:rPr lang="cs-CZ" dirty="0"/>
              <a:t>Odstraněna podmínka 5 % pro součásti koalic</a:t>
            </a:r>
          </a:p>
          <a:p>
            <a:endParaRPr lang="cs-CZ" dirty="0"/>
          </a:p>
          <a:p>
            <a:r>
              <a:rPr lang="cs-CZ" dirty="0"/>
              <a:t>1 celostátní obvod zachován</a:t>
            </a:r>
          </a:p>
          <a:p>
            <a:pPr lvl="1"/>
            <a:r>
              <a:rPr lang="cs-CZ" dirty="0"/>
              <a:t>Formálně potvrzen i druhou </a:t>
            </a:r>
            <a:r>
              <a:rPr lang="cs-CZ" dirty="0" err="1"/>
              <a:t>Dzurindovou</a:t>
            </a:r>
            <a:r>
              <a:rPr lang="cs-CZ" dirty="0"/>
              <a:t> vládou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185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C15CD30-BF18-477A-B797-B5EF90FD4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751678"/>
              </p:ext>
            </p:extLst>
          </p:nvPr>
        </p:nvGraphicFramePr>
        <p:xfrm>
          <a:off x="0" y="533400"/>
          <a:ext cx="12192000" cy="57565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2002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Smer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16,7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CFA8DDB-2A21-4BDE-BCBD-FC5726004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350546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2006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29,1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SDKÚ-DS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SMK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11,7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8,8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1,12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4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7EC40F1E-FFD9-4D89-8302-F439D1B11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98488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34,8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41,3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SDKÚ</a:t>
                      </a:r>
                      <a:r>
                        <a:rPr lang="cs-CZ" sz="2200" b="0" dirty="0"/>
                        <a:t>-DS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1,22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0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9F73F47-BE43-4F00-8287-B3B656539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85225"/>
              </p:ext>
            </p:extLst>
          </p:nvPr>
        </p:nvGraphicFramePr>
        <p:xfrm>
          <a:off x="0" y="533400"/>
          <a:ext cx="12192000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44,4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55,3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SDKÚ-DS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7,3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7,3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1,25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19,4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C02B0-BB9D-441A-826E-7E03F562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Základní znaky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5A4701-D36A-43A9-AA72-C9A65DF7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Parlament:</a:t>
            </a:r>
          </a:p>
          <a:p>
            <a:pPr lvl="1"/>
            <a:r>
              <a:rPr lang="cs-CZ" dirty="0"/>
              <a:t>Do 1993 – Slovenská národní rada (SNR)</a:t>
            </a:r>
          </a:p>
          <a:p>
            <a:pPr lvl="1"/>
            <a:r>
              <a:rPr lang="cs-CZ" dirty="0"/>
              <a:t>Od 1993 – Národní rada SR (NR SR)</a:t>
            </a:r>
          </a:p>
          <a:p>
            <a:pPr lvl="1"/>
            <a:r>
              <a:rPr lang="cs-CZ" dirty="0"/>
              <a:t>Jednokomorový orgán, 150 poslanců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r>
              <a:rPr lang="cs-CZ" b="1" dirty="0"/>
              <a:t>Vývoj systému:</a:t>
            </a:r>
          </a:p>
          <a:p>
            <a:pPr lvl="1"/>
            <a:r>
              <a:rPr lang="cs-CZ" dirty="0"/>
              <a:t>1. Utváření systému (1990 – 1994)</a:t>
            </a:r>
          </a:p>
          <a:p>
            <a:pPr lvl="1"/>
            <a:r>
              <a:rPr lang="cs-CZ" dirty="0"/>
              <a:t>2. Nejvýznamnější reforma (1998)</a:t>
            </a:r>
          </a:p>
          <a:p>
            <a:pPr lvl="1"/>
            <a:r>
              <a:rPr lang="cs-CZ" dirty="0"/>
              <a:t>3. Parciální korekce (od 2002)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174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2799911-EF1A-4CC6-A167-6FE9CF0DB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865070"/>
              </p:ext>
            </p:extLst>
          </p:nvPr>
        </p:nvGraphicFramePr>
        <p:xfrm>
          <a:off x="0" y="275368"/>
          <a:ext cx="12191999" cy="63072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2016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28,3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49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12,1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21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ĽSNS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8,0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Sme rodina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Most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6,5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1,13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200" b="0" dirty="0"/>
                        <a:t>Sieť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5,6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</a:t>
                      </a:r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13,2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5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2799911-EF1A-4CC6-A167-6FE9CF0DB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276989"/>
              </p:ext>
            </p:extLst>
          </p:nvPr>
        </p:nvGraphicFramePr>
        <p:xfrm>
          <a:off x="0" y="275368"/>
          <a:ext cx="12191999" cy="52057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Volby 2020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err="1"/>
                        <a:t>OĽaNO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25,0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/>
                        <a:t>SMER-SD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 err="1"/>
                        <a:t>Sme</a:t>
                      </a:r>
                      <a:r>
                        <a:rPr lang="cs-CZ" sz="2200" b="0" dirty="0"/>
                        <a:t> rodina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ĽSNS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 err="1"/>
                        <a:t>SaS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sk-SK" sz="2200" b="0" dirty="0"/>
                        <a:t>Za ľudí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5,8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28,5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35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3FA91-99FC-44F9-830C-D420D3AE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Reformní trend?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3BFD1C-DD0D-4578-B3E2-8599A390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Nelineární trend</a:t>
            </a:r>
          </a:p>
          <a:p>
            <a:endParaRPr lang="cs-CZ" dirty="0"/>
          </a:p>
          <a:p>
            <a:r>
              <a:rPr lang="cs-CZ" dirty="0"/>
              <a:t>Posilování i oslabování proporcionality</a:t>
            </a:r>
          </a:p>
          <a:p>
            <a:endParaRPr lang="cs-CZ" dirty="0"/>
          </a:p>
          <a:p>
            <a:r>
              <a:rPr lang="cs-CZ" dirty="0"/>
              <a:t>Kontinuální posilování preferenčního hlasování silně narušeno změnou v 1998</a:t>
            </a:r>
          </a:p>
          <a:p>
            <a:endParaRPr lang="cs-CZ" dirty="0"/>
          </a:p>
          <a:p>
            <a:r>
              <a:rPr lang="cs-CZ" dirty="0"/>
              <a:t>Žádná změna základní logiky systému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723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4475B-38DF-4BA5-8F0A-722D8EF1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volebních reforem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FA92B4-8B8C-4520-B85F-D03A636C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cs-CZ" dirty="0"/>
          </a:p>
          <a:p>
            <a:r>
              <a:rPr lang="cs-CZ" dirty="0"/>
              <a:t>Vysoká proporcionalita výstupů</a:t>
            </a:r>
          </a:p>
          <a:p>
            <a:endParaRPr lang="cs-CZ" dirty="0"/>
          </a:p>
          <a:p>
            <a:r>
              <a:rPr lang="cs-CZ" dirty="0"/>
              <a:t>Počet relevantních stran</a:t>
            </a:r>
          </a:p>
          <a:p>
            <a:endParaRPr lang="cs-CZ" dirty="0"/>
          </a:p>
          <a:p>
            <a:r>
              <a:rPr lang="cs-CZ" dirty="0"/>
              <a:t>Personální obsazení NR SR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5459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221EF-0176-4AD4-9C54-DDB4774A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Vysoká proporcionalita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7D873B-D1C6-4BBF-B92B-44DA4C5C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Důvod:</a:t>
            </a:r>
          </a:p>
          <a:p>
            <a:pPr lvl="1"/>
            <a:r>
              <a:rPr lang="cs-CZ" dirty="0"/>
              <a:t>Velké volební obvody, resp. 1 obvod</a:t>
            </a:r>
          </a:p>
          <a:p>
            <a:pPr lvl="1"/>
            <a:r>
              <a:rPr lang="cs-CZ" dirty="0"/>
              <a:t>Přirozený práh je extrémně nízký (0,19 – 0,56%)</a:t>
            </a:r>
          </a:p>
          <a:p>
            <a:pPr lvl="1"/>
            <a:endParaRPr lang="cs-CZ" dirty="0"/>
          </a:p>
          <a:p>
            <a:r>
              <a:rPr lang="cs-CZ" dirty="0"/>
              <a:t>Zvýhodněná není žádná velikostní kategorie stran</a:t>
            </a:r>
          </a:p>
          <a:p>
            <a:r>
              <a:rPr lang="cs-CZ" dirty="0"/>
              <a:t>Rovnoměrná </a:t>
            </a:r>
            <a:r>
              <a:rPr lang="cs-CZ" dirty="0" err="1"/>
              <a:t>nadreprezentace</a:t>
            </a:r>
            <a:r>
              <a:rPr lang="cs-CZ" dirty="0"/>
              <a:t> všech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Systém nemá potenciál pro </a:t>
            </a:r>
            <a:r>
              <a:rPr lang="cs-CZ" dirty="0" err="1">
                <a:sym typeface="Wingdings" pitchFamily="2" charset="2"/>
              </a:rPr>
              <a:t>podreprezentaci</a:t>
            </a:r>
            <a:r>
              <a:rPr lang="cs-CZ" dirty="0">
                <a:sym typeface="Wingdings" pitchFamily="2" charset="2"/>
              </a:rPr>
              <a:t> žádné strany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024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E408BCA-951C-4F42-A107-C3DACD073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934607"/>
              </p:ext>
            </p:extLst>
          </p:nvPr>
        </p:nvGraphicFramePr>
        <p:xfrm>
          <a:off x="1219200" y="528637"/>
          <a:ext cx="9753600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A8F80354-1E31-457D-9B37-C4DDBA9C623F}"/>
              </a:ext>
            </a:extLst>
          </p:cNvPr>
          <p:cNvSpPr txBox="1"/>
          <p:nvPr/>
        </p:nvSpPr>
        <p:spPr>
          <a:xfrm>
            <a:off x="1819922" y="4900474"/>
            <a:ext cx="476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5,8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44A77CB-1A74-42FD-BC47-67B8DBDA28EE}"/>
              </a:ext>
            </a:extLst>
          </p:cNvPr>
          <p:cNvSpPr txBox="1"/>
          <p:nvPr/>
        </p:nvSpPr>
        <p:spPr>
          <a:xfrm>
            <a:off x="3357239" y="3960920"/>
            <a:ext cx="593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18,2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E270524-9913-448B-871A-31516C9DA3DE}"/>
              </a:ext>
            </a:extLst>
          </p:cNvPr>
          <p:cNvSpPr txBox="1"/>
          <p:nvPr/>
        </p:nvSpPr>
        <p:spPr>
          <a:xfrm>
            <a:off x="9101091" y="4440315"/>
            <a:ext cx="593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13,2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639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48316-63B9-4529-94A4-E0C863E9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sz="4400" dirty="0"/>
              <a:t>Počet relevantních stran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D859CACD-EEF2-4363-8349-C4840E442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31056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888353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984533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775612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37651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81942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Volby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Klauzule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Parlam</a:t>
                      </a:r>
                      <a:r>
                        <a:rPr lang="cs-CZ" dirty="0"/>
                        <a:t>. strany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Propadlé hlasy (%)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91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191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23,8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7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13,1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4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1998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5,8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2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18,2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58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58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15,9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320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19,4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78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13,2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42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2020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28,5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864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FE4A3-57DF-4C9C-B309-9AAA119D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Personální obsazení NR SR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755746-41BA-4220-BA9B-96E743F0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Preferenční hlasování</a:t>
            </a:r>
          </a:p>
          <a:p>
            <a:endParaRPr lang="cs-CZ" dirty="0"/>
          </a:p>
          <a:p>
            <a:r>
              <a:rPr lang="cs-CZ" dirty="0"/>
              <a:t>1.pol. 90.let:</a:t>
            </a:r>
          </a:p>
          <a:p>
            <a:pPr lvl="1"/>
            <a:r>
              <a:rPr lang="cs-CZ" dirty="0"/>
              <a:t>Každý volič má 4 hlasy</a:t>
            </a:r>
          </a:p>
          <a:p>
            <a:pPr lvl="1"/>
            <a:r>
              <a:rPr lang="cs-CZ" dirty="0"/>
              <a:t>Kandidát potřebuje na posun 10 % z hlasů své strany </a:t>
            </a:r>
            <a:r>
              <a:rPr lang="cs-CZ" b="1" u="sng" dirty="0"/>
              <a:t>ve svém obvodu</a:t>
            </a:r>
            <a:endParaRPr lang="cs-CZ" dirty="0"/>
          </a:p>
          <a:p>
            <a:endParaRPr lang="cs-CZ" dirty="0"/>
          </a:p>
          <a:p>
            <a:r>
              <a:rPr lang="cs-CZ" dirty="0"/>
              <a:t>1998:</a:t>
            </a:r>
          </a:p>
          <a:p>
            <a:pPr lvl="1"/>
            <a:r>
              <a:rPr lang="cs-CZ" dirty="0"/>
              <a:t>1 celostátní obvod </a:t>
            </a:r>
            <a:r>
              <a:rPr lang="cs-CZ" dirty="0">
                <a:sym typeface="Wingdings" pitchFamily="2" charset="2"/>
              </a:rPr>
              <a:t> paralýza systému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1036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BB1ED-6DDB-44E1-A736-E3A025B3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Personální obsazení NR SR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5803D0-34D3-4161-9D07-613DF1F9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Posuny z nevolitelných míst:</a:t>
            </a:r>
          </a:p>
          <a:p>
            <a:pPr lvl="1"/>
            <a:r>
              <a:rPr lang="cs-CZ" dirty="0"/>
              <a:t>1998 – 0</a:t>
            </a:r>
          </a:p>
          <a:p>
            <a:pPr lvl="1"/>
            <a:r>
              <a:rPr lang="cs-CZ" dirty="0"/>
              <a:t>2002 – 1 </a:t>
            </a:r>
            <a:r>
              <a:rPr lang="cs-CZ" b="1" dirty="0"/>
              <a:t>(ze 150!)</a:t>
            </a:r>
          </a:p>
          <a:p>
            <a:endParaRPr lang="cs-CZ" dirty="0"/>
          </a:p>
          <a:p>
            <a:r>
              <a:rPr lang="cs-CZ" dirty="0"/>
              <a:t>Pokus o řešení – snížení hranice z 10 na 3 %</a:t>
            </a:r>
          </a:p>
          <a:p>
            <a:pPr marL="393192" lvl="1" indent="0">
              <a:buNone/>
            </a:pP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Zvýšení počtu posunů:</a:t>
            </a:r>
          </a:p>
          <a:p>
            <a:pPr lvl="1"/>
            <a:r>
              <a:rPr lang="cs-CZ" dirty="0"/>
              <a:t>2006 – 7</a:t>
            </a:r>
          </a:p>
          <a:p>
            <a:pPr lvl="1"/>
            <a:r>
              <a:rPr lang="cs-CZ" dirty="0"/>
              <a:t>2010 – 11</a:t>
            </a:r>
            <a:endParaRPr lang="cs-CZ" b="1" dirty="0"/>
          </a:p>
          <a:p>
            <a:pPr lvl="1"/>
            <a:r>
              <a:rPr lang="cs-CZ" dirty="0"/>
              <a:t>2012 – 15</a:t>
            </a:r>
            <a:endParaRPr lang="cs-CZ" b="1" dirty="0"/>
          </a:p>
          <a:p>
            <a:pPr lvl="1"/>
            <a:r>
              <a:rPr lang="cs-CZ" dirty="0"/>
              <a:t>2016 – 13</a:t>
            </a:r>
          </a:p>
          <a:p>
            <a:pPr lvl="1"/>
            <a:r>
              <a:rPr lang="cs-CZ" dirty="0"/>
              <a:t>2020 – 15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0363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FF46F-6B9B-4DC6-917A-9A2D5264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Preferenční hlasy pro jednotlivé kandidáty</a:t>
            </a:r>
            <a:endParaRPr lang="sk-SK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60F20B-4F0E-4CBF-AE9B-C5598366D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731" y="1398582"/>
            <a:ext cx="9321100" cy="53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67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65F2F-DAF8-464A-92E7-357F0B35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2F6F99-3981-4A6B-978F-068770D80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Schvalován v souladu s federální úpravou</a:t>
            </a:r>
          </a:p>
          <a:p>
            <a:endParaRPr lang="cs-CZ" dirty="0"/>
          </a:p>
          <a:p>
            <a:r>
              <a:rPr lang="cs-CZ" dirty="0"/>
              <a:t>Potřeba odlišení od období před 1989:</a:t>
            </a:r>
          </a:p>
          <a:p>
            <a:pPr lvl="1"/>
            <a:r>
              <a:rPr lang="cs-CZ" dirty="0"/>
              <a:t>Symbolická</a:t>
            </a:r>
          </a:p>
          <a:p>
            <a:pPr lvl="1"/>
            <a:r>
              <a:rPr lang="cs-CZ" dirty="0"/>
              <a:t>Instrumentální</a:t>
            </a:r>
          </a:p>
          <a:p>
            <a:endParaRPr lang="cs-CZ" dirty="0"/>
          </a:p>
          <a:p>
            <a:r>
              <a:rPr lang="cs-CZ" dirty="0"/>
              <a:t>Odkaz na historickou tradici</a:t>
            </a:r>
          </a:p>
          <a:p>
            <a:endParaRPr lang="cs-CZ" dirty="0"/>
          </a:p>
          <a:p>
            <a:r>
              <a:rPr lang="cs-CZ" dirty="0"/>
              <a:t>Navázání na volby 1946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4072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A2E52-488B-462C-9D0C-455EC1C2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vs. region</a:t>
            </a:r>
            <a:endParaRPr lang="sk-SK" dirty="0"/>
          </a:p>
        </p:txBody>
      </p:sp>
      <p:graphicFrame>
        <p:nvGraphicFramePr>
          <p:cNvPr id="4" name="Zástupný objekt pre obsah 5">
            <a:extLst>
              <a:ext uri="{FF2B5EF4-FFF2-40B4-BE49-F238E27FC236}">
                <a16:creationId xmlns:a16="http://schemas.microsoft.com/office/drawing/2014/main" id="{3B554C69-19AD-480E-A91F-A3493528C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278822"/>
              </p:ext>
            </p:extLst>
          </p:nvPr>
        </p:nvGraphicFramePr>
        <p:xfrm>
          <a:off x="382555" y="1825624"/>
          <a:ext cx="10971245" cy="481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7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9C4BC-B9BA-4DA7-A3DB-4F61FCE2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0B3EE7-E6B4-4BE7-9D47-BCA58BEA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Listinný poměrný systém</a:t>
            </a:r>
          </a:p>
          <a:p>
            <a:endParaRPr lang="cs-CZ" dirty="0"/>
          </a:p>
          <a:p>
            <a:r>
              <a:rPr lang="cs-CZ" dirty="0"/>
              <a:t>4 obvody (M = 12-50)</a:t>
            </a:r>
          </a:p>
          <a:p>
            <a:pPr lvl="1"/>
            <a:r>
              <a:rPr lang="cs-CZ" dirty="0"/>
              <a:t>Bratislava</a:t>
            </a:r>
          </a:p>
          <a:p>
            <a:pPr lvl="1"/>
            <a:r>
              <a:rPr lang="cs-CZ" dirty="0"/>
              <a:t>Západní, Středné a Východní Slovensko</a:t>
            </a:r>
          </a:p>
          <a:p>
            <a:pPr lvl="1"/>
            <a:r>
              <a:rPr lang="cs-CZ" dirty="0">
                <a:sym typeface="Wingdings" pitchFamily="2" charset="2"/>
              </a:rPr>
              <a:t> obrovský </a:t>
            </a:r>
            <a:r>
              <a:rPr lang="cs-CZ" b="1" u="sng" dirty="0">
                <a:sym typeface="Wingdings" pitchFamily="2" charset="2"/>
              </a:rPr>
              <a:t>nepoměr</a:t>
            </a:r>
            <a:r>
              <a:rPr lang="cs-CZ" dirty="0">
                <a:sym typeface="Wingdings" pitchFamily="2" charset="2"/>
              </a:rPr>
              <a:t> mandátů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/>
              <a:t>Počet mandátů tedy odvozen od počtu zúčastněných voličů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582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FBEBA-DE41-43C1-94EC-3B0BCBA5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495D8C-E182-4630-89C7-93C787C69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Platné hlasy: 3 377 726</a:t>
            </a:r>
          </a:p>
          <a:p>
            <a:r>
              <a:rPr lang="cs-CZ" dirty="0"/>
              <a:t>Kvóta = Hlasy / 150 = 22 518</a:t>
            </a:r>
            <a:endParaRPr lang="sk-SK" dirty="0"/>
          </a:p>
          <a:p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B019D3E9-CB6D-4D56-A3B9-1EA473524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63062"/>
              </p:ext>
            </p:extLst>
          </p:nvPr>
        </p:nvGraphicFramePr>
        <p:xfrm>
          <a:off x="838200" y="2974593"/>
          <a:ext cx="10880322" cy="35719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13387">
                  <a:extLst>
                    <a:ext uri="{9D8B030D-6E8A-4147-A177-3AD203B41FA5}">
                      <a16:colId xmlns:a16="http://schemas.microsoft.com/office/drawing/2014/main" val="3299671345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3256914624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3777154724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2605186510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1591072082"/>
                    </a:ext>
                  </a:extLst>
                </a:gridCol>
                <a:gridCol w="1813387">
                  <a:extLst>
                    <a:ext uri="{9D8B030D-6E8A-4147-A177-3AD203B41FA5}">
                      <a16:colId xmlns:a16="http://schemas.microsoft.com/office/drawing/2014/main" val="4128620783"/>
                    </a:ext>
                  </a:extLst>
                </a:gridCol>
              </a:tblGrid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Obvod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Hlasy v kraji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Kvóta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Hlasy / Kvóta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Mandáty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Mandáty + zůstatek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2778178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Bratislava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290 199</a:t>
                      </a:r>
                      <a:endParaRPr lang="sk-SK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22 518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12,89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576768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Záp.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1 125 842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49,99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970237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Stř</a:t>
                      </a:r>
                      <a:r>
                        <a:rPr lang="cs-CZ" dirty="0"/>
                        <a:t>.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1 034 860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45,96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45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436143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Vých</a:t>
                      </a:r>
                      <a:r>
                        <a:rPr lang="cs-CZ" dirty="0"/>
                        <a:t>. SK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926 825</a:t>
                      </a:r>
                      <a:endParaRPr lang="sk-SK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41,16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41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1298952"/>
                  </a:ext>
                </a:extLst>
              </a:tr>
              <a:tr h="586380"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0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34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287F8-6ECA-41D0-A1B4-6B9BAF7B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1990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D662A8-D91B-4CCF-B11F-D554676B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Klauzule:</a:t>
            </a:r>
          </a:p>
          <a:p>
            <a:pPr lvl="1"/>
            <a:r>
              <a:rPr lang="cs-CZ" dirty="0"/>
              <a:t>3 % - stejná pro strany i koalice</a:t>
            </a:r>
          </a:p>
          <a:p>
            <a:endParaRPr lang="cs-CZ" dirty="0"/>
          </a:p>
          <a:p>
            <a:r>
              <a:rPr lang="cs-CZ" b="1" dirty="0"/>
              <a:t>Přepočet hlasů na mandáty:</a:t>
            </a:r>
          </a:p>
          <a:p>
            <a:pPr lvl="1"/>
            <a:r>
              <a:rPr lang="cs-CZ" dirty="0"/>
              <a:t>1. skrutinium – </a:t>
            </a:r>
            <a:r>
              <a:rPr lang="cs-CZ" dirty="0" err="1"/>
              <a:t>Hareova</a:t>
            </a:r>
            <a:r>
              <a:rPr lang="cs-CZ" dirty="0"/>
              <a:t> </a:t>
            </a:r>
            <a:r>
              <a:rPr lang="cs-CZ" dirty="0" err="1"/>
              <a:t>kvota</a:t>
            </a:r>
            <a:endParaRPr lang="cs-CZ" dirty="0"/>
          </a:p>
          <a:p>
            <a:pPr lvl="1"/>
            <a:r>
              <a:rPr lang="cs-CZ" dirty="0"/>
              <a:t>2. skrutinium – </a:t>
            </a:r>
            <a:r>
              <a:rPr lang="cs-CZ" dirty="0" err="1"/>
              <a:t>Hagenbach-Bischoffova</a:t>
            </a:r>
            <a:r>
              <a:rPr lang="cs-CZ" dirty="0"/>
              <a:t> </a:t>
            </a:r>
            <a:r>
              <a:rPr lang="cs-CZ" dirty="0" err="1"/>
              <a:t>kvota</a:t>
            </a:r>
            <a:endParaRPr lang="cs-CZ" dirty="0"/>
          </a:p>
          <a:p>
            <a:pPr lvl="1"/>
            <a:r>
              <a:rPr lang="cs-CZ" dirty="0"/>
              <a:t>Nerozdělené mandáty – největší zůstatek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 P</a:t>
            </a:r>
            <a:r>
              <a:rPr lang="cs-CZ" dirty="0"/>
              <a:t>ředpoklady pro silnou proporcionalitu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142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29AD620E-0AA7-4E9B-AA8D-94D04C385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552799"/>
              </p:ext>
            </p:extLst>
          </p:nvPr>
        </p:nvGraphicFramePr>
        <p:xfrm>
          <a:off x="0" y="3"/>
          <a:ext cx="12192000" cy="67055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372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1990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4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VPN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20,7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Spol.</a:t>
                      </a:r>
                      <a:r>
                        <a:rPr lang="cs-CZ" sz="2200" b="0" baseline="0" dirty="0"/>
                        <a:t>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13,4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/>
                        <a:t>1,10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1,07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SZ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1,14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2372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22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253B0-E699-4C42-838F-98D4CC89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1992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578BD6E-0042-4A4E-B7A7-76E538FC7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Klauzule:</a:t>
            </a:r>
          </a:p>
          <a:p>
            <a:pPr lvl="1"/>
            <a:r>
              <a:rPr lang="cs-CZ" dirty="0"/>
              <a:t>5 % pro strany</a:t>
            </a:r>
          </a:p>
          <a:p>
            <a:pPr lvl="1"/>
            <a:r>
              <a:rPr lang="cs-CZ" dirty="0"/>
              <a:t>7 % (2 a 3 členné koalice), 10 % (4 a vícečlenné)</a:t>
            </a:r>
          </a:p>
          <a:p>
            <a:endParaRPr lang="cs-CZ" dirty="0"/>
          </a:p>
          <a:p>
            <a:r>
              <a:rPr lang="cs-CZ" b="1" dirty="0"/>
              <a:t>Přepočet hlasů na mandáty:</a:t>
            </a:r>
          </a:p>
          <a:p>
            <a:pPr lvl="1"/>
            <a:r>
              <a:rPr lang="cs-CZ" dirty="0" err="1"/>
              <a:t>Hagenbach-Bischoffova</a:t>
            </a:r>
            <a:r>
              <a:rPr lang="cs-CZ" dirty="0"/>
              <a:t> </a:t>
            </a:r>
            <a:r>
              <a:rPr lang="cs-CZ" dirty="0" err="1"/>
              <a:t>kvota</a:t>
            </a:r>
            <a:r>
              <a:rPr lang="cs-CZ" dirty="0"/>
              <a:t> i pro 1. skrutinium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301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612BAEE4-3566-4D9B-BC59-6731E11D6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34117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735">
                <a:tc gridSpan="5"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Volby 1992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13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Strana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Hlasy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Mandáty (v %)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Index deformace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HZDS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37,3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1,32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SDĽ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14,7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29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1,31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8,9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18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12,0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1,35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SNS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7,9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15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10,0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Eg. / MKDH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7,4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14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9,3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1,26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ODÚ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SDSS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4,0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DS</a:t>
                      </a:r>
                      <a:r>
                        <a:rPr lang="cs-CZ" sz="2200" b="0" baseline="0" dirty="0"/>
                        <a:t> – ODS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3,3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SKDH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3,1</a:t>
                      </a:r>
                      <a:endParaRPr lang="sk-SK" sz="22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Ostatní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9,4</a:t>
                      </a:r>
                      <a:endParaRPr lang="sk-SK" sz="22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0" dirty="0"/>
                        <a:t>0</a:t>
                      </a:r>
                      <a:endParaRPr lang="sk-SK" sz="2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247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1172</Words>
  <Application>Microsoft Office PowerPoint</Application>
  <PresentationFormat>Širokouhlá</PresentationFormat>
  <Paragraphs>672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Motív Office</vt:lpstr>
      <vt:lpstr>Slovenská republika</vt:lpstr>
      <vt:lpstr>Základní znaky</vt:lpstr>
      <vt:lpstr>Volební systém 1990</vt:lpstr>
      <vt:lpstr>Volební systém 1990</vt:lpstr>
      <vt:lpstr>Volební systém 1990</vt:lpstr>
      <vt:lpstr>Volební systém 1990</vt:lpstr>
      <vt:lpstr>Prezentácia programu PowerPoint</vt:lpstr>
      <vt:lpstr>Volební systém 1992</vt:lpstr>
      <vt:lpstr>Prezentácia programu PowerPoint</vt:lpstr>
      <vt:lpstr>Prezentácia programu PowerPoint</vt:lpstr>
      <vt:lpstr>Volební reforma 1998</vt:lpstr>
      <vt:lpstr>Neúspěšný pokus o reformu</vt:lpstr>
      <vt:lpstr>Volební reforma 1998</vt:lpstr>
      <vt:lpstr>Prezentácia programu PowerPoint</vt:lpstr>
      <vt:lpstr>Vývoj po roce 2002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Reformní trend?</vt:lpstr>
      <vt:lpstr>Dopady volebních reforem</vt:lpstr>
      <vt:lpstr>1. Vysoká proporcionalita</vt:lpstr>
      <vt:lpstr>Prezentácia programu PowerPoint</vt:lpstr>
      <vt:lpstr>2. Počet relevantních stran</vt:lpstr>
      <vt:lpstr>3. Personální obsazení NR SR </vt:lpstr>
      <vt:lpstr>3. Personální obsazení NR SR </vt:lpstr>
      <vt:lpstr>Preferenční hlasy pro jednotlivé kandidáty</vt:lpstr>
      <vt:lpstr>Stát vs. region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</dc:title>
  <dc:creator>Peter Spáč</dc:creator>
  <cp:lastModifiedBy>Peter Spáč</cp:lastModifiedBy>
  <cp:revision>2</cp:revision>
  <dcterms:created xsi:type="dcterms:W3CDTF">2021-03-31T07:59:21Z</dcterms:created>
  <dcterms:modified xsi:type="dcterms:W3CDTF">2021-05-18T08:06:25Z</dcterms:modified>
</cp:coreProperties>
</file>