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5"/>
  </p:notesMasterIdLst>
  <p:sldIdLst>
    <p:sldId id="256" r:id="rId2"/>
    <p:sldId id="273" r:id="rId3"/>
    <p:sldId id="274" r:id="rId4"/>
    <p:sldId id="275" r:id="rId5"/>
    <p:sldId id="289" r:id="rId6"/>
    <p:sldId id="277" r:id="rId7"/>
    <p:sldId id="278" r:id="rId8"/>
    <p:sldId id="290" r:id="rId9"/>
    <p:sldId id="279" r:id="rId10"/>
    <p:sldId id="287" r:id="rId11"/>
    <p:sldId id="280" r:id="rId12"/>
    <p:sldId id="281" r:id="rId13"/>
    <p:sldId id="288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8429" autoAdjust="0"/>
  </p:normalViewPr>
  <p:slideViewPr>
    <p:cSldViewPr>
      <p:cViewPr varScale="1">
        <p:scale>
          <a:sx n="86" d="100"/>
          <a:sy n="86" d="100"/>
        </p:scale>
        <p:origin x="1354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4-02T10:41:48.0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319">
    <iact:property name="dataType"/>
    <iact:actionData xml:id="d0">
      <inkml:trace xmlns:inkml="http://www.w3.org/2003/InkML" xml:id="stk0" contextRef="#ctx0" brushRef="#br0">5902 8994 0,'47'0'351,"47"-24"-343,72 0 4,-25 1-4,-23-1 3,-23 24-4,-1-23 7,-70 23-6,47 0 2,-24-24-2,-24 24 4,48 0-2,-47 0 3,23 0-6,0 0 1,-23 0 4,0 0-3,-1 0-1,24 0 2,-23 0 5,0 0-8,23 0 4,-24 0-1,1 0 12,0 0-14,-1 0 26,1 0-17,-1 0 2,1 0 48</inkml:trace>
    </iact:actionData>
  </iact:action>
  <iact:action type="add" startTime="16611">
    <iact:property name="dataType"/>
    <iact:actionData xml:id="d1">
      <inkml:trace xmlns:inkml="http://www.w3.org/2003/InkML" xml:id="stk1" contextRef="#ctx0" brushRef="#br0">6893 16571 0,'48'0'282,"-1"0"-273,47 0 2,24-23-1,47 23 0,-70-24 1,23 24-5,-47 0 10,-24 0-10,0-24 5,0 24-4,-23 0 4,23 0-1,-23 0-1,47 0 3,-24 0-5,0-23 5,0 23-4,0 0 2,-23 0 2,23 0-3,-23 0 1,-1 0 2,1 0-5,0 0 4,-1 0 0,1 0-4,-1 0 25,1 0-21,0 0 1,-1 0 12,1 0 11</inkml:trace>
    </iact:actionData>
  </iact:action>
  <iact:action type="add" startTime="20565">
    <iact:property name="dataType"/>
    <iact:actionData xml:id="d2">
      <inkml:trace xmlns:inkml="http://www.w3.org/2003/InkML" xml:id="stk2" contextRef="#ctx0" brushRef="#br0">3164 15367 0,'23'0'360,"24"-23"-348,24 23-3,-24-24-2,24 24 6,-24-24-6,1 24 4,22-23-1,-46 23 0,23 0 0,1-24 1,-25 24-3,24 0 2,-23 0 2,23 0-2,0 0 10,-23 0-17,23 0 2,-23 0 8,23 0-4,0 0 0,0 0 10,-23 0-7,23 0-2,-23 0-1,-1 0 0,1 0 2,0 0 0,-1 0-1,1 0-1,-1 0-1,1 0 4,23 0-3,-23 0 14,0 0-14,-1 0-1,1 0 1,-1 0 2,1 0 12,0 0-15,-1 0 21,1 0-21,-1 0 14,1 0 28,0 0-10</inkml:trace>
    </iact:actionData>
  </iact:action>
  <iact:action type="add" startTime="37325">
    <iact:property name="dataType"/>
    <iact:actionData xml:id="d3">
      <inkml:trace xmlns:inkml="http://www.w3.org/2003/InkML" xml:id="stk3" contextRef="#ctx0" brushRef="#br0">14825 15226 0</inkml:trace>
    </iact:actionData>
  </iact:action>
  <iact:action type="add" startTime="38092">
    <iact:property name="dataType"/>
    <iact:actionData xml:id="d4">
      <inkml:trace xmlns:inkml="http://www.w3.org/2003/InkML" xml:id="stk4" contextRef="#ctx0" brushRef="#br0">14825 15226 0,'-24'23'349,"24"1"-337,-23-24-6,-25 23 8,48 1-3,-23 0-3,-1-24 2,1 23-3,-1 1 6,-23-1-5,0 1 18,-1 0-20,48-1 5,-23-23-4,-24 0 3,47 24-1,-24-24 3,0 24 1,1-24-7,-1 23 2,1-23 4,-1 0-1,0 0 1,1 24-4,-24-1 17,23-23-20,0 24 8,1-24-7,-1 0 1,1 0 4,-1 0-1,0 24 4,1-24-8,-1 0 8,0 23 7,-23-23-17,0 24 21,23-24-17,1 0 2,-1 0-3,1 0 7,-1 23-3,-23-23-5,23 24 9,-23-24-9,23 0 5,1 0 0,-24 0 0,-1 24-3,1-24 9,24 0-5,-25 0-2,1 0 0,0 0 2,0 0-5,23 0 5,0 0-3,-23 0 1,0 0 11,23 0-11,24-24-3,-47 24 7,24 0-9,-1-24 19,0 24-10,1-23-6,-1 23-4,1-24 9,-1 24 8,0-23 0,1 23-14,23-24 3,-24 0 13,1 1-18,23-1 19,-24 24-14,0 0-1,24-23 3,0-1 6,-23 24-9,-1-24 8,1 1 10,23-1-19,0 0 21,-24 1-9,24-1 6,0 1-3,0-1 0,0 0 14,0 1-15,0-1 3,0 1-15,0-1 13,24 0-4,-24 1-7,23 23-4,1-24 12,-24 1-8,23 23-6,1-24 4,-24 0 9,47 1-7,-23 23-2,-1-24 1,25-23-1,-1 23-1,-24-23 3,25 47-1,-1-23 0,0-1-4,-47 0 3,24 24-2,23-23 2,-24 23 12,1 0-13,0 0 14,-1 0-16,1-24 2,0 24 12,-1 0-14,1 0 2,23-23 4,-23 23-4,-1 0 2,24 0 0,-23 0 11,0 0-16,-1 0 5,1 0-3,-1 0 4,1 0-1,0 0-4,-1 0 2,24 0 6,1-24-9,-25 24 7,24 0-3,-23 0-1,23 0 5,0 0-8,-23 0 5,23 0 1,-23 0-5,23 0 0,0 0 5,-23 0-1,0 0 1,23 0-4,0 24 15,-23-24-16,-1 0 2,24 23 3,1-23 10,-25 24-16,1-1 3,23 1 0,0 0 6,0-1 6,-23-23-15,-24 24 2,47-24 3,-23 23 0,-24 1 1,23-24-4,1 24 1,-24-1 11,24 1-6,-1-24-7,1 23 16</inkml:trace>
    </iact:actionData>
  </iact:action>
  <iact:action type="add" startTime="49523">
    <iact:property name="dataType"/>
    <iact:actionData xml:id="d5">
      <inkml:trace xmlns:inkml="http://www.w3.org/2003/InkML" xml:id="stk5" contextRef="#ctx0" brushRef="#br0">2573 8545 0,'-70'0'120,"46"0"-107,-23 0-4,-24 0 4,47 0-10,-46 0 10,-1 0-5,24 0 4,-48 0-5,1 0 6,-1 0-3,72 0 4,-48 0-8,24 24 0,-1-24 5,1 0 1,0 0-4,23 0 3,-23 23 1,24-23 1,-48 0-9,24 0 7,23 0-1,-23 24-2,-1-24 4,25 0-2,-24 0 0,23 0 0,0 24 1,-23-24 3,24 0-8,-25 0 3,25 0-1,-1 0 6,-23 23-7,23-23 5,1 0-3,-24 0-1,23 0 7,-23 0-9,0 0 3,23 24 2,-23-24-1,-24 23 3,47-23-6,1 0 4,-1 0-1,0 24-1,-23-24 4,0 24 5,23-24-11,1 0 5,-24 23-3,23-23 3,-23 0 6,0 24 1,23-24-6,0 23 4,1-23-3,-1 0-3,24 24-3,-23-24 5,-1 24 2,24-1-2,-24-23 6,1 24-1,23-1-5,-24-23-7,24 24 24,0 0-21,0-1 13,0 1 26,0-1-27,24-23-11,-1 0 1,1 24 0,0 0-2,-1-1 1,1-23 2,-1 0-4,1 24 4,0 0-3,23-24 0,-47 23-1,47-23 5,-23 0-1,-1 24-5,1-1 2,-1-23 4,1 24-5,0-24 3,-1 0-1,1 0 8,-1 0-8,1 0-1,47 24 4,0-24-4,23 23-3,1-23 6,23 0 0,-24 0-3,24 24 0,0-24 0,0 0 4,-23 23-5,-1-23 8,-47 24-13,0-24 11,1 0-7,-25 0 13,1 0-10,-1 0 9,1 0-6,0 0-3,-1 0 6,24 0-6,-23 0 4,23 0 1,0 0-2,1 0-4,-25 0 11,1 0-8,0 0-6,-1 0 7,1 0-1,23 0 9,-23 0-13,-1 0 0,1 0 3,-1 0-2,25 0 2,-25 0-3,24 0 5,-23 0-2,0 0-3,23 0 1,-24 0 3,25 0 8,-25 0-11,24 0 3,1 0-6,-25 0 5,48 0 0,0 0-1,-47 0 2,46 24-4,-22-24 3,-25 0-1,24 0-3,-47 23 4,48-23-2,-25 0 1,1 0-1,70 0 3,24 24-2,47-24 4,-46 23-7,-25 1 3,-47-24 0,-23 24 1,-1-24-4,25 0 3,-25 0 21,1 23-22,-1-23 1,1 0 1,0 0-3,-1 0 403,1 0-402,-1 0 1,1 0 2,47 0-5,23 0 3,72-23 3,46 23-4,-94 0 1,-47 0-5,-24 0 7,0 0-2,-23-24 1,-1 24-4,1 0 15,0 0 3,-1 0-1,1 0-4,-1 0 2,25 0-15,-25-24 15,1 24-10,23-23 5,-23 23-5,-24-24-1,23 24 7,1 0-8,0 0 0,-24-23 0,23 23-2,1-24 6,-1 24-5,25-24 14,-48 1-16,47 23 2,-24-24 1,1 24 9,0 0-8,-24-23-2,23-1 2,1 24 11,-1 0-5,-23-24-5,0 1 18,0-1-12,0 1 23,0-1-24,0 0 24,0 1-30,0-1 0,-23 24 9,23-24-18,-24 1 5,1-24 2,-25-1-1,25 1 3,-1 24 2,-23-1-3,0-23-1,0 0 1,23 23 1,-23-23-2,-1 23 2,-22 1-1,-1-25 3,24 25-6,-24-1-1,24-23 4,-24 23 1,47 24-1,-47 0-1,24-23 3,24 23-2,-48-24 0,24 24 1,-1-23 1,1 23-5,0-24 6,23 24-6,-23 0 0,-24 0 9,48 0-10,-25-24 4,-22 24 1,46 0-2,-23 0 5,0-23-5,-1 23 0,1 0 0,0 0 0,0 0 3,0 0-5,23 0 4,-23 0-4,-24 0 7,47 0-3,-47 23-6,48-23 10,-48 24-6,0 0 1,24-24-4,0 23 8,-24-23-7,24 24 7,0-24-6,-1 0 0,1 0 3,0 23 0,0-23-3,0 0 4,47 24-2,-48-24 2,1 24-3,23-24 5,1 23-11,-1-23 10,1 0-6,-25 0 3,25 24 0,-1-24 0,-23 23 4,23-23-7,1 24 5,-1-24-3</inkml:trace>
    </iact:actionData>
  </iact:action>
  <iact:action type="add" startTime="69843">
    <iact:property name="dataType"/>
    <iact:actionData xml:id="d6">
      <inkml:trace xmlns:inkml="http://www.w3.org/2003/InkML" xml:id="stk6" contextRef="#ctx0" brushRef="#br0">14990 9041 0,'0'-24'299,"-23"1"-289,-1-25 9,24 25 2,-24-1-1,1 1-2,-1-1-7,24 0 9,-23 1-10,-1 23 1,24-24 8,-24 1-10,1 23 0,-1 0 1,24-24 1,0 0 2,-24 24-6,1-23 3,-1 23 11,1-24-12,-1 24 1,24-23-2,-24 23 15,1-24-10,23 0-9,-24 1 10,1 23-5,-1 0-2,0-24 3,1 1 0,-1-1 1,-23 0-2,0 1 3,0-1 0,23 1-6,-47-1 8,0 0-9,24 1 9,-24-1-4,0 1-2,24 23 5,24-24-8,-48 24 8,24-24 0,23 24-7,-23-23 4,0 23 1,23 0-2,0 0-1,-23-24 2,24 24 2,-25 0-4,25 0 4,-24 0-2,-1 0-2,1 0 16,24 0-16,-1 0 0,0 0 4,1 0-2,-1 0 9,0 0-10,1 0 14,-1 0-15,1 24 23,-1-24-22,0 0 1,24 23 15,-23 1-16,-24-24-2,47 24 3,-24-24-1,0 23 5,-23 1 1,24-24-3,23 23-3,-24-23-2,-23 24 5,47 0 0,-24-24-2,-23 23-3,0 24 16,23-47-16,-23 24 15,23 0-8,24-1-9,-23-23 5,-1 24 11,1-1-9,23 1-5,-24-24 12,24 24-8,-24-1 2,1 1 13,23-1-16,-24 1-1,0 0 4,24-1-3,0 1-4,0-1 6,-23 25-1,-1-1 10,24-24-11,-23 1 2,23 23-5,0-23 3,0 23 0,0 0 1,0 1 11,0-25-16,0 1 15,0-1-14,0 1 16,0 0-12,0-1 6,0 1 6,23-1-15,-23 1 20,24-24-13,-1 24-6,1-24 6,0 23 8,23-23-12,-47 24-2,24-24 0,-1 23 1,24-23 11,-23 24-13,0-24 3,-1 24-2,1-24 3,23 23-2,-23-23-1,-1 0-1,1 24 5,-1-24-4,1 0 1,0 0 0,-1 0-1,-23 23 2,24-23 7,23 0-16,-23 0 16,-1 0-8,1 0 1,-1 0-1,1 0-1,0 0 3,-1 0-2,1 0 0,23 0 9,0 0 5,-23 0-17,0 0 3,-1 0 1,1 0-3,-1 0 1,25 0-1,-25 0 5,24 0-4,-23 0-1,23 0 2,0 0 3,-23 0-3,23 0-1,0-23 0,-23 23 2,23 0 1,-23 0-2,23 0 0,0-24-3,-23 24 3,23 0 1,0 0 0,-23-23-1,47 23-1,-24 0 2,-23 0-4,23 0 6,0 0-3,0 0-1,24 0-2,-47-24 5,46 24-2,-22 0 0,22 0 0,1 0 0,0 0-1,-24 0 3,24 0-5,0 0 4,-24-24 2,0 24-4,1 0 2,-25 0-3,1 0 2,-1 0 1,1 0 20,0-23-25,-1 23 17,-23-24 4,0 1 37,0-1-41,24 0-20,-24 1 18,0-24-12,0 23 12,0 0-13,0 1 5,0-1-6,0 1 4,-24 23-2,24-48 5,-23 48-8,-1-23 4,24-1 4,0 0-6,-24 1 2,1 23 1,23-24 8,-24 1-11,1 23 3,-1-24-1,24 0 12,-24 24-16,24-23 6,-23 23-2,23-24 0,0 1 1,-24 23-2,1 0 12,-1-24-11,24 0 7,-24 24 18</inkml:trace>
    </iact:actionData>
  </iact:action>
  <iact:action type="add" startTime="80286">
    <iact:property name="dataType"/>
    <iact:actionData xml:id="d7">
      <inkml:trace xmlns:inkml="http://www.w3.org/2003/InkML" xml:id="stk7" contextRef="#ctx0" brushRef="#br0">732 16996 0,'71'0'262,"-24"0"-250,71 0-7,24 0 7,-24 0-5,0 0 3,0 0 2,-24 0-2,1 0 0,23 0 2,0 0-3,0 24 4,-24-24-7,1 0 5,-48 0-2,0 23 2,0-23-3,1 0 4,22 0-4,48 24 4,237 0-3,187-1 2,214 24-1,-166 48-1,-260-48 1,-212-47 0,24 47 1,-95-47-1,24 0-3,-24 0 4,-23 0-1,0 0 2,-1 0-3,1 0 1,23 0-2,0 0 2,24 0 0,23 0-1,1 0 3,-24 0 0,23 0-4,-47 0 0,1 0 2,-1 0 0,0 0 0,0 0-1,24 0 6,0 0-8,-24 0 5,24 0-2,-48 0-1,25 0 1,-1 0 0,-24 0 0,1 0-3,0 0 3,-1 0 24,1 0-23,0 0 4,-1 0 19,-23-23-28,24 23 9,-24-24 3,0-23-9,23 47 0,1-24 12,-24 1-10,0-25 8,0 1-7,24 24 0,-24-48-5,0 23 3,0 25-1,0-24-1,0 23 2,0 0 1,0 1 1,0-1-4,0 1 0,-24-1 5,0-23 7,24 0-10,-23-1 9,-1 1-10,1 47 2,23-47-2,0 23 5,-48 24-8,25-47 5,-1 24 0,24-1-2,-47 0 1,0-23-1,-1 0 0,25 23 0,-24 1 1,-1-1-1,1-23 6,24 23-6,-48-23 1,24 23 0,23 24-3,-47-47 7,24 24-5,-24-1 6,48 0-8,-48 1 3,0-1 0,0 1-2,-23-1 1,46 24 0,-46-24-1,23 1 2,-23 23 3,23 0-2,0-24-2,-47 24 2,24-23 3,-24 23-8,47 0 0,0 0 5,24 0-2,-24 0 3,24 0-2,-24 0 0,0 0-3,24 0 8,-24 0-7,0 0 2,0 0 2,24 0-4,-24 0 3,1 23-4,22 1 6,-22-24-5,-1 23 5,24 1-8,-1-24 7,-22 24-1,-1-24-4,24 23 7,-24-23-8,0 24 5,24-24 4,-1 23-6,-22-23-5,-1 24 12,47-24-11,-47 24 11,1-24-10,46 0 3,-47 0 4,24 23-7,0-23 8,0 24-8,-24-24 4,47 23 7,-47-23-14,24 24 10,23-24-6,-23 0 5,0 24-4,23-24 2,-23 0 3,0 0-3,0 0 7,23 0-5,1 23-2,-25-23 0,25 0-2,-1 0 2,-23 0-1,23 0 4,1 0-3,-1 0 0,1 0 1,-1 0-3,0 0 15,-23 0-16,47 24 7,-24-24-9,1 0 8,-1 0-4,1 0 8,-1 23-7,0-23 11,1 0-11,-1 0 1,1 0 13,-1 0-20,-23 0 18,23 24-12,-23-24 13,23 0-12,24 24-6,-47-24 5,24 0 3,-1 0-8,-23 23 4,0-23 13,23 0-14,0 0 9,-23 0-11,0 0 17,0 24-19,23-24 12,0 0-9,1 0 1,-1 24 4,-23-24-1,0 0 5,23 23-6,1-23 3,-1 0-2,0 0-2,1 0 3,-1 0-6,-23 0 14,23 0-12,1 0 17,-1 0-17,1 0 3,-1 0-1,0 0-1,1 0 2,-1 0-1,1 0 0,-1 0 10,0 0-11,1 0 1,-1 0 11,1 0-13,-1 0 13,0 0-10,1 0-5,-1 0 24,0 0-25,1 0 31,-1 0-14,1 0-3,23 24-8,-24-24 17,24 23-19,-24-23 10,24 24 44,-23-24-52,23 24 19,-24-24-20,24 23 21,0 1 7,-23-1-17,-1-23 14,24 24-23,0 0 1,-24-1 5,24 1 23,0-1-21</inkml:trace>
    </iact:actionData>
  </iact:action>
  <iact:action type="add" startTime="85805">
    <iact:property name="dataType"/>
    <iact:actionData xml:id="d8">
      <inkml:trace xmlns:inkml="http://www.w3.org/2003/InkML" xml:id="stk8" contextRef="#ctx0" brushRef="#br0">14707 16099 0,'-47'-24'131,"-48"24"-123,1-23 2,-1 23 1,48 0 1,-94-24-3,70 24 0,-47-47-1,23 47 2,1 0-1,23 0 4,24 0-5,0 0 4,-1 0-2,25 0 2,-24 0-4,23 0 1,-23 0 1,0 0 0,23 0 14,0 0-16,1 0 8,-1 0-2,1 0 6,-25 0-13,25 0 16,-1 0-15,0 0 2,-23 0 15,24 0-12,-1 24-1,0-24-5,1 0 5,-1 0-2,1 0 0,-1 23 11,0-23-12,1 24 4,-1-1-6,1-23 4,-1 0-1,-23 24-1,47 0-1,-47-24 3,23 0-2,24 23 2,-47-23 0,23 24-4,24-1 6,-23-23-1,-1 0-3,0 0 1,24 24-5,-23-24 8,-1 24-5,1-1 35,-1 1-34,0-24 11,24 24-7,0-1 16,-23-23-24,23 24 10,0-1 13,0 1-4,0 0-17,0-1 5,0 1-5,0-1 3,0 1 9,0 0 1,23-24-11,1 23 10,0 1-14,-24-1 3,47 25 3,0-1-1,0 0 1,24 0-2,-47-23 0,23 23 1,-24-23-1,1-1 2,0 1 19,-1-1-18,24-23 3,1 24-2,-25 0-4,24-1 3,24 1-6,-47 0 4,-1-24 2,25 23-3,-25-23 1,1 0 1,23 0-2,0 0 3,24 24-3,0-24 0,23 23 7,-23-23-10,24 0 4,-25 0-3,-22 0 3,-1 0 1,24 0-1,-48 0 2,48 0-3,0 0 1,-24 0 2,24 0-5,23-23 5,-46 23-6,46-24 6,-23 1-3,0-1 0,-48 24 3,48 0-3,-24-24 1,-23 24 3,-24-23-5,24 23 3,-1 0-3,1-24 14,-1 24-13,1 0 0,0-24 11,-24 1-11,47-1 4,-47-23 9,23 23-15,1 1 3,0-1 3,-24 1-6,0-25 1,0 1 0,23 0 15,-23 23-12,0 1 5,0-1-6,0 1 13,0-1-4,0 0-9,-23 1 11,-1-1-13,0 1 14,1-1-12,-1 0 2,1 1 4,-25-1-7,48 1 1,-23 23 2,-1-24-3,24 0 0,-23 24 13,-25-23-11,48-1-4,0 0 7,-23 24-8,-1 0 9,24-23 0,-24 23-7,1-24 14,-1 24-13</inkml:trace>
    </iact:actionData>
  </iact:action>
  <iact:action type="add" startTime="92060">
    <iact:property name="dataType"/>
    <iact:actionData xml:id="d9">
      <inkml:trace xmlns:inkml="http://www.w3.org/2003/InkML" xml:id="stk9" contextRef="#ctx0" brushRef="#br0">12134 9277 0,'0'24'301,"-71"70"-291,-189 354-2,-70 95 2,70-141-2,189-308 5,24 48-4,24-71 0,-1-1 0,0 1 6,1 24-6,-1-25 0,24 25 0,-23-48 4,-1 24-6,24 0 0,-24 23 6,24-47-6,-23 24 3,23 0 1,-24-24 2,24 24-4,-23 23 0,23-23 1,0-23-1,0 46 4,0-23-4,0-24 0,-24 0 0,24 0-1,0 1 2,0-1 3,0 0-4,0 0 2,0 24 1,0 0-6,24-24 6,-24 24-3,23 0-1,1 0 3,-1-24-2,25 0 4,-25 24-4,1-24 2,23 0-5,-47 0 8,24 1-3,-24-25-2,23 1 4,1-1-7,-24 1 4,23-24 0,-23 47 0,0-23-3,24-24 3,0 47 0,-24-23 3,23-24-4,1 23 3,23 25 0,-23-1 2,23 0-1,0-23-3,-23 23 0,23 24 1,0-24 0,0 0-5,-23-23 5,-1-1 0,1 24-5,0-23 4,-1 0 12,-23-1-11,24 1-4,23 23 5,-23 24-1,-24-48-2,47 48 2,-23-23-1,-1-25 2,-23 1-7,24 23 4,-24-23 14,23-24-14,-23 47 2,0-24 9,0 25-8,24-1-3,0 0 1,-1 24 1,1 0-5,-1-1 3,1-46 4,-24 23-3,0-23 1,0-1-2,24 1 2,-24 0-3,0 23 3,23 0 1,-23-23-5,0 23 2,0 0 2,0 0 9,0-23-12,0 0 2,0-1 1,0 1 0,0-1 17,0 1 740,0 0-737,0-1-23,0 1 19,0-1-19,0 1 11,0 0-3,24-24-2,-24 23-8,0 1 17,23 23-15,1-23 10,0-1-3,-24 1-6,0-1 10,23 1-12,1 0 5,-1-1-2,-23 1 0,24-1-1,0 1-1,-1 0 5,1 23 5,23-23-4,-47-1-7,24-23 2,-1 24 2,1-1 0,0 1 7,-1-24-8,-23 24 1,24-24-3,-24 23 4,23-23 28,-23 24-28,0-1 26</inkml:trace>
    </iact:actionData>
  </iact:action>
  <iact:action type="add" startTime="135205">
    <iact:property name="dataType"/>
    <iact:actionData xml:id="d10">
      <inkml:trace xmlns:inkml="http://www.w3.org/2003/InkML" xml:id="stk10" contextRef="#ctx0" brushRef="#br0">13078 14494 0,'-24'0'377,"1"0"-365,-1 0 2,1 0-8,-1 0 6,0 0-3,1 0 0,-1 0 1,1 0 7,-1 0-3,0 0-6,1 0 12,-1 0-9,1 0 8,-1 0-8,0 0-2,1 0 12,-1 0-11,1 0 9,-25 0-5,25 0 0,-1 0-3,1 0 10,-1 0-8,0 0-6,-23 0 11,23 0 6,1 0-19,-24 0 17,23 0-1,0 0-14,1 0 16,-1 0-13,1 0-4,23 23 18,-24-23-15,0 0 5,24 24-8,-23 0 19,-1-24-19,1 0 10,23 23-4,0 1 12,-24 0-6,24-1 5,0 1-17,0-1 14,0 1-11,0 0 9,0-1-4,0 1-8,0-1 4,0 25 4,0-25-7,0 1 7,0 23-7,0-23 3,0 23 1,24-47-2,-24 47 3,0 0-6,0-23 17,0-1-14,0 1 8,23 23-5,-23-23 21,0-1-24,0 1 0,0 0 14,0-1-17,0 1 22,0-1-18,0 1 13,0 0 17,0-1-31,0 1 22,0 0-12,24-24-9,-24 23 2,0 1 17,0-1-10,0 1 9,23-24-15,-23 24-5,0-1 10,0 1 5,24-24-15,-24 23 3,0 1 17,0 0-6,24-24-9,-24 23 14,23-23 35,1 0-45,-1 0 4,1 0-13,0 0 1,23 0 4,0 0-3,-23 0 0,47 0-2,-24 0 6,24 0-8,-1-23 6,25 23-3,-1 0-1,-47 0 8,24 0-9,0 0 3,-47 0-1,46 0 1,1 0 0,-23 0-1,-1 0-1,-24 0 6,25 0-6,-1 0 0,-24 0 6,25 0-5,-1 0 13,-24 0-9,1 0-8,23 0 5,-23 0-2,23 0 13,-23 0-14,-1 0 6,24 0-3,1 0 13,-25 0-17,1 0 6,23 0-1,-23 0 5,23 0-5,-23 0 0,-1 0-2,1 0 2,-1 0 1,25 0-5,-1 0 11,-24 0-6,1 0-2,0 0 0,-1 0 0,1 0 1,-1 0-3,1 0 3,0 0 317,-1 0-318,24 0 11,-23 0-14,23-24 6,24 24-4,0 0 2,-48-24-2,48 24-2,-23 0 4,-25 0-1,24 0-2,-23 0 18,0 0-18,-1 0 13,1 0 6,-1 0-15,-23-23 4,24 23 36,0-24-11,-1 24 269,-23-23-251,0-1-50,0-47 13,0 0-16,0-47 8,24-23-5,-24 23 1,0 47 1,0 24-5,0-1 9,0 25-9,0-1 15,0 1-13,-24-1 11,1 24 5,23-24-14,0 1 1,-24 23 21,24-24-26,-24 24 4,24-23-1,0-1 0,0 0 34,-23 24-34,23-23-1,-24 23 27,24-24-31,0 1 15,0-1 3,-23 24 20,23-24-13,0 1 11,-24 23 178,0 0-180,1 0 7,-1 0-37,1 0 2,-25 0-4,25 0 7,-25 0-1,-22 0-5,46 0 4,-23 0 2,-24 0-9,47 0 10,-23 0-8,0 0 6,0 0 1,0 0-6,23 0 4,-23 0-2,0 0 1,23 23-2,0-23 5,-23 0-3,0 0 9,23 0-11,-23 24 11,23-24-9,-23 0 13,24 0-1,-1 0-11,0 0-7,1 0 11,-1 0-7,1 0 3,-1 0-3,-23 0 2,23 0 2,-23 24-5,23-24 6,1 0-6,-24 0 5,-1 0 10,1 0-15,24 0 4,-1 0-2,0 0-2,-23 23 6,24-23-2,-1 0-3,-23 0 3,23 0-1,0 0-3,-23 0 2,24 0 13,-1 0-13,0 0 2,1 0 2,-1 0-5,1 0 12,-1 0-8,0 0-2,1 0 8,-1 0-8,1 0 14,-1 0-20,0 0 15,1 0 13,-1 0-13,1 0 20,-1 0-5,0 0-4,1-23 59,-1 23-62,1 0 55</inkml:trace>
    </iact:actionData>
  </iact:action>
  <iact:action type="add" startTime="167717">
    <iact:property name="dataType"/>
    <iact:actionData xml:id="d11">
      <inkml:trace xmlns:inkml="http://www.w3.org/2003/InkML" xml:id="stk11" contextRef="#ctx0" brushRef="#br0">11803 15981 0,'0'47'277,"24"-23"-268,-24 23 1,0 24 0,0-48 4,0 48-10,0-23 9,0-25-3,0 48 1,0-47-5,0-1 7,0 24-2,0-23 6,0 0-6,0-1 9,0 1-11,0-1 3,0 1 7,0 0-9,0-1 9,0 1-9,0-1 12,0 1 18,0 0-24,0-1 26,0 1-31,0-1 6,0 1 26,0 0-24,0-1-1,0 1-8,0-1 10,0 1 4,0 0-17,0-1 23,0 1-19,0 0 1,0-1 23,0 1-26,0-1 31,0 1-7,0 0-3,24-24 41,-1 0-31,1 0-22,-1 0 0,1 0-7,0 0-1,23 0 2,0 0-3,24 0 0,47 0 1,47 0 0,-47 0 3,47 0-5,-47 0-1,-23 0 5,23 0-1,-24 0 0,-47 0-3,24 0 2,0 0 0,-24 0 1,1 23 0,-1-23-5,-24 0 4,25 24 5,-25-24-10,1 0 6,-1 0-2,1 0 2,0 0 340,-1 0-342,1 0-1,47 0 6,23 0-6,24 0-1,24 0 3,-1 0 1,-46 0 1,-48 0-5,24 0 5,0 0-2,-24 0 3,-24 0-2,1 0-3,23 0-2,0 0 8,1 0 5,-25 0-8,1 0-2,23 0-1,-23 0 1,-1 0 13,1 0-12,0 0-3,-1 0 4,1 0-3,-1 0 15,1 0-13,0 0 21,-1 0-22,1 0 11,-1 0 10,1 0-8,0 0 18,-1 0-24,1 0-4,-1 0 27,1 0-20,0 0 14,-1 0-15,1 0 4,-1 0 17,1-24-28,0 24 27,-1 0-9,-23-23-19,0-1 20,24 24-18,-24-24-2,0-23-1,0 0 0,0-24 5,0-94-11,0-378 10,0 236-3,0 189 0,0-24-2,0 72 3,0 22-2,0-22 4,-24 46-4,24-23 11,-23 47-11,23-24 0,-24 0 23,24 1 9,-24 23-11,1 0 8,-1 0 162,24 23-189,-23-23 17,23 24-18,-24-24-2,0 24 36,1-24-34,-1 23 8,1-23-10,-1 0 7,-23 0-11,0 0 6,23 24 3,-47-24-6,-23 24 4,23-1 3,24-23-7,-48 24 1,24-24 2,24 23 4,-118-23 6,71 24-11,46-24-2,-46 24 7,23-24-6,0 0 2,24 0 0,0 0-2,0 0 4,-1 0-2,-22 0-1,46 0 6,-23 23-9,-24-23 5,47 0-3,-23 0 3,-24 0-1,48 0-1,-24 0-1,23 0 4,-47 0-5,24 0 7,23 0-6,1 0 3,-1 0 1,-23 0-5,0 0 4,-1 0 10,25 0-12,-1 0-2,-23 0 9,23 0 2,-23 0-9,0 0 13,23 0-14,1-23 0,-24 23 3,-1 0 11,25 0-17,-1 0 6,-23 0-1,0 0 15,23 0-17,1 0 6,-1 0-7,0 0 1,1 0-1,-1 0 3,0 0 3,1 0-3,-1 0-2,1 0 13,-1 0-8,0 0-5,1 0 13,-1 0-11,1 0 9,-1 0-12,0 0 5,1 0 13,-1 0-19,1 0 21,-1 0-11,0 0-9,1 0 22,-1 0-21,1 0 14,-1 0-2,0 0-8,1 0 17,-1 0-16,1 0 2,-1 0 2,0 0-6,1 0 24,-1 0-27,1 0 18,-1 0-2,0 0-2,1 0 13,-1 0 9,24 23 24,0 1-23,24-1-33,-24 1 10,23 0 10,-23-1-23,24-23 11,-24 24-9,24 23-5,-24-23 19,0 23-16,23 0 8,-23 0-6,0 0 8,24-23-11,-24 0 8,0 23-10,0-24 15,0 25-10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9D520-CF21-4F88-8823-DB57D1E8D9AC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7A24F3-3548-4DDD-9309-3E3873483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9236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Představit strukturu hodiny</a:t>
            </a:r>
            <a:r>
              <a:rPr lang="cs-CZ" baseline="0" dirty="0"/>
              <a:t> – cca 45 teorie, půlhodina praktické ukázky, na závěr diskuze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A24F3-3548-4DDD-9309-3E3873483B5A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77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15CC0C6-99A7-4AA3-9E98-3C9B6469BD0A}" type="datetimeFigureOut">
              <a:rPr lang="cs-CZ" smtClean="0"/>
              <a:pPr/>
              <a:t>02.04.2020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D8254451-38BA-4A28-8B23-561BDED216D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Obdélník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bdélník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CC0C6-99A7-4AA3-9E98-3C9B6469BD0A}" type="datetimeFigureOut">
              <a:rPr lang="cs-CZ" smtClean="0"/>
              <a:pPr/>
              <a:t>02.04.2020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4451-38BA-4A28-8B23-561BDED216D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CC0C6-99A7-4AA3-9E98-3C9B6469BD0A}" type="datetimeFigureOut">
              <a:rPr lang="cs-CZ" smtClean="0"/>
              <a:pPr/>
              <a:t>02.04.2020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4451-38BA-4A28-8B23-561BDED216D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ovnoramenný trojúhelník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CC0C6-99A7-4AA3-9E98-3C9B6469BD0A}" type="datetimeFigureOut">
              <a:rPr lang="cs-CZ" smtClean="0"/>
              <a:pPr/>
              <a:t>02.04.2020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4451-38BA-4A28-8B23-561BDED216D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15CC0C6-99A7-4AA3-9E98-3C9B6469BD0A}" type="datetimeFigureOut">
              <a:rPr lang="cs-CZ" smtClean="0"/>
              <a:pPr/>
              <a:t>02.04.2020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D8254451-38BA-4A28-8B23-561BDED216D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CC0C6-99A7-4AA3-9E98-3C9B6469BD0A}" type="datetimeFigureOut">
              <a:rPr lang="cs-CZ" smtClean="0"/>
              <a:pPr/>
              <a:t>02.04.2020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4451-38BA-4A28-8B23-561BDED216D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CC0C6-99A7-4AA3-9E98-3C9B6469BD0A}" type="datetimeFigureOut">
              <a:rPr lang="cs-CZ" smtClean="0"/>
              <a:pPr/>
              <a:t>02.04.2020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4451-38BA-4A28-8B23-561BDED216D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CC0C6-99A7-4AA3-9E98-3C9B6469BD0A}" type="datetimeFigureOut">
              <a:rPr lang="cs-CZ" smtClean="0"/>
              <a:pPr/>
              <a:t>02.04.2020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4451-38BA-4A28-8B23-561BDED216D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CC0C6-99A7-4AA3-9E98-3C9B6469BD0A}" type="datetimeFigureOut">
              <a:rPr lang="cs-CZ" smtClean="0"/>
              <a:pPr/>
              <a:t>02.04.2020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4451-38BA-4A28-8B23-561BDED216D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Přímá spojnice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CC0C6-99A7-4AA3-9E98-3C9B6469BD0A}" type="datetimeFigureOut">
              <a:rPr lang="cs-CZ" smtClean="0"/>
              <a:pPr/>
              <a:t>02.04.2020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4451-38BA-4A28-8B23-561BDED216D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cs-CZ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CC0C6-99A7-4AA3-9E98-3C9B6469BD0A}" type="datetimeFigureOut">
              <a:rPr lang="cs-CZ" smtClean="0"/>
              <a:pPr/>
              <a:t>02.04.2020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4451-38BA-4A28-8B23-561BDED216D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15CC0C6-99A7-4AA3-9E98-3C9B6469BD0A}" type="datetimeFigureOut">
              <a:rPr lang="cs-CZ" smtClean="0"/>
              <a:pPr/>
              <a:t>02.04.2020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8254451-38BA-4A28-8B23-561BDED216D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8" name="Přímá spojnice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Přímá spojnice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ovnoramenný trojúhelník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microsoft.com/office/2011/relationships/inkAction" Target="../ink/inkAction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99592" y="3886200"/>
            <a:ext cx="7344816" cy="990600"/>
          </a:xfrm>
        </p:spPr>
        <p:txBody>
          <a:bodyPr>
            <a:normAutofit fontScale="90000"/>
          </a:bodyPr>
          <a:lstStyle/>
          <a:p>
            <a:r>
              <a:rPr lang="cs-CZ" dirty="0"/>
              <a:t>Regresní analýza v „prostorové“ analýze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275856" y="5085184"/>
            <a:ext cx="4968552" cy="648072"/>
          </a:xfrm>
        </p:spPr>
        <p:txBody>
          <a:bodyPr/>
          <a:lstStyle/>
          <a:p>
            <a:r>
              <a:rPr lang="cs-CZ" dirty="0"/>
              <a:t>Petr Voda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D69DC1EF-600E-4B63-AEB9-C4DC6311F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33"/>
    </mc:Choice>
    <mc:Fallback>
      <p:transition spd="slow" advTm="18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26" y="1113075"/>
            <a:ext cx="7791450" cy="5514975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02D87F2-9225-40AC-BD1D-F62C38C2F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6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16"/>
    </mc:Choice>
    <mc:Fallback>
      <p:transition spd="slow" advTm="23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možnosti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Prostorově vážená regrese</a:t>
            </a:r>
          </a:p>
          <a:p>
            <a:pPr lvl="1"/>
            <a:r>
              <a:rPr lang="cs-CZ" dirty="0"/>
              <a:t>Přidává informaci o </a:t>
            </a:r>
            <a:r>
              <a:rPr lang="cs-CZ" dirty="0" err="1"/>
              <a:t>nestacionaritě</a:t>
            </a:r>
            <a:r>
              <a:rPr lang="cs-CZ" dirty="0"/>
              <a:t> vztahů</a:t>
            </a:r>
          </a:p>
          <a:p>
            <a:pPr lvl="1"/>
            <a:r>
              <a:rPr lang="cs-CZ" dirty="0"/>
              <a:t>Spíše explorativní charakter</a:t>
            </a:r>
          </a:p>
          <a:p>
            <a:pPr lvl="1"/>
            <a:r>
              <a:rPr lang="cs-CZ" dirty="0"/>
              <a:t>Často </a:t>
            </a:r>
            <a:r>
              <a:rPr lang="cs-CZ" dirty="0" err="1"/>
              <a:t>obtižné</a:t>
            </a:r>
            <a:r>
              <a:rPr lang="cs-CZ" dirty="0"/>
              <a:t> najít ve výsledcích nějaký smysl</a:t>
            </a:r>
          </a:p>
          <a:p>
            <a:r>
              <a:rPr lang="cs-CZ" dirty="0"/>
              <a:t>Víceúrovňové modelování</a:t>
            </a:r>
          </a:p>
          <a:p>
            <a:pPr lvl="1"/>
            <a:r>
              <a:rPr lang="cs-CZ" dirty="0"/>
              <a:t>Závisle proměnnou ovlivňují proměnné z různých úrovní</a:t>
            </a:r>
          </a:p>
          <a:p>
            <a:pPr lvl="1"/>
            <a:r>
              <a:rPr lang="cs-CZ" dirty="0"/>
              <a:t>Volební chování jedince je ovlivněno jeho </a:t>
            </a:r>
            <a:r>
              <a:rPr lang="cs-CZ" dirty="0" err="1"/>
              <a:t>vlasnostmi</a:t>
            </a:r>
            <a:r>
              <a:rPr lang="cs-CZ" dirty="0"/>
              <a:t> a vlastnostmi prostředí</a:t>
            </a:r>
          </a:p>
          <a:p>
            <a:pPr lvl="1"/>
            <a:r>
              <a:rPr lang="cs-CZ" dirty="0"/>
              <a:t>Různé vlastnosti voliče v různém prostředí vedou k různým volbám</a:t>
            </a:r>
          </a:p>
          <a:p>
            <a:pPr lvl="1"/>
            <a:r>
              <a:rPr lang="cs-CZ" dirty="0"/>
              <a:t>Obvyklý problém: nedostatek dat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A8460F6-EB51-404B-9A0B-0FBF1419B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8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870"/>
    </mc:Choice>
    <mc:Fallback>
      <p:transition spd="slow" advTm="175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" y="671512"/>
            <a:ext cx="7791450" cy="5514975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FB8C397-8C3A-4AB6-95C6-1AC8DF789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9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54"/>
    </mc:Choice>
    <mc:Fallback>
      <p:transition spd="slow" advTm="30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" y="671512"/>
            <a:ext cx="7791450" cy="5514975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F17ADB68-47C3-4B5F-8333-8E5437664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70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819"/>
    </mc:Choice>
    <mc:Fallback>
      <p:transition spd="slow" advTm="91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Regrese - připomenutí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Nástroj k analýze vlivu více nezávisle proměnných na jednu závisle proměnné</a:t>
            </a:r>
          </a:p>
          <a:p>
            <a:r>
              <a:rPr lang="cs-CZ" dirty="0"/>
              <a:t>Vstupní podmínky:</a:t>
            </a:r>
          </a:p>
          <a:p>
            <a:pPr lvl="1"/>
            <a:r>
              <a:rPr lang="cs-CZ" dirty="0"/>
              <a:t>Normalita závisle proměnné</a:t>
            </a:r>
          </a:p>
          <a:p>
            <a:pPr lvl="1"/>
            <a:r>
              <a:rPr lang="cs-CZ" dirty="0"/>
              <a:t>Předpoklad lineárního vztahu</a:t>
            </a:r>
          </a:p>
          <a:p>
            <a:pPr lvl="1"/>
            <a:r>
              <a:rPr lang="cs-CZ" dirty="0"/>
              <a:t>Nepřítomnost </a:t>
            </a:r>
            <a:r>
              <a:rPr lang="cs-CZ" dirty="0" err="1"/>
              <a:t>multikolinearity</a:t>
            </a:r>
            <a:endParaRPr lang="cs-CZ" dirty="0"/>
          </a:p>
          <a:p>
            <a:pPr lvl="1"/>
            <a:r>
              <a:rPr lang="cs-CZ" dirty="0"/>
              <a:t>Nezávislost případů</a:t>
            </a:r>
          </a:p>
          <a:p>
            <a:r>
              <a:rPr lang="cs-CZ" dirty="0"/>
              <a:t>Odhad parametrů regresní přímky</a:t>
            </a:r>
          </a:p>
          <a:p>
            <a:pPr lvl="1"/>
            <a:r>
              <a:rPr lang="cs-CZ" dirty="0"/>
              <a:t>Konstanta</a:t>
            </a:r>
          </a:p>
          <a:p>
            <a:pPr lvl="1"/>
            <a:r>
              <a:rPr lang="cs-CZ" dirty="0"/>
              <a:t>Nestandardizované koeficienty</a:t>
            </a:r>
          </a:p>
          <a:p>
            <a:pPr lvl="1"/>
            <a:r>
              <a:rPr lang="cs-CZ" dirty="0"/>
              <a:t>rezidua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0DA0E42-842B-4306-ACDA-123C33549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79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278"/>
    </mc:Choice>
    <mc:Fallback>
      <p:transition spd="slow" advTm="83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Specifika v prostorové analýze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Nezávislost pozorování</a:t>
            </a:r>
          </a:p>
          <a:p>
            <a:pPr lvl="1"/>
            <a:r>
              <a:rPr lang="cs-CZ" dirty="0"/>
              <a:t>Často narušeno</a:t>
            </a:r>
          </a:p>
          <a:p>
            <a:pPr lvl="1"/>
            <a:r>
              <a:rPr lang="cs-CZ" dirty="0"/>
              <a:t>V blízkých lokalitách často podobné hodnoty</a:t>
            </a:r>
          </a:p>
          <a:p>
            <a:r>
              <a:rPr lang="cs-CZ" dirty="0"/>
              <a:t>Normalita závisle proměnné</a:t>
            </a:r>
          </a:p>
          <a:p>
            <a:pPr lvl="1"/>
            <a:r>
              <a:rPr lang="cs-CZ" dirty="0"/>
              <a:t>Velmi důležitá zejména pro hodnoty inferenční statistiky</a:t>
            </a:r>
          </a:p>
          <a:p>
            <a:pPr lvl="1"/>
            <a:r>
              <a:rPr lang="cs-CZ" dirty="0"/>
              <a:t>V analýze zahrnující všechny případy není nutná taková přísnost</a:t>
            </a:r>
          </a:p>
          <a:p>
            <a:pPr lvl="1"/>
            <a:r>
              <a:rPr lang="cs-CZ" dirty="0"/>
              <a:t>Rozdělení by se ale normálnímu mělo alespoň přibližovat</a:t>
            </a:r>
          </a:p>
          <a:p>
            <a:r>
              <a:rPr lang="cs-CZ" dirty="0" err="1"/>
              <a:t>Multikolinearita</a:t>
            </a:r>
            <a:endParaRPr lang="cs-CZ" dirty="0"/>
          </a:p>
          <a:p>
            <a:pPr lvl="1"/>
            <a:r>
              <a:rPr lang="cs-CZ" dirty="0"/>
              <a:t>Častý problém</a:t>
            </a:r>
          </a:p>
          <a:p>
            <a:r>
              <a:rPr lang="cs-CZ" dirty="0" err="1"/>
              <a:t>Nestacionarita</a:t>
            </a:r>
            <a:endParaRPr lang="cs-CZ" dirty="0"/>
          </a:p>
          <a:p>
            <a:pPr lvl="1"/>
            <a:r>
              <a:rPr lang="cs-CZ" dirty="0"/>
              <a:t>V různých místech mohou být vztahy mezi proměnnými různé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5CFDBD3-01C5-4512-9B6A-4C3364C3BD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63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070"/>
    </mc:Choice>
    <mc:Fallback>
      <p:transition spd="slow" advTm="220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Základ: „jednoduchá regrese“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Závisle proměnná: podpora strany</a:t>
            </a:r>
          </a:p>
          <a:p>
            <a:r>
              <a:rPr lang="cs-CZ" dirty="0"/>
              <a:t>Nezávisle proměnné: indikátory konfliktních linií</a:t>
            </a:r>
          </a:p>
          <a:p>
            <a:endParaRPr lang="cs-CZ" dirty="0"/>
          </a:p>
          <a:p>
            <a:r>
              <a:rPr lang="cs-CZ" dirty="0"/>
              <a:t>Příklad: podpora ČSSD</a:t>
            </a:r>
          </a:p>
          <a:p>
            <a:r>
              <a:rPr lang="cs-CZ" dirty="0" err="1"/>
              <a:t>Np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vlastníci/pracující: podíl </a:t>
            </a:r>
            <a:r>
              <a:rPr lang="cs-CZ" dirty="0" err="1"/>
              <a:t>osvč</a:t>
            </a:r>
            <a:r>
              <a:rPr lang="cs-CZ" dirty="0"/>
              <a:t>, nezaměstnanost </a:t>
            </a:r>
          </a:p>
          <a:p>
            <a:pPr lvl="1"/>
            <a:r>
              <a:rPr lang="cs-CZ" dirty="0"/>
              <a:t>Město/venkov: velikost obce (</a:t>
            </a:r>
            <a:r>
              <a:rPr lang="cs-CZ" dirty="0" err="1"/>
              <a:t>dummy</a:t>
            </a:r>
            <a:r>
              <a:rPr lang="cs-CZ" dirty="0"/>
              <a:t>),  zemědělství</a:t>
            </a:r>
          </a:p>
          <a:p>
            <a:pPr lvl="1"/>
            <a:r>
              <a:rPr lang="cs-CZ" dirty="0"/>
              <a:t>Církev/stát: katolíci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9D03600-A85F-4FD9-B47F-DF790E7A8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327"/>
    </mc:Choice>
    <mc:Fallback>
      <p:transition spd="slow" advTm="89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37B5B8-E484-4545-B800-AC0B100AD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Tabulka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F2C1304A-9137-4619-A53D-D02E751B1372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993068294"/>
              </p:ext>
            </p:extLst>
          </p:nvPr>
        </p:nvGraphicFramePr>
        <p:xfrm>
          <a:off x="323528" y="1268760"/>
          <a:ext cx="8712970" cy="4896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4182084450"/>
                    </a:ext>
                  </a:extLst>
                </a:gridCol>
                <a:gridCol w="1180932">
                  <a:extLst>
                    <a:ext uri="{9D8B030D-6E8A-4147-A177-3AD203B41FA5}">
                      <a16:colId xmlns:a16="http://schemas.microsoft.com/office/drawing/2014/main" val="4224452554"/>
                    </a:ext>
                  </a:extLst>
                </a:gridCol>
                <a:gridCol w="1742594">
                  <a:extLst>
                    <a:ext uri="{9D8B030D-6E8A-4147-A177-3AD203B41FA5}">
                      <a16:colId xmlns:a16="http://schemas.microsoft.com/office/drawing/2014/main" val="2227504792"/>
                    </a:ext>
                  </a:extLst>
                </a:gridCol>
                <a:gridCol w="1742594">
                  <a:extLst>
                    <a:ext uri="{9D8B030D-6E8A-4147-A177-3AD203B41FA5}">
                      <a16:colId xmlns:a16="http://schemas.microsoft.com/office/drawing/2014/main" val="2152122028"/>
                    </a:ext>
                  </a:extLst>
                </a:gridCol>
                <a:gridCol w="1742594">
                  <a:extLst>
                    <a:ext uri="{9D8B030D-6E8A-4147-A177-3AD203B41FA5}">
                      <a16:colId xmlns:a16="http://schemas.microsoft.com/office/drawing/2014/main" val="2591556819"/>
                    </a:ext>
                  </a:extLst>
                </a:gridCol>
              </a:tblGrid>
              <a:tr h="408045">
                <a:tc>
                  <a:txBody>
                    <a:bodyPr/>
                    <a:lstStyle/>
                    <a:p>
                      <a:pPr algn="l" fontAlgn="b"/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B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Beta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Tolerance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VIF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55894873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 dirty="0">
                          <a:effectLst/>
                        </a:rPr>
                        <a:t>konstanta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28,12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40768473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>
                          <a:effectLst/>
                        </a:rPr>
                        <a:t>katolici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0,11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0,08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0,73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1,38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14200220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>
                          <a:effectLst/>
                        </a:rPr>
                        <a:t>vs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-0,47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-0,41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0,44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2,25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06023085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 dirty="0" err="1">
                          <a:effectLst/>
                        </a:rPr>
                        <a:t>nezamestnanost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0,42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0,10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0,75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1,34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56979827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 dirty="0" err="1">
                          <a:effectLst/>
                        </a:rPr>
                        <a:t>zemedelstvi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0,06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0,05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0,50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1,99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68523551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>
                          <a:effectLst/>
                        </a:rPr>
                        <a:t>podnikatele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-0,94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-0,34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0,55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1,82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96899775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>
                          <a:effectLst/>
                        </a:rPr>
                        <a:t>malomesto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-1,80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-0,18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0,58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1,73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98270660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>
                          <a:effectLst/>
                        </a:rPr>
                        <a:t>ves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-2,25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-0,20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0,41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2,42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53659958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b"/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41171964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>
                          <a:effectLst/>
                        </a:rPr>
                        <a:t>R2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0,54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12243401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>
                          <a:effectLst/>
                        </a:rPr>
                        <a:t>N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1144,00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91595126"/>
                  </a:ext>
                </a:extLst>
              </a:tr>
            </a:tbl>
          </a:graphicData>
        </a:graphic>
      </p:graphicFrame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30316B7-C803-4297-B010-BECCF7DE7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64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000"/>
    </mc:Choice>
    <mc:Fallback>
      <p:transition spd="slow" advTm="20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postup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Uložení reziduí</a:t>
            </a:r>
          </a:p>
          <a:p>
            <a:r>
              <a:rPr lang="cs-CZ" dirty="0"/>
              <a:t>Zobrazení v mapě</a:t>
            </a:r>
          </a:p>
          <a:p>
            <a:r>
              <a:rPr lang="cs-CZ" dirty="0"/>
              <a:t>Identifikace dalších možných vlivů (specifický region,  lokální téma, změna kandidátů, změna v konkurenční straně, …)</a:t>
            </a:r>
          </a:p>
        </p:txBody>
      </p:sp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A989E76C-7D02-4CC7-BF31-8188B60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828"/>
            <a:ext cx="9144000" cy="6472343"/>
          </a:xfrm>
          <a:prstGeom prst="rect">
            <a:avLst/>
          </a:prstGeom>
        </p:spPr>
      </p:pic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8AFB0364-09F6-44DD-A3D4-59E6896B7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0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273"/>
    </mc:Choice>
    <mc:Fallback>
      <p:transition spd="slow" advTm="88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Přidání interakce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Interakce = proměnná x proměnná</a:t>
            </a:r>
          </a:p>
          <a:p>
            <a:r>
              <a:rPr lang="cs-CZ" dirty="0"/>
              <a:t>Jak se mění </a:t>
            </a:r>
            <a:r>
              <a:rPr lang="cs-CZ" b="1" dirty="0"/>
              <a:t>EFEKT </a:t>
            </a:r>
            <a:r>
              <a:rPr lang="cs-CZ" dirty="0"/>
              <a:t>jedné proměnné při změně hodnoty druhé proměnné o jednotku</a:t>
            </a:r>
          </a:p>
          <a:p>
            <a:r>
              <a:rPr lang="cs-CZ" dirty="0"/>
              <a:t>Např. efekt nezaměstnanosti je větší na periferii než v centru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E0BCAE5-B424-440B-8DCE-7EA5889E8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35"/>
    </mc:Choice>
    <mc:Fallback>
      <p:transition spd="slow" advTm="79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55E186-5F2A-4EC3-B8FE-1EE74C7E4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834F4430-C8FD-4975-91CB-4834B9ACD075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216134851"/>
              </p:ext>
            </p:extLst>
          </p:nvPr>
        </p:nvGraphicFramePr>
        <p:xfrm>
          <a:off x="107504" y="1143000"/>
          <a:ext cx="9001000" cy="54543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250403264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274777196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270741602"/>
                    </a:ext>
                  </a:extLst>
                </a:gridCol>
                <a:gridCol w="1335883">
                  <a:extLst>
                    <a:ext uri="{9D8B030D-6E8A-4147-A177-3AD203B41FA5}">
                      <a16:colId xmlns:a16="http://schemas.microsoft.com/office/drawing/2014/main" val="3915860016"/>
                    </a:ext>
                  </a:extLst>
                </a:gridCol>
                <a:gridCol w="896365">
                  <a:extLst>
                    <a:ext uri="{9D8B030D-6E8A-4147-A177-3AD203B41FA5}">
                      <a16:colId xmlns:a16="http://schemas.microsoft.com/office/drawing/2014/main" val="3775481196"/>
                    </a:ext>
                  </a:extLst>
                </a:gridCol>
              </a:tblGrid>
              <a:tr h="454529">
                <a:tc>
                  <a:txBody>
                    <a:bodyPr/>
                    <a:lstStyle/>
                    <a:p>
                      <a:pPr algn="l" fontAlgn="b"/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B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Beta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Tolerance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VIF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07644206"/>
                  </a:ext>
                </a:extLst>
              </a:tr>
              <a:tr h="454529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 dirty="0">
                          <a:effectLst/>
                        </a:rPr>
                        <a:t>konstanta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26,98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29655192"/>
                  </a:ext>
                </a:extLst>
              </a:tr>
              <a:tr h="454529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>
                          <a:effectLst/>
                        </a:rPr>
                        <a:t>katolici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0,07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0,05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0,70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1,42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37117555"/>
                  </a:ext>
                </a:extLst>
              </a:tr>
              <a:tr h="454529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 dirty="0">
                          <a:effectLst/>
                        </a:rPr>
                        <a:t>vs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0,21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0,05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0,68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1,47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88257648"/>
                  </a:ext>
                </a:extLst>
              </a:tr>
              <a:tr h="454529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 dirty="0" err="1">
                          <a:effectLst/>
                        </a:rPr>
                        <a:t>nezamestnanot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0,20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-0,28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0,32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3,10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74179783"/>
                  </a:ext>
                </a:extLst>
              </a:tr>
              <a:tr h="454529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 dirty="0" err="1">
                          <a:effectLst/>
                        </a:rPr>
                        <a:t>zemedelstvi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0,07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0,05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0,50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2,00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31343118"/>
                  </a:ext>
                </a:extLst>
              </a:tr>
              <a:tr h="454529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 dirty="0">
                          <a:effectLst/>
                        </a:rPr>
                        <a:t>podnikatele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-0,76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-0,28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0,40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2,48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28121591"/>
                  </a:ext>
                </a:extLst>
              </a:tr>
              <a:tr h="454529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 dirty="0" err="1">
                          <a:effectLst/>
                        </a:rPr>
                        <a:t>malomesto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-1,46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-0,15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0,56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1,80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23114494"/>
                  </a:ext>
                </a:extLst>
              </a:tr>
              <a:tr h="454529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 dirty="0">
                          <a:effectLst/>
                        </a:rPr>
                        <a:t>ves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-1,82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-0,16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0,40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2,50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89845639"/>
                  </a:ext>
                </a:extLst>
              </a:tr>
              <a:tr h="454529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>
                          <a:effectLst/>
                        </a:rPr>
                        <a:t>suburb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-5,83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-0,49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0,01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32,82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02141076"/>
                  </a:ext>
                </a:extLst>
              </a:tr>
              <a:tr h="454529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u="none" strike="noStrike" dirty="0" err="1">
                          <a:effectLst/>
                        </a:rPr>
                        <a:t>int_suburb_nezam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0,47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>
                          <a:effectLst/>
                        </a:rPr>
                        <a:t>0,12</a:t>
                      </a:r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0,04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27,15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92203259"/>
                  </a:ext>
                </a:extLst>
              </a:tr>
              <a:tr h="454529">
                <a:tc>
                  <a:txBody>
                    <a:bodyPr/>
                    <a:lstStyle/>
                    <a:p>
                      <a:pPr algn="l" fontAlgn="b"/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60191811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0A755CF7-19C9-4DDE-AABF-9AF7954A7BA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16920" y="2948760"/>
              <a:ext cx="5592240" cy="3297600"/>
            </p14:xfrm>
          </p:contentPart>
        </mc:Choice>
        <mc:Fallback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0A755CF7-19C9-4DDE-AABF-9AF7954A7B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6280" y="2939400"/>
                <a:ext cx="5610960" cy="33163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38EF4EDB-C58A-4FE1-A0E2-3E32C183D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73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098"/>
    </mc:Choice>
    <mc:Fallback>
      <p:transition spd="slow" advTm="207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Rezidua po přidání interakcí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324352"/>
            <a:ext cx="7791450" cy="5514975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13B4252B-5487-477A-A777-EB19071F9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82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66"/>
    </mc:Choice>
    <mc:Fallback>
      <p:transition spd="slow" advTm="28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ůvod">
  <a:themeElements>
    <a:clrScheme name="Původ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Původ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ůvod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8087</TotalTime>
  <Words>394</Words>
  <Application>Microsoft Office PowerPoint</Application>
  <PresentationFormat>Předvádění na obrazovce (4:3)</PresentationFormat>
  <Paragraphs>152</Paragraphs>
  <Slides>13</Slides>
  <Notes>1</Notes>
  <HiddenSlides>0</HiddenSlides>
  <MMClips>13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Bookman Old Style</vt:lpstr>
      <vt:lpstr>Calibri</vt:lpstr>
      <vt:lpstr>Gill Sans MT</vt:lpstr>
      <vt:lpstr>Wingdings</vt:lpstr>
      <vt:lpstr>Wingdings 3</vt:lpstr>
      <vt:lpstr>Původ</vt:lpstr>
      <vt:lpstr>Regresní analýza v „prostorové“ analýze</vt:lpstr>
      <vt:lpstr>Regrese - připomenutí</vt:lpstr>
      <vt:lpstr>Specifika v prostorové analýze</vt:lpstr>
      <vt:lpstr>Základ: „jednoduchá regrese“</vt:lpstr>
      <vt:lpstr>Tabulka</vt:lpstr>
      <vt:lpstr>Další postup</vt:lpstr>
      <vt:lpstr>Přidání interakce</vt:lpstr>
      <vt:lpstr>Prezentace aplikace PowerPoint</vt:lpstr>
      <vt:lpstr>Rezidua po přidání interakcí</vt:lpstr>
      <vt:lpstr>Prezentace aplikace PowerPoint</vt:lpstr>
      <vt:lpstr>Další možnosti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Regresní analýza</dc:title>
  <dc:creator>Petr voda</dc:creator>
  <cp:lastModifiedBy>Petr Voda</cp:lastModifiedBy>
  <cp:revision>28</cp:revision>
  <dcterms:created xsi:type="dcterms:W3CDTF">2010-12-05T14:19:29Z</dcterms:created>
  <dcterms:modified xsi:type="dcterms:W3CDTF">2020-04-02T10:54:00Z</dcterms:modified>
</cp:coreProperties>
</file>