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Voda" userId="e85772176cfde6c3" providerId="LiveId" clId="{745DEF06-F074-4EDD-A919-2BF8D122E0F8}"/>
    <pc:docChg chg="undo custSel addSld delSld modSld">
      <pc:chgData name="Petr Voda" userId="e85772176cfde6c3" providerId="LiveId" clId="{745DEF06-F074-4EDD-A919-2BF8D122E0F8}" dt="2021-03-11T10:43:17.074" v="347" actId="20577"/>
      <pc:docMkLst>
        <pc:docMk/>
      </pc:docMkLst>
      <pc:sldChg chg="modSp mod">
        <pc:chgData name="Petr Voda" userId="e85772176cfde6c3" providerId="LiveId" clId="{745DEF06-F074-4EDD-A919-2BF8D122E0F8}" dt="2021-03-11T10:25:58.241" v="15" actId="20577"/>
        <pc:sldMkLst>
          <pc:docMk/>
          <pc:sldMk cId="1207360902" sldId="259"/>
        </pc:sldMkLst>
        <pc:spChg chg="mod">
          <ac:chgData name="Petr Voda" userId="e85772176cfde6c3" providerId="LiveId" clId="{745DEF06-F074-4EDD-A919-2BF8D122E0F8}" dt="2021-03-11T10:25:58.241" v="15" actId="20577"/>
          <ac:spMkLst>
            <pc:docMk/>
            <pc:sldMk cId="1207360902" sldId="259"/>
            <ac:spMk id="3" creationId="{49900C5F-5187-4484-81DB-02C5C3290610}"/>
          </ac:spMkLst>
        </pc:spChg>
      </pc:sldChg>
      <pc:sldChg chg="modSp mod">
        <pc:chgData name="Petr Voda" userId="e85772176cfde6c3" providerId="LiveId" clId="{745DEF06-F074-4EDD-A919-2BF8D122E0F8}" dt="2021-03-11T10:27:02.629" v="39" actId="20577"/>
        <pc:sldMkLst>
          <pc:docMk/>
          <pc:sldMk cId="1099466596" sldId="260"/>
        </pc:sldMkLst>
        <pc:spChg chg="mod">
          <ac:chgData name="Petr Voda" userId="e85772176cfde6c3" providerId="LiveId" clId="{745DEF06-F074-4EDD-A919-2BF8D122E0F8}" dt="2021-03-11T10:27:02.629" v="39" actId="20577"/>
          <ac:spMkLst>
            <pc:docMk/>
            <pc:sldMk cId="1099466596" sldId="260"/>
            <ac:spMk id="3" creationId="{92BFECEF-E2D9-49F6-B73C-361407B19EB6}"/>
          </ac:spMkLst>
        </pc:spChg>
      </pc:sldChg>
      <pc:sldChg chg="del">
        <pc:chgData name="Petr Voda" userId="e85772176cfde6c3" providerId="LiveId" clId="{745DEF06-F074-4EDD-A919-2BF8D122E0F8}" dt="2021-03-11T10:27:16.539" v="40" actId="47"/>
        <pc:sldMkLst>
          <pc:docMk/>
          <pc:sldMk cId="3157889322" sldId="261"/>
        </pc:sldMkLst>
      </pc:sldChg>
      <pc:sldChg chg="modSp mod">
        <pc:chgData name="Petr Voda" userId="e85772176cfde6c3" providerId="LiveId" clId="{745DEF06-F074-4EDD-A919-2BF8D122E0F8}" dt="2021-03-11T10:43:17.074" v="347" actId="20577"/>
        <pc:sldMkLst>
          <pc:docMk/>
          <pc:sldMk cId="261237864" sldId="263"/>
        </pc:sldMkLst>
        <pc:spChg chg="mod">
          <ac:chgData name="Petr Voda" userId="e85772176cfde6c3" providerId="LiveId" clId="{745DEF06-F074-4EDD-A919-2BF8D122E0F8}" dt="2021-03-11T10:43:17.074" v="347" actId="20577"/>
          <ac:spMkLst>
            <pc:docMk/>
            <pc:sldMk cId="261237864" sldId="263"/>
            <ac:spMk id="3" creationId="{D90C0C2F-50AA-45A1-AAA9-3EC516B621B1}"/>
          </ac:spMkLst>
        </pc:spChg>
      </pc:sldChg>
      <pc:sldChg chg="modSp add del mod">
        <pc:chgData name="Petr Voda" userId="e85772176cfde6c3" providerId="LiveId" clId="{745DEF06-F074-4EDD-A919-2BF8D122E0F8}" dt="2021-03-11T10:32:56.418" v="71" actId="47"/>
        <pc:sldMkLst>
          <pc:docMk/>
          <pc:sldMk cId="1563027587" sldId="264"/>
        </pc:sldMkLst>
        <pc:spChg chg="mod">
          <ac:chgData name="Petr Voda" userId="e85772176cfde6c3" providerId="LiveId" clId="{745DEF06-F074-4EDD-A919-2BF8D122E0F8}" dt="2021-03-11T10:32:44.343" v="64" actId="6549"/>
          <ac:spMkLst>
            <pc:docMk/>
            <pc:sldMk cId="1563027587" sldId="264"/>
            <ac:spMk id="2" creationId="{D3C48ADD-759E-40F9-A8A0-9617A9B5F455}"/>
          </ac:spMkLst>
        </pc:spChg>
      </pc:sldChg>
      <pc:sldChg chg="modSp new mod">
        <pc:chgData name="Petr Voda" userId="e85772176cfde6c3" providerId="LiveId" clId="{745DEF06-F074-4EDD-A919-2BF8D122E0F8}" dt="2021-03-11T10:35:37.309" v="166" actId="20577"/>
        <pc:sldMkLst>
          <pc:docMk/>
          <pc:sldMk cId="2120868440" sldId="264"/>
        </pc:sldMkLst>
        <pc:spChg chg="mod">
          <ac:chgData name="Petr Voda" userId="e85772176cfde6c3" providerId="LiveId" clId="{745DEF06-F074-4EDD-A919-2BF8D122E0F8}" dt="2021-03-11T10:34:45.614" v="90" actId="20577"/>
          <ac:spMkLst>
            <pc:docMk/>
            <pc:sldMk cId="2120868440" sldId="264"/>
            <ac:spMk id="2" creationId="{9382987F-43B1-456A-BD87-7573F86390C6}"/>
          </ac:spMkLst>
        </pc:spChg>
        <pc:spChg chg="mod">
          <ac:chgData name="Petr Voda" userId="e85772176cfde6c3" providerId="LiveId" clId="{745DEF06-F074-4EDD-A919-2BF8D122E0F8}" dt="2021-03-11T10:35:37.309" v="166" actId="20577"/>
          <ac:spMkLst>
            <pc:docMk/>
            <pc:sldMk cId="2120868440" sldId="264"/>
            <ac:spMk id="3" creationId="{A98D3BF7-2716-4859-984F-39E9462314F1}"/>
          </ac:spMkLst>
        </pc:spChg>
      </pc:sldChg>
      <pc:sldChg chg="add del">
        <pc:chgData name="Petr Voda" userId="e85772176cfde6c3" providerId="LiveId" clId="{745DEF06-F074-4EDD-A919-2BF8D122E0F8}" dt="2021-03-11T10:32:56.984" v="72" actId="47"/>
        <pc:sldMkLst>
          <pc:docMk/>
          <pc:sldMk cId="1260439583" sldId="265"/>
        </pc:sldMkLst>
      </pc:sldChg>
      <pc:sldChg chg="add del">
        <pc:chgData name="Petr Voda" userId="e85772176cfde6c3" providerId="LiveId" clId="{745DEF06-F074-4EDD-A919-2BF8D122E0F8}" dt="2021-03-11T10:32:57.648" v="73" actId="47"/>
        <pc:sldMkLst>
          <pc:docMk/>
          <pc:sldMk cId="1669769959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E06C7-85AA-432C-AD36-BAE610E7D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FD07AC-4309-47BB-A28A-D6DFA7DAB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465156-B814-48A8-A9B8-985EA66AB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4B02B6-7A87-41C7-9A2F-D57B7ACB1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5CAE83-8227-455C-A2AE-B59637DA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1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33608-10B4-4B18-A1C0-AFEC40DF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B01628-9EEE-4E90-85E3-6C20A931A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4E9D8A-E916-4631-8D32-D89A9D0D4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8771AE-B6ED-4F5C-9A58-06360ADF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5E65FB-F012-441E-B33E-B148AE058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64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907CDF7-04EC-4CD2-BFA3-A039F497EE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D7B93D-9BB1-40BC-847A-E3B604708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A80E98-6C5C-46E0-8F9B-5BAAAF1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89F490-A989-4982-982D-55F33FE7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AF3074-E058-403F-B487-973D5999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73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CFB12-AB89-419A-8FF0-0C7062DC4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B81F32-E3EA-46C6-ACA0-3712A35F5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3EB4D0-4B22-479D-BF8B-8252016DD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9A0945-CB2A-4269-91D5-80E584C2B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DA7A3-FE72-4084-9518-84C9943AD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32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533D28-BF2B-4CED-8097-CCBA5A785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BCEA26-2D91-4303-A1DE-91C03FCC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A027B4-6E57-4805-BD24-62FE7DB09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1EE942-5BC6-4032-A8A3-6165C0D1F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567DBB-34AF-48C7-83BA-7FE87649C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62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6E917-1395-46F3-A925-34829EB64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1FFE5D-F0CF-45E7-9039-1DD92A6F08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65EB48-07ED-4850-BC79-5B3DC05C4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B0A80E-273D-426B-8338-7BAF99C1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E8E00B-686D-4F83-8500-C6862D0AC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8BECE5-5E8C-4BD0-9DEE-50DC76413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39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64971-F64D-4354-9D14-888D8C4C9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30CD4C-C5CD-4376-B59F-7125100C3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AC6B8B-410E-4419-AE27-06756F0A1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A8041F-D555-4BB7-BFFC-2BAD1FAC0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3B9CEF-58C1-4C12-8B92-AA3390ADC8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AC6F491-2C2A-4B3A-9417-BC1FECEE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F8621EE-1EBF-4C31-953D-5386C7C8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0C54538-1F6C-4136-BA01-795D6135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323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1AE61-DD27-4179-9934-390405BBD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59B2256-6D4D-4CCD-B6D6-C19C6E331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3A8DAD-B3AC-4EA0-9865-44C1CAE9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2AADE83-ABC7-44E9-890F-E77C5FE51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70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2A9709-6E13-4428-8EF7-D4D10EE4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E8D9B8-9CD4-4543-A64F-4259628A5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59F3AFF-6D2E-4A0B-AEDA-7595943C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6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1DE7D-A8D1-4803-89A0-9B7D6FD91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5E33D9-77C7-4F3D-87E5-FAA7A0BD4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E25545-D1F5-48DC-9E59-61938620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61C4F4-730C-4FF2-9998-88A936D64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143D0F-92BD-4B05-8D4E-44C3B48AA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A7EC65-E4F6-4090-AF93-CF5DBC410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66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17C8C-C7FD-4B30-9F4B-C31651AC4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47FBBE-7359-4B6D-BB4E-1C376DFF5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48129FB-7D9E-4C7D-8F65-4D3EC914C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C427C1-7A54-4EA8-B3EF-34E4E102F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8C9DC1-C85B-4564-957E-825A97809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A83795-7BA9-47F5-A2FE-95945A5FF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28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88CE4FE-523E-449C-BF06-71E5855A9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440994-9970-472C-A4F3-E679B7BCE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E2CD65-E88D-4D24-8624-1194213EA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C66BA-571D-4288-B89B-E89816B9C943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5A6F88-9E04-4D26-96FE-5C869F139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13BF85-AFD1-4C5B-A652-5340EF72D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F6C1F-BF11-459B-B0B6-947A508B34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66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B8322-CC49-4530-B6FD-486F658E01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Práce s daty – srovnání softwarů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817E48-D776-40DB-8B0C-05029D3418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11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B1873-D2B5-48E0-ADF0-AE2287395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90184A-0B4A-484B-AFC4-9066E9193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Excel /open office</a:t>
            </a:r>
          </a:p>
          <a:p>
            <a:r>
              <a:rPr lang="cs-CZ" dirty="0"/>
              <a:t>R</a:t>
            </a:r>
          </a:p>
          <a:p>
            <a:r>
              <a:rPr lang="cs-CZ" dirty="0"/>
              <a:t>Python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80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1E72EE-BD9B-472D-B9AA-0DCF397E6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Excel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596963-DB18-4120-9274-3897DB4B2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Vhodný k otvírání dat a zorientování se</a:t>
            </a:r>
          </a:p>
          <a:p>
            <a:r>
              <a:rPr lang="cs-CZ" dirty="0"/>
              <a:t>Zběžná kontrola (co je v datech, prázdné řádky, formáty, …)</a:t>
            </a:r>
          </a:p>
          <a:p>
            <a:r>
              <a:rPr lang="cs-CZ" dirty="0"/>
              <a:t>Jednoduché operace</a:t>
            </a:r>
          </a:p>
          <a:p>
            <a:pPr lvl="1"/>
            <a:r>
              <a:rPr lang="cs-CZ" dirty="0"/>
              <a:t>Řazení</a:t>
            </a:r>
          </a:p>
          <a:p>
            <a:pPr lvl="1"/>
            <a:r>
              <a:rPr lang="cs-CZ" dirty="0"/>
              <a:t>Filtrování</a:t>
            </a:r>
          </a:p>
          <a:p>
            <a:pPr lvl="1"/>
            <a:r>
              <a:rPr lang="cs-CZ" dirty="0"/>
              <a:t>nahrazování</a:t>
            </a:r>
          </a:p>
          <a:p>
            <a:pPr lvl="1"/>
            <a:r>
              <a:rPr lang="cs-CZ" dirty="0"/>
              <a:t>Souhrny</a:t>
            </a:r>
          </a:p>
          <a:p>
            <a:pPr lvl="1"/>
            <a:r>
              <a:rPr lang="cs-CZ" dirty="0"/>
              <a:t>Výpočty</a:t>
            </a:r>
          </a:p>
          <a:p>
            <a:r>
              <a:rPr lang="cs-CZ" dirty="0"/>
              <a:t>„Grafická úprava“ výstupů</a:t>
            </a:r>
          </a:p>
          <a:p>
            <a:pPr lvl="1"/>
            <a:r>
              <a:rPr lang="cs-CZ" dirty="0"/>
              <a:t>Tabulky</a:t>
            </a:r>
          </a:p>
          <a:p>
            <a:pPr lvl="1"/>
            <a:r>
              <a:rPr lang="cs-CZ" dirty="0"/>
              <a:t>Grafy</a:t>
            </a:r>
          </a:p>
          <a:p>
            <a:r>
              <a:rPr lang="cs-CZ" dirty="0" err="1"/>
              <a:t>Rozšířující</a:t>
            </a:r>
            <a:r>
              <a:rPr lang="cs-CZ" dirty="0"/>
              <a:t> makra</a:t>
            </a:r>
          </a:p>
        </p:txBody>
      </p:sp>
    </p:spTree>
    <p:extLst>
      <p:ext uri="{BB962C8B-B14F-4D97-AF65-F5344CB8AC3E}">
        <p14:creationId xmlns:p14="http://schemas.microsoft.com/office/powerpoint/2010/main" val="54376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9A3C-F046-4E54-AA3B-D14A12A8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900C5F-5187-4484-81DB-02C5C3290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Proprietární software</a:t>
            </a:r>
          </a:p>
          <a:p>
            <a:r>
              <a:rPr lang="cs-CZ" dirty="0"/>
              <a:t>Placená licence</a:t>
            </a:r>
          </a:p>
          <a:p>
            <a:r>
              <a:rPr lang="cs-CZ" dirty="0"/>
              <a:t>Omezené množství řádků (cca 1 000 000)</a:t>
            </a:r>
          </a:p>
          <a:p>
            <a:r>
              <a:rPr lang="cs-CZ" dirty="0"/>
              <a:t>Při větším počtu případů velmi pomalý</a:t>
            </a:r>
          </a:p>
          <a:p>
            <a:r>
              <a:rPr lang="cs-CZ" dirty="0"/>
              <a:t>OBTÍŽNÝ ZÁZNAM POSTUPU!</a:t>
            </a:r>
          </a:p>
          <a:p>
            <a:r>
              <a:rPr lang="cs-CZ" dirty="0"/>
              <a:t>Relativně slabá komunita</a:t>
            </a:r>
          </a:p>
        </p:txBody>
      </p:sp>
    </p:spTree>
    <p:extLst>
      <p:ext uri="{BB962C8B-B14F-4D97-AF65-F5344CB8AC3E}">
        <p14:creationId xmlns:p14="http://schemas.microsoft.com/office/powerpoint/2010/main" val="120736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84A0D-13F5-4297-9D2E-31FD660FC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BE8BC0-F883-4BBC-9B63-094C7A61C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160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Open source, nekomerční licence zdarma</a:t>
            </a:r>
          </a:p>
          <a:p>
            <a:r>
              <a:rPr lang="cs-CZ" dirty="0"/>
              <a:t>Vhodný zejména ve dvou situacích</a:t>
            </a:r>
          </a:p>
          <a:p>
            <a:pPr lvl="1"/>
            <a:r>
              <a:rPr lang="cs-CZ" dirty="0"/>
              <a:t>Opakované provádění podobných postupu</a:t>
            </a:r>
          </a:p>
          <a:p>
            <a:pPr lvl="1"/>
            <a:r>
              <a:rPr lang="cs-CZ" dirty="0"/>
              <a:t>Zachycení kompletního postupu</a:t>
            </a:r>
          </a:p>
          <a:p>
            <a:r>
              <a:rPr lang="cs-CZ" dirty="0"/>
              <a:t>Vhodný zejména k manipulaci s datovým souborem</a:t>
            </a:r>
          </a:p>
          <a:p>
            <a:pPr lvl="1"/>
            <a:r>
              <a:rPr lang="cs-CZ" dirty="0"/>
              <a:t>Spojování </a:t>
            </a:r>
            <a:r>
              <a:rPr lang="cs-CZ" dirty="0" err="1"/>
              <a:t>datasetů</a:t>
            </a:r>
            <a:endParaRPr lang="cs-CZ" dirty="0"/>
          </a:p>
          <a:p>
            <a:pPr lvl="1"/>
            <a:r>
              <a:rPr lang="cs-CZ" dirty="0"/>
              <a:t>Filtrování</a:t>
            </a:r>
          </a:p>
          <a:p>
            <a:pPr lvl="1"/>
            <a:r>
              <a:rPr lang="cs-CZ" dirty="0"/>
              <a:t>Souhrny</a:t>
            </a:r>
          </a:p>
          <a:p>
            <a:pPr lvl="1"/>
            <a:r>
              <a:rPr lang="cs-CZ" dirty="0" err="1"/>
              <a:t>Rekódování</a:t>
            </a:r>
            <a:r>
              <a:rPr lang="cs-CZ" dirty="0"/>
              <a:t> proměnných</a:t>
            </a:r>
          </a:p>
          <a:p>
            <a:r>
              <a:rPr lang="cs-CZ" dirty="0"/>
              <a:t>Téměř neomezené možnosti  - „</a:t>
            </a:r>
            <a:r>
              <a:rPr lang="cs-CZ" dirty="0" err="1"/>
              <a:t>packages</a:t>
            </a:r>
            <a:r>
              <a:rPr lang="cs-CZ" dirty="0"/>
              <a:t>“</a:t>
            </a:r>
          </a:p>
          <a:p>
            <a:r>
              <a:rPr lang="cs-CZ" dirty="0"/>
              <a:t>Analýza</a:t>
            </a:r>
          </a:p>
          <a:p>
            <a:r>
              <a:rPr lang="cs-CZ" dirty="0"/>
              <a:t>Silná komunita (</a:t>
            </a:r>
            <a:r>
              <a:rPr lang="cs-CZ" dirty="0" err="1"/>
              <a:t>stackoverflow</a:t>
            </a:r>
            <a:r>
              <a:rPr lang="cs-CZ" dirty="0"/>
              <a:t>, R </a:t>
            </a:r>
            <a:r>
              <a:rPr lang="cs-CZ" dirty="0" err="1"/>
              <a:t>bloggers</a:t>
            </a:r>
            <a:r>
              <a:rPr lang="cs-CZ" dirty="0"/>
              <a:t>,…)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697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68135A-38D5-48EA-ACEB-50154069A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BFECEF-E2D9-49F6-B73C-361407B19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Ovládání textem („programování“)</a:t>
            </a:r>
          </a:p>
          <a:p>
            <a:pPr lvl="1"/>
            <a:r>
              <a:rPr lang="cs-CZ" dirty="0"/>
              <a:t>Ne úplně intuitivní jazyk</a:t>
            </a:r>
          </a:p>
          <a:p>
            <a:r>
              <a:rPr lang="cs-CZ" dirty="0"/>
              <a:t>Bez opakovaného používání rychlá ztráta schopností</a:t>
            </a:r>
          </a:p>
          <a:p>
            <a:r>
              <a:rPr lang="cs-CZ" dirty="0"/>
              <a:t>Nepracuje s ním každý</a:t>
            </a:r>
          </a:p>
          <a:p>
            <a:r>
              <a:rPr lang="cs-CZ" dirty="0"/>
              <a:t>Kompatibilita různých </a:t>
            </a:r>
            <a:r>
              <a:rPr lang="cs-CZ" dirty="0" err="1"/>
              <a:t>packages</a:t>
            </a:r>
            <a:r>
              <a:rPr lang="cs-CZ" dirty="0"/>
              <a:t> s různými verzemi</a:t>
            </a:r>
          </a:p>
          <a:p>
            <a:r>
              <a:rPr lang="cs-CZ" dirty="0"/>
              <a:t>Omezené možnosti nahlížení do dat</a:t>
            </a:r>
          </a:p>
          <a:p>
            <a:r>
              <a:rPr lang="cs-CZ" dirty="0"/>
              <a:t>Snadné vyrobit/přehlédnout chybu</a:t>
            </a:r>
          </a:p>
          <a:p>
            <a:r>
              <a:rPr lang="cs-CZ" dirty="0"/>
              <a:t>Rychlost složitějších operací (+ chybí indikátor „hotovosti“)</a:t>
            </a:r>
          </a:p>
          <a:p>
            <a:r>
              <a:rPr lang="cs-CZ" dirty="0"/>
              <a:t>Výstupy (možnost integrace s </a:t>
            </a:r>
            <a:r>
              <a:rPr lang="cs-CZ" dirty="0" err="1"/>
              <a:t>LaTex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46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EF5EEC-64DB-480E-BC3D-874437692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Python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0C0C2F-50AA-45A1-AAA9-3EC516B62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Standardní programovací jazyk</a:t>
            </a:r>
          </a:p>
          <a:p>
            <a:pPr lvl="1"/>
            <a:r>
              <a:rPr lang="cs-CZ" dirty="0"/>
              <a:t>Pro osoby se zkušeností s programováním snadnější na naučení se</a:t>
            </a:r>
          </a:p>
          <a:p>
            <a:r>
              <a:rPr lang="cs-CZ" dirty="0"/>
              <a:t>Podobné možnosti jako R co se týká práce s daty</a:t>
            </a:r>
          </a:p>
          <a:p>
            <a:pPr lvl="1"/>
            <a:r>
              <a:rPr lang="cs-CZ" dirty="0"/>
              <a:t>Širší možnosti v „informatické“ práci – např. aplikace</a:t>
            </a:r>
          </a:p>
          <a:p>
            <a:r>
              <a:rPr lang="cs-CZ" dirty="0"/>
              <a:t>Silnější pro analýzu textu</a:t>
            </a:r>
          </a:p>
          <a:p>
            <a:r>
              <a:rPr lang="cs-CZ" dirty="0" err="1"/>
              <a:t>Machine</a:t>
            </a:r>
            <a:r>
              <a:rPr lang="cs-CZ" dirty="0"/>
              <a:t> learning </a:t>
            </a:r>
          </a:p>
          <a:p>
            <a:r>
              <a:rPr lang="cs-CZ" dirty="0"/>
              <a:t>AI</a:t>
            </a:r>
          </a:p>
          <a:p>
            <a:r>
              <a:rPr lang="cs-CZ" dirty="0"/>
              <a:t>Big Data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37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2987F-43B1-456A-BD87-7573F8639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SPSS, SAS, 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8D3BF7-2716-4859-984F-39E946231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Nástroje pro statistickou analýzu</a:t>
            </a:r>
          </a:p>
          <a:p>
            <a:r>
              <a:rPr lang="cs-CZ" dirty="0"/>
              <a:t>Pro správu dat nejde o vhodná řešení</a:t>
            </a:r>
          </a:p>
        </p:txBody>
      </p:sp>
    </p:spTree>
    <p:extLst>
      <p:ext uri="{BB962C8B-B14F-4D97-AF65-F5344CB8AC3E}">
        <p14:creationId xmlns:p14="http://schemas.microsoft.com/office/powerpoint/2010/main" val="21208684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237</Words>
  <Application>Microsoft Office PowerPoint</Application>
  <PresentationFormat>Širokoúhlá obrazovka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Práce s daty – srovnání softwarů</vt:lpstr>
      <vt:lpstr>Prezentace aplikace PowerPoint</vt:lpstr>
      <vt:lpstr>Excel</vt:lpstr>
      <vt:lpstr>nevýhody</vt:lpstr>
      <vt:lpstr>R</vt:lpstr>
      <vt:lpstr>nevýhody</vt:lpstr>
      <vt:lpstr>Python</vt:lpstr>
      <vt:lpstr>SPSS, SAS, STATA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daty – srovnání softwarů</dc:title>
  <dc:creator>Petr Voda</dc:creator>
  <cp:lastModifiedBy>Petr Voda</cp:lastModifiedBy>
  <cp:revision>6</cp:revision>
  <dcterms:created xsi:type="dcterms:W3CDTF">2021-03-10T09:39:17Z</dcterms:created>
  <dcterms:modified xsi:type="dcterms:W3CDTF">2021-03-11T10:44:13Z</dcterms:modified>
</cp:coreProperties>
</file>