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59" r:id="rId6"/>
    <p:sldId id="257" r:id="rId7"/>
    <p:sldId id="258" r:id="rId8"/>
    <p:sldId id="262" r:id="rId9"/>
    <p:sldId id="260" r:id="rId10"/>
    <p:sldId id="266" r:id="rId11"/>
    <p:sldId id="261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Voda" userId="e85772176cfde6c3" providerId="LiveId" clId="{CBB64D4A-BE47-4165-8F0B-C720FD84DFEC}"/>
    <pc:docChg chg="custSel addSld modSld">
      <pc:chgData name="Petr Voda" userId="e85772176cfde6c3" providerId="LiveId" clId="{CBB64D4A-BE47-4165-8F0B-C720FD84DFEC}" dt="2021-05-06T09:37:53.049" v="284" actId="20577"/>
      <pc:docMkLst>
        <pc:docMk/>
      </pc:docMkLst>
      <pc:sldChg chg="modSp mod">
        <pc:chgData name="Petr Voda" userId="e85772176cfde6c3" providerId="LiveId" clId="{CBB64D4A-BE47-4165-8F0B-C720FD84DFEC}" dt="2021-05-06T09:35:32.178" v="1" actId="313"/>
        <pc:sldMkLst>
          <pc:docMk/>
          <pc:sldMk cId="3091773893" sldId="261"/>
        </pc:sldMkLst>
        <pc:spChg chg="mod">
          <ac:chgData name="Petr Voda" userId="e85772176cfde6c3" providerId="LiveId" clId="{CBB64D4A-BE47-4165-8F0B-C720FD84DFEC}" dt="2021-05-06T09:35:32.178" v="1" actId="313"/>
          <ac:spMkLst>
            <pc:docMk/>
            <pc:sldMk cId="3091773893" sldId="261"/>
            <ac:spMk id="2" creationId="{A6DE29EA-5E3C-4FE7-B314-C98166C51E30}"/>
          </ac:spMkLst>
        </pc:spChg>
      </pc:sldChg>
      <pc:sldChg chg="modSp new mod">
        <pc:chgData name="Petr Voda" userId="e85772176cfde6c3" providerId="LiveId" clId="{CBB64D4A-BE47-4165-8F0B-C720FD84DFEC}" dt="2021-05-06T09:37:53.049" v="284" actId="20577"/>
        <pc:sldMkLst>
          <pc:docMk/>
          <pc:sldMk cId="1838065332" sldId="267"/>
        </pc:sldMkLst>
        <pc:spChg chg="mod">
          <ac:chgData name="Petr Voda" userId="e85772176cfde6c3" providerId="LiveId" clId="{CBB64D4A-BE47-4165-8F0B-C720FD84DFEC}" dt="2021-05-06T09:35:51.598" v="10" actId="20577"/>
          <ac:spMkLst>
            <pc:docMk/>
            <pc:sldMk cId="1838065332" sldId="267"/>
            <ac:spMk id="2" creationId="{613726B4-689D-414C-820A-328094E2F327}"/>
          </ac:spMkLst>
        </pc:spChg>
        <pc:spChg chg="mod">
          <ac:chgData name="Petr Voda" userId="e85772176cfde6c3" providerId="LiveId" clId="{CBB64D4A-BE47-4165-8F0B-C720FD84DFEC}" dt="2021-05-06T09:37:53.049" v="284" actId="20577"/>
          <ac:spMkLst>
            <pc:docMk/>
            <pc:sldMk cId="1838065332" sldId="267"/>
            <ac:spMk id="3" creationId="{2EB79736-0E49-4AED-9F2B-B2FAF60034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062A6-C2D6-4096-BFF8-1B7E9D0D4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21E7D9-9D05-4C1C-AE32-29B12F0E9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959CE4-F3FA-4599-B35F-01B241584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9D802C-6FAA-4688-87AA-1383CD5C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5C168E-2453-46FD-9124-168000E58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813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B9DC3-320F-44C6-8199-5EA8ADDDB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0302868-3B6C-43BE-B6B6-C7DF12EE3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26A95E-37FD-420B-9A30-E471D9AE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8299A5-A2B4-46B9-80F7-AEE7125E5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33E1EA-F9BD-4CA4-BBA2-DFAED09C9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9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FCD40A4-A059-4845-B8BD-B975F6174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E26541-192F-4367-BFC6-4F2CFD395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98B9F7-C5BA-4889-BEC6-9176FE661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B5C965-C0B8-4F16-B065-82FEB323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902B70-CEE5-4D24-9408-37EBA32CF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15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D932D2-57DF-45C4-B798-37AD81F6A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22E052-4D1A-49AE-B644-99DD4B54C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3DD0B6-A0F4-4FEA-85A2-C7D29A665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349B61-316B-4AA9-958D-1A7DD6414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D16BC4-CA32-4C2C-8035-62E81175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076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8ED075-2FA4-4643-8966-BF0BBCE73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EDADC8-E058-4771-BC84-F07B6027B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89444B-0D97-4511-A2BA-275FD03D2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FF1C26-9589-433F-B018-4270574FD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58178D-33E7-4591-B05B-8860F3C1B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3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090BDC-C605-4ADD-BFEE-22FA1840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26D5CC-BCCC-4E37-8853-0A1F2F9D2F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D51075-A5DD-473C-803A-C50DCE2D8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892637-C5D5-45F4-BCEF-E98182D0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8B3D8A-234C-490B-9754-4CEA7EAD7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B0DFCC2-03A2-4F22-BEC8-46A3DB72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08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88892-3595-438A-AB93-C8BE055D0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5E7058-7037-4E29-8EEE-35FA06AF2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6CB968-1711-463A-88D0-3319F2A95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FF9CF41-7886-4822-A5A6-D3C3A93EB9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CE83481-E7E3-44EB-9198-63B8BE1D85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DED674A-F9D4-4261-B0CA-F578FE7B4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58D36E-4976-4C8C-B6A2-E8400E2F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1AB2671-A8C5-45ED-AD27-01AB7E56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2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100C3-9C8F-4234-9454-09285A5CD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2705712-FFA9-4C2E-A1E2-8E21C6256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1A40B1-B3FB-47BB-A170-525837CE8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8A31F7C-0AC8-40B8-9ECC-BFEF002B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38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88ADEB7-1DF5-4A23-AE16-3CF9165C1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95C5A8-1538-4616-9133-DFFA163A5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AF58A0-C42F-462C-9F33-0D8CB9B55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4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63A661-6489-4820-878E-D2FF9A90E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D9955-626A-43DC-8CB8-58335344E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F73EED3-1F6A-494D-941B-A57659F5A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351215-76EB-4303-8032-60930C6A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DB14E0-3AB2-4A67-918E-96D6694F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6C6CE3-52D9-44C7-8E80-63B74FE2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48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062AA-1960-4F79-9CA7-2592B08ED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3EF97C-1531-42F4-AB74-7D1C3E19D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2724CB-1B08-4325-A533-4C3A358DE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96E63D-5EF7-43F7-9B07-3F023C0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C66094-3904-4A7B-A8FF-0EABDE27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7EAE32-D5EA-40B0-BF8A-25FD3EE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99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F994AFC-A835-474C-9444-DAFBDF59A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86A590-19C3-43FE-9CA8-6208E23BB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C7CF44-31D1-48FA-BDE9-67A5C3909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127A6-3CE2-4C23-B449-6906460FCAB6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00AB80-11FF-4334-9C5E-D741177F0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9FD940-D828-490F-B6EF-145F75DD72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30AF3-8D2D-4E86-984F-5D83693CC1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37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8ABB53-53F4-4F05-BC19-978C05AF82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Webscraping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9D9C78-EC32-4A3C-9EB6-3D65F07D0A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461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12EBD-B144-4F33-9A86-7A698559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EEF589-088C-47AE-BC50-1BA8ED376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Začíná &lt;ul&gt;, končí &lt;/ul&gt;</a:t>
            </a:r>
          </a:p>
          <a:p>
            <a:r>
              <a:rPr lang="cs-CZ" dirty="0"/>
              <a:t>Každá položka &lt;</a:t>
            </a:r>
            <a:r>
              <a:rPr lang="cs-CZ" dirty="0" err="1"/>
              <a:t>li</a:t>
            </a:r>
            <a:r>
              <a:rPr lang="cs-CZ" dirty="0"/>
              <a:t>&gt;&lt;/</a:t>
            </a:r>
            <a:r>
              <a:rPr lang="cs-CZ" dirty="0" err="1"/>
              <a:t>li</a:t>
            </a:r>
            <a:r>
              <a:rPr lang="cs-CZ" dirty="0"/>
              <a:t>&gt;</a:t>
            </a:r>
          </a:p>
          <a:p>
            <a:r>
              <a:rPr lang="cs-CZ" dirty="0"/>
              <a:t>Kombinacemi lze vytvářet různé úrovně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029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E29EA-5E3C-4FE7-B314-C98166C51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„bezvýznamné“ tagy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7DA77E-F2B1-4318-85B3-0E9821D0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Div</a:t>
            </a:r>
          </a:p>
          <a:p>
            <a:r>
              <a:rPr lang="cs-CZ" dirty="0" err="1"/>
              <a:t>Span</a:t>
            </a:r>
            <a:endParaRPr lang="cs-CZ" dirty="0"/>
          </a:p>
          <a:p>
            <a:endParaRPr lang="cs-CZ" dirty="0"/>
          </a:p>
          <a:p>
            <a:r>
              <a:rPr lang="cs-CZ" dirty="0"/>
              <a:t>Důležité pro formátování a orientaci ve stránce</a:t>
            </a:r>
          </a:p>
          <a:p>
            <a:r>
              <a:rPr lang="cs-CZ" dirty="0"/>
              <a:t>Div formátuje blok (odstavec), </a:t>
            </a:r>
            <a:r>
              <a:rPr lang="cs-CZ" dirty="0" err="1"/>
              <a:t>span</a:t>
            </a:r>
            <a:r>
              <a:rPr lang="cs-CZ" dirty="0"/>
              <a:t> nějakou část v rámci bloku</a:t>
            </a:r>
          </a:p>
        </p:txBody>
      </p:sp>
    </p:spTree>
    <p:extLst>
      <p:ext uri="{BB962C8B-B14F-4D97-AF65-F5344CB8AC3E}">
        <p14:creationId xmlns:p14="http://schemas.microsoft.com/office/powerpoint/2010/main" val="3091773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726B4-689D-414C-820A-328094E2F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B79736-0E49-4AED-9F2B-B2FAF6003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 mohou být „zabalena“ v nějaké funkci</a:t>
            </a:r>
          </a:p>
          <a:p>
            <a:r>
              <a:rPr lang="cs-CZ" dirty="0"/>
              <a:t>Stránka jen zprostředkuje údaje z databáze, ale k </a:t>
            </a:r>
            <a:r>
              <a:rPr lang="cs-CZ" dirty="0" err="1"/>
              <a:t>databazi</a:t>
            </a:r>
            <a:r>
              <a:rPr lang="cs-CZ" dirty="0"/>
              <a:t> se nelze dostat</a:t>
            </a:r>
          </a:p>
          <a:p>
            <a:r>
              <a:rPr lang="cs-CZ" dirty="0"/>
              <a:t>Rozbalovací menu</a:t>
            </a:r>
          </a:p>
          <a:p>
            <a:r>
              <a:rPr lang="cs-CZ" dirty="0"/>
              <a:t>Definování požadavků ve formuláři</a:t>
            </a:r>
          </a:p>
          <a:p>
            <a:endParaRPr lang="cs-CZ" dirty="0"/>
          </a:p>
          <a:p>
            <a:r>
              <a:rPr lang="cs-CZ" dirty="0"/>
              <a:t>V těchto případech </a:t>
            </a:r>
            <a:r>
              <a:rPr lang="cs-CZ"/>
              <a:t>obtížné stahování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06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90144-41B7-45B5-81FC-1906DC845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 začneme </a:t>
            </a:r>
            <a:r>
              <a:rPr lang="cs-CZ" dirty="0" err="1"/>
              <a:t>webscraping</a:t>
            </a:r>
            <a:r>
              <a:rPr lang="cs-CZ" dirty="0"/>
              <a:t>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9227B0-2B13-4962-BBFF-8C7215706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Potřebujeme znát</a:t>
            </a:r>
          </a:p>
          <a:p>
            <a:r>
              <a:rPr lang="cs-CZ" dirty="0"/>
              <a:t>Strukturu </a:t>
            </a:r>
            <a:r>
              <a:rPr lang="cs-CZ" dirty="0" err="1"/>
              <a:t>url</a:t>
            </a:r>
            <a:r>
              <a:rPr lang="cs-CZ" dirty="0"/>
              <a:t> linků</a:t>
            </a:r>
          </a:p>
          <a:p>
            <a:r>
              <a:rPr lang="cs-CZ" dirty="0"/>
              <a:t>Strukturu webových stránek</a:t>
            </a:r>
          </a:p>
        </p:txBody>
      </p:sp>
    </p:spTree>
    <p:extLst>
      <p:ext uri="{BB962C8B-B14F-4D97-AF65-F5344CB8AC3E}">
        <p14:creationId xmlns:p14="http://schemas.microsoft.com/office/powerpoint/2010/main" val="170715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5B22B-1843-442A-BA1A-70C3B42AF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55041C-A262-4DDA-835A-7E1A4CA06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Označení místa v internetu, kde se stránka nachází</a:t>
            </a:r>
          </a:p>
          <a:p>
            <a:r>
              <a:rPr lang="cs-CZ" dirty="0"/>
              <a:t>Is.muni.cz</a:t>
            </a:r>
          </a:p>
          <a:p>
            <a:r>
              <a:rPr lang="cs-CZ" dirty="0" err="1"/>
              <a:t>Is</a:t>
            </a:r>
            <a:r>
              <a:rPr lang="cs-CZ" dirty="0"/>
              <a:t> – server</a:t>
            </a:r>
          </a:p>
          <a:p>
            <a:r>
              <a:rPr lang="cs-CZ" dirty="0" err="1"/>
              <a:t>Muni</a:t>
            </a:r>
            <a:r>
              <a:rPr lang="cs-CZ" dirty="0"/>
              <a:t> – doména</a:t>
            </a:r>
          </a:p>
          <a:p>
            <a:r>
              <a:rPr lang="cs-CZ" dirty="0" err="1"/>
              <a:t>Cz</a:t>
            </a:r>
            <a:r>
              <a:rPr lang="cs-CZ" dirty="0"/>
              <a:t> doména vyššího řádu</a:t>
            </a:r>
          </a:p>
          <a:p>
            <a:endParaRPr lang="cs-CZ" dirty="0"/>
          </a:p>
          <a:p>
            <a:r>
              <a:rPr lang="cs-CZ" dirty="0"/>
              <a:t>Pro </a:t>
            </a:r>
            <a:r>
              <a:rPr lang="cs-CZ" dirty="0" err="1"/>
              <a:t>scraping</a:t>
            </a:r>
            <a:r>
              <a:rPr lang="cs-CZ" dirty="0"/>
              <a:t> nutný kompletní link</a:t>
            </a:r>
          </a:p>
          <a:p>
            <a:r>
              <a:rPr lang="cs-CZ" dirty="0">
                <a:hlinkClick r:id="rId2"/>
              </a:rPr>
              <a:t>https://is.muni.cz/</a:t>
            </a:r>
            <a:r>
              <a:rPr lang="cs-CZ" dirty="0"/>
              <a:t>...</a:t>
            </a:r>
          </a:p>
          <a:p>
            <a:endParaRPr lang="cs-CZ" dirty="0"/>
          </a:p>
          <a:p>
            <a:r>
              <a:rPr lang="cs-CZ" dirty="0"/>
              <a:t>Na začátku </a:t>
            </a:r>
            <a:r>
              <a:rPr lang="fr-FR" dirty="0"/>
              <a:t>HTTP </a:t>
            </a:r>
            <a:r>
              <a:rPr lang="cs-CZ" dirty="0"/>
              <a:t>nebo</a:t>
            </a:r>
            <a:r>
              <a:rPr lang="fr-FR" dirty="0"/>
              <a:t> HTTPS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153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80010-DDA9-432E-9C05-E2082FCCB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67A36-1C81-475E-853D-FCD0578DD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</a:t>
            </a:r>
            <a:r>
              <a:rPr lang="cs-CZ" dirty="0" err="1"/>
              <a:t>webscraping</a:t>
            </a:r>
            <a:r>
              <a:rPr lang="cs-CZ" dirty="0"/>
              <a:t> potřebujeme získat linky</a:t>
            </a:r>
          </a:p>
          <a:p>
            <a:pPr lvl="1"/>
            <a:r>
              <a:rPr lang="cs-CZ" dirty="0"/>
              <a:t>Stáhnutí z nějaké stránky</a:t>
            </a:r>
          </a:p>
          <a:p>
            <a:pPr lvl="1"/>
            <a:r>
              <a:rPr lang="cs-CZ" dirty="0"/>
              <a:t>Generovaní v R</a:t>
            </a:r>
          </a:p>
        </p:txBody>
      </p:sp>
    </p:spTree>
    <p:extLst>
      <p:ext uri="{BB962C8B-B14F-4D97-AF65-F5344CB8AC3E}">
        <p14:creationId xmlns:p14="http://schemas.microsoft.com/office/powerpoint/2010/main" val="1571359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512A4-C5E7-4D0D-8B39-915C77236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Nezbytné základy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786B1-7EF5-45E8-B7F4-B3AB91BF1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Webové stránky jsou psány v html</a:t>
            </a:r>
          </a:p>
          <a:p>
            <a:pPr lvl="1"/>
            <a:r>
              <a:rPr lang="cs-CZ" dirty="0"/>
              <a:t>Hypertext </a:t>
            </a:r>
            <a:r>
              <a:rPr lang="cs-CZ" dirty="0" err="1"/>
              <a:t>markup</a:t>
            </a:r>
            <a:r>
              <a:rPr lang="cs-CZ" dirty="0"/>
              <a:t> </a:t>
            </a:r>
            <a:r>
              <a:rPr lang="cs-CZ" dirty="0" err="1"/>
              <a:t>language</a:t>
            </a:r>
            <a:endParaRPr lang="cs-CZ" dirty="0"/>
          </a:p>
          <a:p>
            <a:r>
              <a:rPr lang="cs-CZ" dirty="0"/>
              <a:t>Software „vidí“ stránku jinak než člověk</a:t>
            </a:r>
          </a:p>
          <a:p>
            <a:r>
              <a:rPr lang="cs-CZ" dirty="0"/>
              <a:t>Obsah je formátován pomocí značek (tagů)</a:t>
            </a:r>
          </a:p>
          <a:p>
            <a:r>
              <a:rPr lang="cs-CZ" dirty="0"/>
              <a:t>Každá tag má danou funkci</a:t>
            </a:r>
          </a:p>
          <a:p>
            <a:r>
              <a:rPr lang="cs-CZ" dirty="0"/>
              <a:t>Tagy vytvářejí hierarchii</a:t>
            </a:r>
          </a:p>
          <a:p>
            <a:r>
              <a:rPr lang="cs-CZ" dirty="0"/>
              <a:t>Tagy mohou být doplněny o atributy</a:t>
            </a:r>
          </a:p>
          <a:p>
            <a:r>
              <a:rPr lang="cs-CZ" dirty="0"/>
              <a:t>Stránky mohou „</a:t>
            </a:r>
            <a:r>
              <a:rPr lang="cs-CZ" dirty="0" err="1"/>
              <a:t>naplňeny</a:t>
            </a:r>
            <a:r>
              <a:rPr lang="cs-CZ" dirty="0"/>
              <a:t>“ jinak </a:t>
            </a:r>
            <a:r>
              <a:rPr lang="cs-CZ" dirty="0" err="1"/>
              <a:t>pragramovaným</a:t>
            </a:r>
            <a:r>
              <a:rPr lang="cs-CZ" dirty="0"/>
              <a:t> obsahem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java</a:t>
            </a:r>
            <a:r>
              <a:rPr lang="cs-CZ" dirty="0"/>
              <a:t>, </a:t>
            </a:r>
            <a:r>
              <a:rPr lang="cs-CZ" dirty="0" err="1"/>
              <a:t>xml</a:t>
            </a:r>
            <a:r>
              <a:rPr lang="cs-CZ" dirty="0"/>
              <a:t>, …)</a:t>
            </a:r>
          </a:p>
        </p:txBody>
      </p:sp>
    </p:spTree>
    <p:extLst>
      <p:ext uri="{BB962C8B-B14F-4D97-AF65-F5344CB8AC3E}">
        <p14:creationId xmlns:p14="http://schemas.microsoft.com/office/powerpoint/2010/main" val="2905399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2ADAA0-AE06-4D20-9EA0-D9A5EC140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Html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89E9B-2B75-471E-BF4B-FC3BAF0A4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Struktura tagu</a:t>
            </a:r>
          </a:p>
          <a:p>
            <a:r>
              <a:rPr lang="cs-CZ" dirty="0"/>
              <a:t>Začátek         obsah                konec</a:t>
            </a:r>
          </a:p>
          <a:p>
            <a:r>
              <a:rPr lang="cs-CZ" dirty="0"/>
              <a:t>&lt;</a:t>
            </a:r>
            <a:r>
              <a:rPr lang="cs-CZ" dirty="0" err="1"/>
              <a:t>nejakytag</a:t>
            </a:r>
            <a:r>
              <a:rPr lang="cs-CZ" dirty="0"/>
              <a:t>&gt; </a:t>
            </a:r>
            <a:r>
              <a:rPr lang="cs-CZ" dirty="0" err="1"/>
              <a:t>nejaky</a:t>
            </a:r>
            <a:r>
              <a:rPr lang="cs-CZ" dirty="0"/>
              <a:t> obsah&lt;/</a:t>
            </a:r>
            <a:r>
              <a:rPr lang="cs-CZ" dirty="0" err="1"/>
              <a:t>nejakytag</a:t>
            </a:r>
            <a:r>
              <a:rPr lang="cs-CZ" dirty="0"/>
              <a:t>&gt;</a:t>
            </a:r>
          </a:p>
          <a:p>
            <a:r>
              <a:rPr lang="cs-CZ" dirty="0"/>
              <a:t>Existuje několik tagů, mezi které není vložen obsah &lt;/br&gt;</a:t>
            </a:r>
          </a:p>
        </p:txBody>
      </p:sp>
    </p:spTree>
    <p:extLst>
      <p:ext uri="{BB962C8B-B14F-4D97-AF65-F5344CB8AC3E}">
        <p14:creationId xmlns:p14="http://schemas.microsoft.com/office/powerpoint/2010/main" val="1521337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965E6-E89D-4E78-A635-F2A94599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stránek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7119C-C994-4BF9-BF61-B6AEF7381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Celá stránka je vložena mezi &lt;html&gt; a &lt;/ html&gt;</a:t>
            </a:r>
          </a:p>
          <a:p>
            <a:r>
              <a:rPr lang="cs-CZ" dirty="0"/>
              <a:t>Na úvod stránky je obvykle umístěna hlavička &lt;</a:t>
            </a:r>
            <a:r>
              <a:rPr lang="cs-CZ" dirty="0" err="1"/>
              <a:t>head</a:t>
            </a:r>
            <a:r>
              <a:rPr lang="cs-CZ" dirty="0"/>
              <a:t>&gt; a &lt;/ </a:t>
            </a:r>
            <a:r>
              <a:rPr lang="cs-CZ" dirty="0" err="1"/>
              <a:t>head</a:t>
            </a:r>
            <a:r>
              <a:rPr lang="cs-CZ" dirty="0"/>
              <a:t> &gt;</a:t>
            </a:r>
          </a:p>
          <a:p>
            <a:pPr lvl="1"/>
            <a:r>
              <a:rPr lang="cs-CZ" dirty="0"/>
              <a:t>Nezobrazuje se návštěvníkovi stránky, ale obsahuje důležité informace o stránce</a:t>
            </a:r>
          </a:p>
          <a:p>
            <a:pPr lvl="1"/>
            <a:r>
              <a:rPr lang="cs-CZ" dirty="0"/>
              <a:t>Obvykle obsahuje odkaz na formátování (kaskádový styl)</a:t>
            </a:r>
          </a:p>
          <a:p>
            <a:r>
              <a:rPr lang="cs-CZ" dirty="0"/>
              <a:t>Samotný obsah stránky vnořen do &lt;body&gt; &lt;/body&gt;</a:t>
            </a:r>
          </a:p>
          <a:p>
            <a:r>
              <a:rPr lang="cs-CZ" dirty="0"/>
              <a:t>Horní část obvykle v &lt;</a:t>
            </a:r>
            <a:r>
              <a:rPr lang="cs-CZ" dirty="0" err="1"/>
              <a:t>header</a:t>
            </a:r>
            <a:r>
              <a:rPr lang="cs-CZ" dirty="0"/>
              <a:t>&gt;&lt;/</a:t>
            </a:r>
            <a:r>
              <a:rPr lang="cs-CZ" dirty="0" err="1"/>
              <a:t>header</a:t>
            </a:r>
            <a:r>
              <a:rPr lang="cs-CZ" dirty="0"/>
              <a:t>&gt;</a:t>
            </a:r>
          </a:p>
          <a:p>
            <a:r>
              <a:rPr lang="cs-CZ" dirty="0"/>
              <a:t>Nadpisy určeny pomocí &lt;h1&gt;&lt;/h1&gt;</a:t>
            </a:r>
          </a:p>
          <a:p>
            <a:pPr lvl="1"/>
            <a:r>
              <a:rPr lang="cs-CZ" dirty="0"/>
              <a:t>Číslo určuje úroveň</a:t>
            </a:r>
          </a:p>
          <a:p>
            <a:r>
              <a:rPr lang="cs-CZ" dirty="0"/>
              <a:t>Odstavce &lt;p&gt;&lt;/p&gt;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455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E7019-73E2-43CB-9EC4-3CB2C739F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 na další stránky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689F6C-FD97-4AEF-BF81-1858000A6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&lt;a </a:t>
            </a:r>
            <a:r>
              <a:rPr lang="cs-CZ" dirty="0" err="1"/>
              <a:t>href</a:t>
            </a:r>
            <a:r>
              <a:rPr lang="cs-CZ" dirty="0"/>
              <a:t> = “</a:t>
            </a:r>
            <a:r>
              <a:rPr lang="cs-CZ" dirty="0" err="1"/>
              <a:t>odkaznastranku</a:t>
            </a:r>
            <a:r>
              <a:rPr lang="cs-CZ" dirty="0"/>
              <a:t>“&gt; text, na který se klikne&lt;/a&gt;</a:t>
            </a:r>
          </a:p>
          <a:p>
            <a:r>
              <a:rPr lang="cs-CZ" dirty="0"/>
              <a:t>Odkazy mimo stránku bývají vždycky kompletní</a:t>
            </a:r>
          </a:p>
          <a:p>
            <a:r>
              <a:rPr lang="cs-CZ" dirty="0"/>
              <a:t>Odkazy v rámci stránky jsou občas kratší a neobsahují kořenovou adresu</a:t>
            </a:r>
          </a:p>
        </p:txBody>
      </p:sp>
    </p:spTree>
    <p:extLst>
      <p:ext uri="{BB962C8B-B14F-4D97-AF65-F5344CB8AC3E}">
        <p14:creationId xmlns:p14="http://schemas.microsoft.com/office/powerpoint/2010/main" val="1851788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7D950-DACA-4AC2-9908-3B4C2142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B87FA8-6D19-4187-9942-0A5D94662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Tabulka uvozena &lt;table&gt;&lt;/table&gt;</a:t>
            </a:r>
          </a:p>
          <a:p>
            <a:r>
              <a:rPr lang="cs-CZ" dirty="0"/>
              <a:t>Řádek začíná &lt;</a:t>
            </a:r>
            <a:r>
              <a:rPr lang="cs-CZ" dirty="0" err="1"/>
              <a:t>tr</a:t>
            </a:r>
            <a:r>
              <a:rPr lang="cs-CZ" dirty="0"/>
              <a:t>&gt; a končí &lt;/</a:t>
            </a:r>
            <a:r>
              <a:rPr lang="cs-CZ" dirty="0" err="1"/>
              <a:t>tr</a:t>
            </a:r>
            <a:r>
              <a:rPr lang="cs-CZ" dirty="0"/>
              <a:t>&gt; </a:t>
            </a:r>
          </a:p>
          <a:p>
            <a:r>
              <a:rPr lang="cs-CZ" dirty="0"/>
              <a:t>buňka začíná &lt;</a:t>
            </a:r>
            <a:r>
              <a:rPr lang="cs-CZ" dirty="0" err="1"/>
              <a:t>td</a:t>
            </a:r>
            <a:r>
              <a:rPr lang="cs-CZ" dirty="0"/>
              <a:t>&gt; a končí &lt;/</a:t>
            </a:r>
            <a:r>
              <a:rPr lang="cs-CZ" dirty="0" err="1"/>
              <a:t>td</a:t>
            </a:r>
            <a:r>
              <a:rPr lang="cs-CZ" dirty="0"/>
              <a:t>&gt; </a:t>
            </a:r>
          </a:p>
          <a:p>
            <a:endParaRPr lang="cs-CZ" dirty="0"/>
          </a:p>
          <a:p>
            <a:r>
              <a:rPr lang="cs-CZ" dirty="0"/>
              <a:t>&lt;table&gt;</a:t>
            </a:r>
          </a:p>
          <a:p>
            <a:r>
              <a:rPr lang="cs-CZ" dirty="0"/>
              <a:t>&lt;</a:t>
            </a:r>
            <a:r>
              <a:rPr lang="cs-CZ" dirty="0" err="1"/>
              <a:t>tr</a:t>
            </a:r>
            <a:r>
              <a:rPr lang="cs-CZ" dirty="0"/>
              <a:t>&gt; &lt;</a:t>
            </a:r>
            <a:r>
              <a:rPr lang="cs-CZ" dirty="0" err="1"/>
              <a:t>td</a:t>
            </a:r>
            <a:r>
              <a:rPr lang="cs-CZ" dirty="0"/>
              <a:t>&gt; a &lt;/</a:t>
            </a:r>
            <a:r>
              <a:rPr lang="cs-CZ" dirty="0" err="1"/>
              <a:t>td</a:t>
            </a:r>
            <a:r>
              <a:rPr lang="cs-CZ" dirty="0"/>
              <a:t>&gt; &lt;</a:t>
            </a:r>
            <a:r>
              <a:rPr lang="cs-CZ" dirty="0" err="1"/>
              <a:t>td</a:t>
            </a:r>
            <a:r>
              <a:rPr lang="cs-CZ" dirty="0"/>
              <a:t>&gt; b &lt;/</a:t>
            </a:r>
            <a:r>
              <a:rPr lang="cs-CZ" dirty="0" err="1"/>
              <a:t>td</a:t>
            </a:r>
            <a:r>
              <a:rPr lang="cs-CZ" dirty="0"/>
              <a:t>&gt; &lt;/</a:t>
            </a:r>
            <a:r>
              <a:rPr lang="cs-CZ" dirty="0" err="1"/>
              <a:t>tr</a:t>
            </a:r>
            <a:r>
              <a:rPr lang="cs-CZ" dirty="0"/>
              <a:t>&gt; </a:t>
            </a:r>
          </a:p>
          <a:p>
            <a:r>
              <a:rPr lang="cs-CZ" dirty="0"/>
              <a:t>&lt;</a:t>
            </a:r>
            <a:r>
              <a:rPr lang="cs-CZ" dirty="0" err="1"/>
              <a:t>tr</a:t>
            </a:r>
            <a:r>
              <a:rPr lang="cs-CZ" dirty="0"/>
              <a:t>&gt; &lt;</a:t>
            </a:r>
            <a:r>
              <a:rPr lang="cs-CZ" dirty="0" err="1"/>
              <a:t>td</a:t>
            </a:r>
            <a:r>
              <a:rPr lang="cs-CZ" dirty="0"/>
              <a:t>&gt; 1 &lt;/</a:t>
            </a:r>
            <a:r>
              <a:rPr lang="cs-CZ" dirty="0" err="1"/>
              <a:t>td</a:t>
            </a:r>
            <a:r>
              <a:rPr lang="cs-CZ" dirty="0"/>
              <a:t>&gt; &lt;</a:t>
            </a:r>
            <a:r>
              <a:rPr lang="cs-CZ" dirty="0" err="1"/>
              <a:t>td</a:t>
            </a:r>
            <a:r>
              <a:rPr lang="cs-CZ" dirty="0"/>
              <a:t>&gt; 2 &lt;/</a:t>
            </a:r>
            <a:r>
              <a:rPr lang="cs-CZ" dirty="0" err="1"/>
              <a:t>td</a:t>
            </a:r>
            <a:r>
              <a:rPr lang="cs-CZ" dirty="0"/>
              <a:t>&gt; &lt;/</a:t>
            </a:r>
            <a:r>
              <a:rPr lang="cs-CZ" dirty="0" err="1"/>
              <a:t>tr</a:t>
            </a:r>
            <a:r>
              <a:rPr lang="cs-CZ" dirty="0"/>
              <a:t>&gt; </a:t>
            </a:r>
          </a:p>
          <a:p>
            <a:r>
              <a:rPr lang="cs-CZ" dirty="0"/>
              <a:t>&lt;/table&gt;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7BA4EAD-763D-4E58-B048-2524C2920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849784"/>
              </p:ext>
            </p:extLst>
          </p:nvPr>
        </p:nvGraphicFramePr>
        <p:xfrm>
          <a:off x="8276734" y="4650643"/>
          <a:ext cx="3487919" cy="152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545">
                  <a:extLst>
                    <a:ext uri="{9D8B030D-6E8A-4147-A177-3AD203B41FA5}">
                      <a16:colId xmlns:a16="http://schemas.microsoft.com/office/drawing/2014/main" val="938149259"/>
                    </a:ext>
                  </a:extLst>
                </a:gridCol>
                <a:gridCol w="1819374">
                  <a:extLst>
                    <a:ext uri="{9D8B030D-6E8A-4147-A177-3AD203B41FA5}">
                      <a16:colId xmlns:a16="http://schemas.microsoft.com/office/drawing/2014/main" val="428743011"/>
                    </a:ext>
                  </a:extLst>
                </a:gridCol>
              </a:tblGrid>
              <a:tr h="763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573330"/>
                  </a:ext>
                </a:extLst>
              </a:tr>
              <a:tr h="763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669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5512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4203</TotalTime>
  <Words>431</Words>
  <Application>Microsoft Office PowerPoint</Application>
  <PresentationFormat>Širokoúhlá obrazovka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Webscraping</vt:lpstr>
      <vt:lpstr>Než začneme webscraping …</vt:lpstr>
      <vt:lpstr>URL</vt:lpstr>
      <vt:lpstr>Linky</vt:lpstr>
      <vt:lpstr>Nezbytné základy</vt:lpstr>
      <vt:lpstr>Html</vt:lpstr>
      <vt:lpstr>Struktura stránek</vt:lpstr>
      <vt:lpstr>Odkazy na další stránky</vt:lpstr>
      <vt:lpstr>tabulka</vt:lpstr>
      <vt:lpstr>seznam</vt:lpstr>
      <vt:lpstr>„bezvýznamné“ tagy</vt:lpstr>
      <vt:lpstr>Problémy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Webscraping</dc:title>
  <dc:creator>Petr Voda</dc:creator>
  <cp:lastModifiedBy>Petr Voda</cp:lastModifiedBy>
  <cp:revision>11</cp:revision>
  <dcterms:created xsi:type="dcterms:W3CDTF">2021-05-03T11:34:53Z</dcterms:created>
  <dcterms:modified xsi:type="dcterms:W3CDTF">2021-05-06T09:37:56Z</dcterms:modified>
</cp:coreProperties>
</file>