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6" r:id="rId2"/>
    <p:sldId id="278" r:id="rId3"/>
    <p:sldId id="279" r:id="rId4"/>
    <p:sldId id="280" r:id="rId5"/>
    <p:sldId id="303" r:id="rId6"/>
    <p:sldId id="281" r:id="rId7"/>
    <p:sldId id="282" r:id="rId8"/>
    <p:sldId id="283" r:id="rId9"/>
    <p:sldId id="284" r:id="rId10"/>
    <p:sldId id="285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293" r:id="rId20"/>
    <p:sldId id="292" r:id="rId21"/>
    <p:sldId id="291" r:id="rId22"/>
    <p:sldId id="299" r:id="rId23"/>
    <p:sldId id="312" r:id="rId24"/>
    <p:sldId id="294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DC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1543" y="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SOCb2172</a:t>
            </a:r>
          </a:p>
          <a:p>
            <a:r>
              <a:rPr lang="cs-CZ" sz="2800" b="1" dirty="0">
                <a:latin typeface="Segoe UI Semibold" pitchFamily="34" charset="0"/>
              </a:rPr>
              <a:t>Sociologie stratifikace a nerovnosti</a:t>
            </a:r>
          </a:p>
          <a:p>
            <a:r>
              <a:rPr lang="cs-CZ" sz="2000" dirty="0">
                <a:latin typeface="Segoe UI Semibold" pitchFamily="34" charset="0"/>
              </a:rPr>
              <a:t>Organizace kurzu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D0A45A08-33CB-4C07-853C-5F88153F7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92-100 bodů: A (výborně)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84-91 bodů: B (velmi dobře)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76-83 bodů: C (dobře)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68-75 bodů: D (uspokojivě)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60-67 bodů: E (vyhovující)</a:t>
            </a:r>
          </a:p>
          <a:p>
            <a:r>
              <a:rPr lang="cs-CZ" sz="2800" dirty="0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0-59 bodů: F (nevyhovující)</a:t>
            </a:r>
          </a:p>
        </p:txBody>
      </p:sp>
    </p:spTree>
    <p:extLst>
      <p:ext uri="{BB962C8B-B14F-4D97-AF65-F5344CB8AC3E}">
        <p14:creationId xmlns:p14="http://schemas.microsoft.com/office/powerpoint/2010/main" val="296861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Esej</a:t>
            </a:r>
          </a:p>
        </p:txBody>
      </p:sp>
    </p:spTree>
    <p:extLst>
      <p:ext uri="{BB962C8B-B14F-4D97-AF65-F5344CB8AC3E}">
        <p14:creationId xmlns:p14="http://schemas.microsoft.com/office/powerpoint/2010/main" val="460260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posledním týdnu semestru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Samostatně v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ISu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10 otázek za 10 bodů nebo 20 otázek za 20 bodů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Výsledky okamžitě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Implicitně 10b varianta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Esej</a:t>
            </a:r>
          </a:p>
        </p:txBody>
      </p:sp>
    </p:spTree>
    <p:extLst>
      <p:ext uri="{BB962C8B-B14F-4D97-AF65-F5344CB8AC3E}">
        <p14:creationId xmlns:p14="http://schemas.microsoft.com/office/powerpoint/2010/main" val="1997887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			10 / 20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začátku semináře (s výjimkou hostů)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Cca 5 min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Aplikace teorií na konkrétní příklad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 10 b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 s písemnou přípravou 20 b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Esej</a:t>
            </a:r>
          </a:p>
        </p:txBody>
      </p:sp>
    </p:spTree>
    <p:extLst>
      <p:ext uri="{BB962C8B-B14F-4D97-AF65-F5344CB8AC3E}">
        <p14:creationId xmlns:p14="http://schemas.microsoft.com/office/powerpoint/2010/main" val="342028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			10 / 20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		10 / 20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Esej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60 / 70 / 80 bodů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Odlišné počty stran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Odlišné počty zdrojů (ze sylabu / mimo)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Ilustrace empirickým materiálem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Téma schválené učitelem</a:t>
            </a:r>
          </a:p>
        </p:txBody>
      </p:sp>
    </p:spTree>
    <p:extLst>
      <p:ext uri="{BB962C8B-B14F-4D97-AF65-F5344CB8AC3E}">
        <p14:creationId xmlns:p14="http://schemas.microsoft.com/office/powerpoint/2010/main" val="3646852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			10 / 20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		10 / 20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Esej			60 / 70 / 80</a:t>
            </a:r>
          </a:p>
        </p:txBody>
      </p:sp>
    </p:spTree>
    <p:extLst>
      <p:ext uri="{BB962C8B-B14F-4D97-AF65-F5344CB8AC3E}">
        <p14:creationId xmlns:p14="http://schemas.microsoft.com/office/powerpoint/2010/main" val="3261763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			10 / 20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		10 / 20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Esej			60 / 70 / 80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Maximum může být „teoretických 100“</a:t>
            </a:r>
          </a:p>
        </p:txBody>
      </p:sp>
    </p:spTree>
    <p:extLst>
      <p:ext uri="{BB962C8B-B14F-4D97-AF65-F5344CB8AC3E}">
        <p14:creationId xmlns:p14="http://schemas.microsoft.com/office/powerpoint/2010/main" val="3094473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			10 / 20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		10 / 20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Esej			60 / 70 / 80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Maximum může být „teoretických 100“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10 / 10 / 80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10 / 20 / 70		20 / 10 / 70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20 / 20 / 60</a:t>
            </a:r>
          </a:p>
        </p:txBody>
      </p:sp>
    </p:spTree>
    <p:extLst>
      <p:ext uri="{BB962C8B-B14F-4D97-AF65-F5344CB8AC3E}">
        <p14:creationId xmlns:p14="http://schemas.microsoft.com/office/powerpoint/2010/main" val="1988485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			10 / 20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		10 / 20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Esej			60 / 70 / 80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 se volí kliknutím v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ISu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 se volí ne/odevzdáním přípravy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 eseje se počet bodů píše na začátek</a:t>
            </a:r>
          </a:p>
        </p:txBody>
      </p:sp>
    </p:spTree>
    <p:extLst>
      <p:ext uri="{BB962C8B-B14F-4D97-AF65-F5344CB8AC3E}">
        <p14:creationId xmlns:p14="http://schemas.microsoft.com/office/powerpoint/2010/main" val="1317859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 prezentace</a:t>
            </a:r>
          </a:p>
        </p:txBody>
      </p:sp>
    </p:spTree>
    <p:extLst>
      <p:ext uri="{BB962C8B-B14F-4D97-AF65-F5344CB8AC3E}">
        <p14:creationId xmlns:p14="http://schemas.microsoft.com/office/powerpoint/2010/main" val="240490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Vyučující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Mgr. Ing. Tomáš Doseděl, Ph.D.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dosedel@fss.muni.cz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kancelář 3.61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konzultace pondělí / čtvrtek 14.30-15.30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Třídní pojetí Karla Marxe: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Buržoazie: vlastní výrobní prostředky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Proletariát: vlastní jen svou pracovní sílu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Proletariát prodává svou pracovní sílu buržoazii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Vztah obou tříd je antagonistický – třídní konflikt</a:t>
            </a:r>
          </a:p>
        </p:txBody>
      </p:sp>
    </p:spTree>
    <p:extLst>
      <p:ext uri="{BB962C8B-B14F-4D97-AF65-F5344CB8AC3E}">
        <p14:creationId xmlns:p14="http://schemas.microsoft.com/office/powerpoint/2010/main" val="4018381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 prezentace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8954824-6842-4AAC-B589-20F7DDDF7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14" y="0"/>
            <a:ext cx="78587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335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Buržoazie: Škoda Auto zastupovaní managementem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Proletariát: dělníci zastupovaní odbory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Třídní konflikt se projevuje ve vyjednávání zaměstnanců Škoda Auto a zaměstnavatele – mají odlišné zájmy</a:t>
            </a:r>
          </a:p>
        </p:txBody>
      </p:sp>
    </p:spTree>
    <p:extLst>
      <p:ext uri="{BB962C8B-B14F-4D97-AF65-F5344CB8AC3E}">
        <p14:creationId xmlns:p14="http://schemas.microsoft.com/office/powerpoint/2010/main" val="2214685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			10 / 20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		10 / 20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Esej			60 / 70 / 80</a:t>
            </a:r>
          </a:p>
        </p:txBody>
      </p:sp>
    </p:spTree>
    <p:extLst>
      <p:ext uri="{BB962C8B-B14F-4D97-AF65-F5344CB8AC3E}">
        <p14:creationId xmlns:p14="http://schemas.microsoft.com/office/powerpoint/2010/main" val="2553604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221908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Vyučující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Mgr. Ing. Tomáš Doseděl, Ph.D.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dosedel@fss.muni.cz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kancelář 3.61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konzultace pondělí / čtvrtek 14.30-15.30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Prof. PhDr. Tomáš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Katrňák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Ph.D.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Mgr. Petr Fučík, Ph.D.</a:t>
            </a:r>
          </a:p>
        </p:txBody>
      </p:sp>
    </p:spTree>
    <p:extLst>
      <p:ext uri="{BB962C8B-B14F-4D97-AF65-F5344CB8AC3E}">
        <p14:creationId xmlns:p14="http://schemas.microsoft.com/office/powerpoint/2010/main" val="384164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je to stratifikace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Rozdělení společnosti do skupin / vrstev</a:t>
            </a: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Způsoby rozdělení mohou být různé (kavárna vs. spodních 10 milionů, podle vzdělání, podle příjmu…), ne všechny ale dávají smysl</a:t>
            </a: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Základní vysvětlující proměnná – předpokládáme, že každá skupina se chová jinak</a:t>
            </a:r>
          </a:p>
        </p:txBody>
      </p:sp>
    </p:spTree>
    <p:extLst>
      <p:ext uri="{BB962C8B-B14F-4D97-AF65-F5344CB8AC3E}">
        <p14:creationId xmlns:p14="http://schemas.microsoft.com/office/powerpoint/2010/main" val="3033954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nás čeká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 – základní koncepty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 – zdroje sociálních nerovností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III – důsledky sociálních nerovností</a:t>
            </a:r>
          </a:p>
        </p:txBody>
      </p:sp>
    </p:spTree>
    <p:extLst>
      <p:ext uri="{BB962C8B-B14F-4D97-AF65-F5344CB8AC3E}">
        <p14:creationId xmlns:p14="http://schemas.microsoft.com/office/powerpoint/2010/main" val="268938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nás čeká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 – základní koncepty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Klasikové sociální stratifikace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Třídní rozdělení společnosti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 – zdroje sociálních nerovností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III – důsledky sociálních nerovností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1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nás čeká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 – základní koncepty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 – zdroje sociálních nerovností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Rodina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Vzdělání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Stát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Připsané charakteristiky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Společenské změny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III – důsledky sociálních nerovností</a:t>
            </a:r>
          </a:p>
        </p:txBody>
      </p:sp>
    </p:spTree>
    <p:extLst>
      <p:ext uri="{BB962C8B-B14F-4D97-AF65-F5344CB8AC3E}">
        <p14:creationId xmlns:p14="http://schemas.microsoft.com/office/powerpoint/2010/main" val="311958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nás čeká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 – základní koncepty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 – zdroje sociálních nerovností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III – důsledky sociálních nerovností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Dopady na trhu práce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Dopady na demografické jevy (Petr Fučík)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Dopady na výběrové párování (Tomáš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Katrňák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Struktura současné české společnosti</a:t>
            </a:r>
          </a:p>
        </p:txBody>
      </p:sp>
    </p:spTree>
    <p:extLst>
      <p:ext uri="{BB962C8B-B14F-4D97-AF65-F5344CB8AC3E}">
        <p14:creationId xmlns:p14="http://schemas.microsoft.com/office/powerpoint/2010/main" val="1738933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</p:txBody>
      </p:sp>
    </p:spTree>
    <p:extLst>
      <p:ext uri="{BB962C8B-B14F-4D97-AF65-F5344CB8AC3E}">
        <p14:creationId xmlns:p14="http://schemas.microsoft.com/office/powerpoint/2010/main" val="3334847060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747</Words>
  <Application>Microsoft Office PowerPoint</Application>
  <PresentationFormat>Předvádění na obrazovce (4:3)</PresentationFormat>
  <Paragraphs>152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Vyučující</vt:lpstr>
      <vt:lpstr>Vyučující</vt:lpstr>
      <vt:lpstr>Co je to stratifikace</vt:lpstr>
      <vt:lpstr>Co nás čeká</vt:lpstr>
      <vt:lpstr>Co nás čeká</vt:lpstr>
      <vt:lpstr>Co nás čeká</vt:lpstr>
      <vt:lpstr>Co nás čeká</vt:lpstr>
      <vt:lpstr>Jak uspět</vt:lpstr>
      <vt:lpstr>Jak uspět</vt:lpstr>
      <vt:lpstr>Jak uspět</vt:lpstr>
      <vt:lpstr>Jak uspět</vt:lpstr>
      <vt:lpstr>Jak uspět</vt:lpstr>
      <vt:lpstr>Jak uspět</vt:lpstr>
      <vt:lpstr>Jak uspět</vt:lpstr>
      <vt:lpstr>Jak uspět</vt:lpstr>
      <vt:lpstr>Jak uspět</vt:lpstr>
      <vt:lpstr>Jak uspět</vt:lpstr>
      <vt:lpstr>Příklad prezentace</vt:lpstr>
      <vt:lpstr>Příklad prezentace</vt:lpstr>
      <vt:lpstr>Příklad prezentace</vt:lpstr>
      <vt:lpstr>Příklad prezentace</vt:lpstr>
      <vt:lpstr>Jak uspět</vt:lpstr>
      <vt:lpstr>Otázky?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199</cp:revision>
  <dcterms:created xsi:type="dcterms:W3CDTF">2006-09-04T06:54:07Z</dcterms:created>
  <dcterms:modified xsi:type="dcterms:W3CDTF">2021-02-24T20:36:45Z</dcterms:modified>
</cp:coreProperties>
</file>