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89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47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58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3351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8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0350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7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71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54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45043-3B15-4279-B1E2-0AADD5867143}" type="datetimeFigureOut">
              <a:rPr lang="cs-CZ" smtClean="0"/>
              <a:t>5.3.2019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FB7E7-659D-4919-9515-D77A3EBD83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https://www.youtube.com/watch?v=LNvExTsM2Xg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964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Širokoúhlá obrazovka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MI Navrátilová</dc:creator>
  <cp:lastModifiedBy>Jitka MI Navrátilová</cp:lastModifiedBy>
  <cp:revision>1</cp:revision>
  <dcterms:created xsi:type="dcterms:W3CDTF">2019-03-05T10:43:59Z</dcterms:created>
  <dcterms:modified xsi:type="dcterms:W3CDTF">2019-03-05T10:45:25Z</dcterms:modified>
</cp:coreProperties>
</file>