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Ustohalová" userId="dcccf0b85cb6168f" providerId="LiveId" clId="{A6502B5B-FAEF-4AE2-BE80-4762E698B591}"/>
    <pc:docChg chg="custSel modSld">
      <pc:chgData name="Jana Ustohalová" userId="dcccf0b85cb6168f" providerId="LiveId" clId="{A6502B5B-FAEF-4AE2-BE80-4762E698B591}" dt="2021-04-11T22:24:23.187" v="2" actId="27636"/>
      <pc:docMkLst>
        <pc:docMk/>
      </pc:docMkLst>
      <pc:sldChg chg="modSp mod">
        <pc:chgData name="Jana Ustohalová" userId="dcccf0b85cb6168f" providerId="LiveId" clId="{A6502B5B-FAEF-4AE2-BE80-4762E698B591}" dt="2021-04-11T22:24:23.187" v="2" actId="27636"/>
        <pc:sldMkLst>
          <pc:docMk/>
          <pc:sldMk cId="3187835278" sldId="260"/>
        </pc:sldMkLst>
        <pc:spChg chg="mod">
          <ac:chgData name="Jana Ustohalová" userId="dcccf0b85cb6168f" providerId="LiveId" clId="{A6502B5B-FAEF-4AE2-BE80-4762E698B591}" dt="2021-04-11T22:24:23.187" v="2" actId="27636"/>
          <ac:spMkLst>
            <pc:docMk/>
            <pc:sldMk cId="3187835278" sldId="260"/>
            <ac:spMk id="3" creationId="{6420C8A4-5E24-4973-A27B-BEB8018C55A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290012-7302-4C2E-92E1-B1CDFCBFAA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EE38A8-2256-4B70-BA49-0FCC2ED75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0AFF57-0C7D-4D1F-AF69-8FDF57AC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0A8D1A-7815-4D28-BA58-375A1A60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EAE0ED-F6FA-4E7B-A1F0-0BB749D9E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45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1EAFE-C923-439E-8CBD-A550518C1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707CEA-1673-43EE-9604-28C684A1E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AF461A-94C5-4C6D-A13F-8B8FCD11E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246D29-ECA9-404C-A9CD-7C3D6126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E64337-802D-49CA-8755-AB36B115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92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E692C28-0587-4415-847C-83A6C2E10F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319F399-B8EF-4983-8D07-3BB104F83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EBE19F-0E3A-4CF5-A426-ACF7D9F9E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573CD5-43A6-4301-AEA7-91DC0A903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CEF1CF-840D-4CE4-A72C-417614BA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6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74C61-4B26-4341-BA61-59CF68CF3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809716-FE29-45E7-A9B5-7A8118503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5B1DA8-269F-43C4-BB98-C7E67EE78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FAA539-80BA-4F11-87B4-4DE8B1B3B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C53928-0424-4C6C-8C88-35B81163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56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69788-0891-4A07-A97C-EF498CC3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D02469-C990-4A5C-A9A5-840745D98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D7CA82-1F05-4965-8EEB-116039AC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B77082-2C2D-403D-B32B-61C2066DA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81614A-F5E0-495A-AED7-AFDD968E7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45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2CC12-3BB2-4042-987F-E1EF8E6F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5E924B-33E7-4F8A-BFD5-BC2E8C6A1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549B49-3240-42F3-B180-8FD96A101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03C681-1554-49A0-A4ED-D85EDEFE6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3DFD0D-F6F1-4601-8316-02E9692DF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68FCEE-37AA-47B3-8341-FA5223B10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89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0E6AC-D01B-4EDF-988D-E5C3B1CB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86F260-1CF0-40BB-A5ED-7A3F78910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A3364A-46D5-4618-ADBF-CF783CFC7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ED7DDB3-AADC-419C-9301-B6BC7D367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D4AF595-AA5B-45B4-A792-7AE9802768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3247621-3F3A-492A-B06F-151F4C5F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9BE3312-68AA-42FD-837C-68AABE16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9D856F-A5CE-48F7-AA58-1A639C2F0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30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7C497-9E6E-4630-B6B5-59E4F54EE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93F2785-9478-4615-B9EC-31ECB61E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8EF5E18-195F-4C8A-8581-DFCC5A7CE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CA647B9-E939-4289-A1C6-8781A30E5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75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F41D12B-C298-4377-97D0-C10B0533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704CBEF-34B3-4C69-8A51-A4F1217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0F8958-A178-46FF-9A71-D99C4F31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75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C7BCF-4314-48C0-80D7-781D7E56E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E7284C-DFF8-4585-915A-941886035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C38DF47-176B-4208-A2E7-E445944EF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3E8A49-E7E5-46C3-940C-C33AB6C1C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BA696F-470E-4ED2-AF85-71D3D52A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85A926-0794-4D16-8952-8CBC8E2B0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29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3460D-DA5F-46E6-9F44-03E34AEB2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5A30806-B83C-458D-BF05-F6E3623A3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5C2326-A84D-47F8-B1DD-E68E68467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44B658-0109-445B-A74D-1BC730504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C45D4A-DAD9-4B73-8F11-606B54D07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FAE687-5B56-4945-A757-AA318480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31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E08BFD-C53C-49EF-BC26-6C5C8D4EA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B76B8C-5920-4F63-93E3-925658B75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40FEF3-44BA-4ACE-A0C9-862170C9B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63277-8FFC-4DC5-B4AE-6ECDE1B8526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E5E1DB-4B6D-4651-91D7-DD19D75E3D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E7EC63-4D8D-4629-BA1D-0102684C0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7AAE9-9F9B-4D1E-89E7-52FD25B83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02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EF533E-01B2-4684-B6E3-63F0BF4F3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80808"/>
                </a:solidFill>
              </a:rPr>
              <a:t>Seminář Reportáž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293AB8-6BA4-4E08-904D-3AB71D7C1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cs-CZ" sz="3600" dirty="0">
                <a:solidFill>
                  <a:srgbClr val="080808"/>
                </a:solidFill>
              </a:rPr>
              <a:t>Investigativní reportáž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7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6473D-05C4-4A23-ADDD-A0A8AEDF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investigativní reportáž?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35856D-D868-4BB8-82ED-64FD104BF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Nepříliš častá, jde spíš o hybrid, častěji jde o publicistiku s reportážními prvky.</a:t>
            </a:r>
          </a:p>
          <a:p>
            <a:r>
              <a:rPr lang="cs-CZ" dirty="0"/>
              <a:t>Reportážní postupy mají pomoci čtenáři popsat závažná a společensky důležitá zjištění, díky emocím si fakta lépe zapamatuje.</a:t>
            </a:r>
          </a:p>
          <a:p>
            <a:r>
              <a:rPr lang="cs-CZ" dirty="0"/>
              <a:t>Prostředí může být jakékoliv, nejčastěji ale politika, byznys, bezpečnost či závažné společenské jevy.</a:t>
            </a:r>
          </a:p>
          <a:p>
            <a:r>
              <a:rPr lang="cs-CZ" dirty="0"/>
              <a:t>Při práci s emocemi či lehkým perem ale může lehce dojít ke zkreslení fakt, která autor prezentuje.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93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57FE6-1524-4B88-8C44-433FF2409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najdeme investigativní reportáže?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A05EE3-D2F6-4BBB-8EE7-1E0A46082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Web Investigace.cz a Pavla Holcová</a:t>
            </a:r>
          </a:p>
          <a:p>
            <a:r>
              <a:rPr lang="cs-CZ" dirty="0"/>
              <a:t>Aktuálně.cz a HN, více autorů, např. Lukáš Valášek, Martin </a:t>
            </a:r>
            <a:r>
              <a:rPr lang="cs-CZ" dirty="0" err="1"/>
              <a:t>Biben</a:t>
            </a:r>
            <a:endParaRPr lang="cs-CZ" dirty="0"/>
          </a:p>
          <a:p>
            <a:r>
              <a:rPr lang="cs-CZ" dirty="0"/>
              <a:t>Seznam Zprávy, např. Janek Kroupa</a:t>
            </a:r>
          </a:p>
          <a:p>
            <a:r>
              <a:rPr lang="cs-CZ" dirty="0"/>
              <a:t>Web </a:t>
            </a:r>
            <a:r>
              <a:rPr lang="cs-CZ" dirty="0" err="1"/>
              <a:t>Voxpot</a:t>
            </a:r>
            <a:r>
              <a:rPr lang="cs-CZ" dirty="0"/>
              <a:t> a více autorů, např. Klára Votavová, Vojtěch Boháč.</a:t>
            </a:r>
          </a:p>
          <a:p>
            <a:r>
              <a:rPr lang="cs-CZ" dirty="0"/>
              <a:t>Pozor, ne vše, co se tváří jako investigativní reportáž, zároveň jí je. Důležité jsou motivy autorů a jejich zacházení s žurnalistickou etikou, např. série Žlutý baron nebo otrava Bečvy v Deníku Referendum. </a:t>
            </a:r>
          </a:p>
          <a:p>
            <a:r>
              <a:rPr lang="cs-CZ" dirty="0"/>
              <a:t>Dobrou </a:t>
            </a:r>
            <a:r>
              <a:rPr lang="cs-CZ" dirty="0" err="1"/>
              <a:t>investigativu</a:t>
            </a:r>
            <a:r>
              <a:rPr lang="cs-CZ" dirty="0"/>
              <a:t> ale může předvést i bulvár, dlouhodobě špička je v tom Blesk (večírek s </a:t>
            </a:r>
            <a:r>
              <a:rPr lang="cs-CZ" dirty="0" err="1"/>
              <a:t>Prymulou</a:t>
            </a:r>
            <a:r>
              <a:rPr lang="cs-CZ" dirty="0"/>
              <a:t> v restauraci na Vyšehradě, večírek fotbalistů apod.)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123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08D9A-9D9C-41AA-9D34-48BC0A068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investigace?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20C8A4-5E24-4973-A27B-BEB8018C5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Dva typy investigativní novinářské práce: z veřejných zdrojů vs. anonymní zdroje, resp. policejní spisy.</a:t>
            </a:r>
          </a:p>
          <a:p>
            <a:r>
              <a:rPr lang="cs-CZ" dirty="0"/>
              <a:t>Fakta získaná z veřejných zdrojů jsou pro čtenáře důvěryhodnější, může si je sám ověřit a autor nemá tolik prostoru pro vlastní interpretaci či manipulaci.</a:t>
            </a:r>
          </a:p>
          <a:p>
            <a:r>
              <a:rPr lang="cs-CZ" dirty="0"/>
              <a:t>Anonymní zdroje, policejní spisy apod. můžou být problematické, protože čtenáři nezbývá než věřit autorovi. Sám autor ale nemá záruku, že jeho zdroje jím nemanipulují.</a:t>
            </a:r>
          </a:p>
          <a:p>
            <a:r>
              <a:rPr lang="cs-CZ" dirty="0"/>
              <a:t>Autoři: Janek Kroupa, Sabina Slonková, Jaroslav Kmenta. </a:t>
            </a:r>
          </a:p>
          <a:p>
            <a:r>
              <a:rPr lang="cs-CZ" dirty="0"/>
              <a:t>Kombinace obou postupů: např. Jiří </a:t>
            </a:r>
            <a:r>
              <a:rPr lang="cs-CZ" dirty="0" err="1"/>
              <a:t>Štický</a:t>
            </a:r>
            <a:r>
              <a:rPr lang="cs-CZ" dirty="0"/>
              <a:t> a kauza jízdenky pražského dopravního podniku </a:t>
            </a:r>
          </a:p>
          <a:p>
            <a:r>
              <a:rPr lang="cs-CZ"/>
              <a:t>https://www.reportermagazin.cz/a/ieukr/kauza-hologram-miliony-a-tajna-tovarna-na-fakulte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83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C1B75-6AC9-45BB-865D-0E3B66332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12D3AC-6450-4E1A-9B70-6D890530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rozdíl od čisté reportáže může být v té investigativní problém osoba autora. U běžné reportáže nevadí </a:t>
            </a:r>
            <a:r>
              <a:rPr lang="cs-CZ" dirty="0" err="1"/>
              <a:t>ich</a:t>
            </a:r>
            <a:r>
              <a:rPr lang="cs-CZ" dirty="0"/>
              <a:t>-forma, u investigativní může rušit. </a:t>
            </a:r>
          </a:p>
          <a:p>
            <a:r>
              <a:rPr lang="cs-CZ" dirty="0"/>
              <a:t>U </a:t>
            </a:r>
            <a:r>
              <a:rPr lang="cs-CZ" dirty="0" err="1"/>
              <a:t>investigativy</a:t>
            </a:r>
            <a:r>
              <a:rPr lang="cs-CZ" dirty="0"/>
              <a:t> jde především o fakta, osoba autora pokud se v textu objevuje, měla by být důvěryhodná.</a:t>
            </a:r>
          </a:p>
          <a:p>
            <a:r>
              <a:rPr lang="cs-CZ" dirty="0"/>
              <a:t>Diskuze – byly pro vás dvě reportáže, které jste měli přečíst, srozumitelné? Byly tam nějaké rušivé momenty?</a:t>
            </a:r>
          </a:p>
        </p:txBody>
      </p:sp>
    </p:spTree>
    <p:extLst>
      <p:ext uri="{BB962C8B-B14F-4D97-AF65-F5344CB8AC3E}">
        <p14:creationId xmlns:p14="http://schemas.microsoft.com/office/powerpoint/2010/main" val="18399681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381</Words>
  <Application>Microsoft Office PowerPoint</Application>
  <PresentationFormat>Širokoúhlá obrazovka</PresentationFormat>
  <Paragraphs>25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Investigativní reportáž</vt:lpstr>
      <vt:lpstr>Co je to investigativní reportáž?</vt:lpstr>
      <vt:lpstr>Kde najdeme investigativní reportáže?</vt:lpstr>
      <vt:lpstr>Co je to investigace?</vt:lpstr>
      <vt:lpstr>Diskuze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Investigativní reportáž</dc:title>
  <dc:creator>Jana Ustohalová</dc:creator>
  <cp:lastModifiedBy>Jana Ustohalová</cp:lastModifiedBy>
  <cp:revision>3</cp:revision>
  <dcterms:created xsi:type="dcterms:W3CDTF">2021-04-11T21:59:47Z</dcterms:created>
  <dcterms:modified xsi:type="dcterms:W3CDTF">2021-04-11T22:24:31Z</dcterms:modified>
</cp:coreProperties>
</file>