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tags/tag3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8" r:id="rId5"/>
  </p:sldMasterIdLst>
  <p:notesMasterIdLst>
    <p:notesMasterId r:id="rId36"/>
  </p:notesMasterIdLst>
  <p:sldIdLst>
    <p:sldId id="256" r:id="rId6"/>
    <p:sldId id="298" r:id="rId7"/>
    <p:sldId id="278" r:id="rId8"/>
    <p:sldId id="304" r:id="rId9"/>
    <p:sldId id="336" r:id="rId10"/>
    <p:sldId id="288" r:id="rId11"/>
    <p:sldId id="279" r:id="rId12"/>
    <p:sldId id="305" r:id="rId13"/>
    <p:sldId id="355" r:id="rId14"/>
    <p:sldId id="345" r:id="rId15"/>
    <p:sldId id="347" r:id="rId16"/>
    <p:sldId id="348" r:id="rId17"/>
    <p:sldId id="346" r:id="rId18"/>
    <p:sldId id="349" r:id="rId19"/>
    <p:sldId id="270" r:id="rId20"/>
    <p:sldId id="343" r:id="rId21"/>
    <p:sldId id="328" r:id="rId22"/>
    <p:sldId id="331" r:id="rId23"/>
    <p:sldId id="329" r:id="rId24"/>
    <p:sldId id="340" r:id="rId25"/>
    <p:sldId id="300" r:id="rId26"/>
    <p:sldId id="301" r:id="rId27"/>
    <p:sldId id="344" r:id="rId28"/>
    <p:sldId id="289" r:id="rId29"/>
    <p:sldId id="299" r:id="rId30"/>
    <p:sldId id="337" r:id="rId31"/>
    <p:sldId id="303" r:id="rId32"/>
    <p:sldId id="352" r:id="rId33"/>
    <p:sldId id="350" r:id="rId34"/>
    <p:sldId id="35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0BD28303-3B20-4E21-9F80-521FD6B6F6E0}">
          <p14:sldIdLst>
            <p14:sldId id="256"/>
          </p14:sldIdLst>
        </p14:section>
        <p14:section name="Obecně o interakcích" id="{7ED17677-49C5-415C-8187-6C80896CDE01}">
          <p14:sldIdLst>
            <p14:sldId id="298"/>
            <p14:sldId id="278"/>
            <p14:sldId id="304"/>
            <p14:sldId id="336"/>
            <p14:sldId id="288"/>
            <p14:sldId id="279"/>
            <p14:sldId id="305"/>
            <p14:sldId id="355"/>
          </p14:sldIdLst>
        </p14:section>
        <p14:section name="Teoretické perspektivy" id="{C00684D6-83C8-4487-837F-2E56BC677AAB}">
          <p14:sldIdLst>
            <p14:sldId id="345"/>
            <p14:sldId id="347"/>
            <p14:sldId id="348"/>
            <p14:sldId id="346"/>
            <p14:sldId id="349"/>
          </p14:sldIdLst>
        </p14:section>
        <p14:section name="Média a morální paniky" id="{31058343-D074-46EC-9D91-1362EF564C1C}">
          <p14:sldIdLst>
            <p14:sldId id="270"/>
            <p14:sldId id="343"/>
            <p14:sldId id="328"/>
            <p14:sldId id="331"/>
            <p14:sldId id="329"/>
            <p14:sldId id="340"/>
            <p14:sldId id="300"/>
            <p14:sldId id="301"/>
            <p14:sldId id="344"/>
            <p14:sldId id="289"/>
            <p14:sldId id="299"/>
            <p14:sldId id="337"/>
          </p14:sldIdLst>
        </p14:section>
        <p14:section name="Shrnutí a konec" id="{0371978F-1300-4009-AF67-6CCD10D1FF24}">
          <p14:sldIdLst>
            <p14:sldId id="303"/>
            <p14:sldId id="352"/>
            <p14:sldId id="350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8BB3D-EE99-4910-9A8E-1F39E5078233}" v="26" dt="2021-04-27T13:47:21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323" autoAdjust="0"/>
  </p:normalViewPr>
  <p:slideViewPr>
    <p:cSldViewPr snapToGrid="0">
      <p:cViewPr varScale="1">
        <p:scale>
          <a:sx n="80" d="100"/>
          <a:sy n="80" d="100"/>
        </p:scale>
        <p:origin x="9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Mýlek" userId="f8bde11d-293c-476c-8459-806ce0f00800" providerId="ADAL" clId="{5343FBC5-2895-44CF-953B-CE94DB9EFD20}"/>
    <pc:docChg chg="modSld">
      <pc:chgData name="Vojtěch Mýlek" userId="f8bde11d-293c-476c-8459-806ce0f00800" providerId="ADAL" clId="{5343FBC5-2895-44CF-953B-CE94DB9EFD20}" dt="2020-06-09T12:49:57.057" v="0"/>
      <pc:docMkLst>
        <pc:docMk/>
      </pc:docMkLst>
      <pc:sldChg chg="modSp">
        <pc:chgData name="Vojtěch Mýlek" userId="f8bde11d-293c-476c-8459-806ce0f00800" providerId="ADAL" clId="{5343FBC5-2895-44CF-953B-CE94DB9EFD20}" dt="2020-06-09T12:49:57.057" v="0"/>
        <pc:sldMkLst>
          <pc:docMk/>
          <pc:sldMk cId="3479851354" sldId="282"/>
        </pc:sldMkLst>
        <pc:picChg chg="mod">
          <ac:chgData name="Vojtěch Mýlek" userId="f8bde11d-293c-476c-8459-806ce0f00800" providerId="ADAL" clId="{5343FBC5-2895-44CF-953B-CE94DB9EFD20}" dt="2020-06-09T12:49:57.057" v="0"/>
          <ac:picMkLst>
            <pc:docMk/>
            <pc:sldMk cId="3479851354" sldId="282"/>
            <ac:picMk id="6" creationId="{00000000-0000-0000-0000-000000000000}"/>
          </ac:picMkLst>
        </pc:picChg>
      </pc:sldChg>
    </pc:docChg>
  </pc:docChgLst>
  <pc:docChgLst>
    <pc:chgData name="Vojtěch Mýlek" userId="f8bde11d-293c-476c-8459-806ce0f00800" providerId="ADAL" clId="{FEE7D18A-66D9-4BFB-AB5B-DFFCADB137CF}"/>
    <pc:docChg chg="undo custSel addSld delSld modSld sldOrd addSection delSection modSection">
      <pc:chgData name="Vojtěch Mýlek" userId="f8bde11d-293c-476c-8459-806ce0f00800" providerId="ADAL" clId="{FEE7D18A-66D9-4BFB-AB5B-DFFCADB137CF}" dt="2021-03-23T10:23:06.938" v="8715" actId="1076"/>
      <pc:docMkLst>
        <pc:docMk/>
      </pc:docMkLst>
      <pc:sldChg chg="addSp delSp modSp mod ord modClrScheme chgLayout">
        <pc:chgData name="Vojtěch Mýlek" userId="f8bde11d-293c-476c-8459-806ce0f00800" providerId="ADAL" clId="{FEE7D18A-66D9-4BFB-AB5B-DFFCADB137CF}" dt="2021-03-21T19:00:58.397" v="1090" actId="478"/>
        <pc:sldMkLst>
          <pc:docMk/>
          <pc:sldMk cId="988225916" sldId="256"/>
        </pc:sldMkLst>
        <pc:spChg chg="mod ord">
          <ac:chgData name="Vojtěch Mýlek" userId="f8bde11d-293c-476c-8459-806ce0f00800" providerId="ADAL" clId="{FEE7D18A-66D9-4BFB-AB5B-DFFCADB137CF}" dt="2021-03-21T16:13:55.414" v="155" actId="14100"/>
          <ac:spMkLst>
            <pc:docMk/>
            <pc:sldMk cId="988225916" sldId="256"/>
            <ac:spMk id="2" creationId="{00000000-0000-0000-0000-000000000000}"/>
          </ac:spMkLst>
        </pc:spChg>
        <pc:spChg chg="mod ord">
          <ac:chgData name="Vojtěch Mýlek" userId="f8bde11d-293c-476c-8459-806ce0f00800" providerId="ADAL" clId="{FEE7D18A-66D9-4BFB-AB5B-DFFCADB137CF}" dt="2021-03-21T15:45:39.354" v="107" actId="403"/>
          <ac:spMkLst>
            <pc:docMk/>
            <pc:sldMk cId="988225916" sldId="256"/>
            <ac:spMk id="3" creationId="{00000000-0000-0000-0000-000000000000}"/>
          </ac:spMkLst>
        </pc:spChg>
        <pc:spChg chg="add mod">
          <ac:chgData name="Vojtěch Mýlek" userId="f8bde11d-293c-476c-8459-806ce0f00800" providerId="ADAL" clId="{FEE7D18A-66D9-4BFB-AB5B-DFFCADB137CF}" dt="2021-03-21T15:47:28.757" v="126" actId="20577"/>
          <ac:spMkLst>
            <pc:docMk/>
            <pc:sldMk cId="988225916" sldId="256"/>
            <ac:spMk id="5" creationId="{BEE1E14B-F2BC-4BBE-B1EE-B8ABA93F2083}"/>
          </ac:spMkLst>
        </pc:spChg>
        <pc:spChg chg="del">
          <ac:chgData name="Vojtěch Mýlek" userId="f8bde11d-293c-476c-8459-806ce0f00800" providerId="ADAL" clId="{FEE7D18A-66D9-4BFB-AB5B-DFFCADB137CF}" dt="2021-03-21T19:00:58.397" v="1090" actId="478"/>
          <ac:spMkLst>
            <pc:docMk/>
            <pc:sldMk cId="988225916" sldId="256"/>
            <ac:spMk id="6" creationId="{D2BE2FEF-602D-4036-9E48-1C8A13380C48}"/>
          </ac:spMkLst>
        </pc:spChg>
        <pc:picChg chg="add mod ord">
          <ac:chgData name="Vojtěch Mýlek" userId="f8bde11d-293c-476c-8459-806ce0f00800" providerId="ADAL" clId="{FEE7D18A-66D9-4BFB-AB5B-DFFCADB137CF}" dt="2021-03-21T16:14:01.162" v="156" actId="1076"/>
          <ac:picMkLst>
            <pc:docMk/>
            <pc:sldMk cId="988225916" sldId="256"/>
            <ac:picMk id="4" creationId="{46CC4753-6872-4A6B-A999-FED11EFC6CCF}"/>
          </ac:picMkLst>
        </pc:picChg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4228342563" sldId="257"/>
        </pc:sldMkLst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1686436764" sldId="258"/>
        </pc:sldMkLst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2426630170" sldId="259"/>
        </pc:sldMkLst>
      </pc:sldChg>
      <pc:sldChg chg="del ord">
        <pc:chgData name="Vojtěch Mýlek" userId="f8bde11d-293c-476c-8459-806ce0f00800" providerId="ADAL" clId="{FEE7D18A-66D9-4BFB-AB5B-DFFCADB137CF}" dt="2021-03-22T22:26:21.652" v="7448" actId="47"/>
        <pc:sldMkLst>
          <pc:docMk/>
          <pc:sldMk cId="4209275990" sldId="260"/>
        </pc:sldMkLst>
      </pc:sldChg>
      <pc:sldChg chg="del ord">
        <pc:chgData name="Vojtěch Mýlek" userId="f8bde11d-293c-476c-8459-806ce0f00800" providerId="ADAL" clId="{FEE7D18A-66D9-4BFB-AB5B-DFFCADB137CF}" dt="2021-03-22T22:26:21.652" v="7448" actId="47"/>
        <pc:sldMkLst>
          <pc:docMk/>
          <pc:sldMk cId="2092212649" sldId="261"/>
        </pc:sldMkLst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904444363" sldId="262"/>
        </pc:sldMkLst>
      </pc:sldChg>
      <pc:sldChg chg="del ord">
        <pc:chgData name="Vojtěch Mýlek" userId="f8bde11d-293c-476c-8459-806ce0f00800" providerId="ADAL" clId="{FEE7D18A-66D9-4BFB-AB5B-DFFCADB137CF}" dt="2021-03-22T22:26:21.652" v="7448" actId="47"/>
        <pc:sldMkLst>
          <pc:docMk/>
          <pc:sldMk cId="276686059" sldId="263"/>
        </pc:sldMkLst>
      </pc:sldChg>
      <pc:sldChg chg="del ord">
        <pc:chgData name="Vojtěch Mýlek" userId="f8bde11d-293c-476c-8459-806ce0f00800" providerId="ADAL" clId="{FEE7D18A-66D9-4BFB-AB5B-DFFCADB137CF}" dt="2021-03-22T22:26:21.652" v="7448" actId="47"/>
        <pc:sldMkLst>
          <pc:docMk/>
          <pc:sldMk cId="1647345858" sldId="264"/>
        </pc:sldMkLst>
      </pc:sldChg>
      <pc:sldChg chg="modSp del mod ord">
        <pc:chgData name="Vojtěch Mýlek" userId="f8bde11d-293c-476c-8459-806ce0f00800" providerId="ADAL" clId="{FEE7D18A-66D9-4BFB-AB5B-DFFCADB137CF}" dt="2021-03-22T19:43:59.876" v="4544" actId="47"/>
        <pc:sldMkLst>
          <pc:docMk/>
          <pc:sldMk cId="1372638163" sldId="265"/>
        </pc:sldMkLst>
        <pc:spChg chg="mod">
          <ac:chgData name="Vojtěch Mýlek" userId="f8bde11d-293c-476c-8459-806ce0f00800" providerId="ADAL" clId="{FEE7D18A-66D9-4BFB-AB5B-DFFCADB137CF}" dt="2021-03-22T19:35:00.561" v="3800" actId="20577"/>
          <ac:spMkLst>
            <pc:docMk/>
            <pc:sldMk cId="1372638163" sldId="265"/>
            <ac:spMk id="2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19:35:36.808" v="3807" actId="5793"/>
          <ac:spMkLst>
            <pc:docMk/>
            <pc:sldMk cId="1372638163" sldId="265"/>
            <ac:spMk id="3" creationId="{00000000-0000-0000-0000-000000000000}"/>
          </ac:spMkLst>
        </pc:spChg>
      </pc:sldChg>
      <pc:sldChg chg="addSp delSp modSp add del mod setBg delAnim">
        <pc:chgData name="Vojtěch Mýlek" userId="f8bde11d-293c-476c-8459-806ce0f00800" providerId="ADAL" clId="{FEE7D18A-66D9-4BFB-AB5B-DFFCADB137CF}" dt="2021-03-22T22:08:15.029" v="7154" actId="47"/>
        <pc:sldMkLst>
          <pc:docMk/>
          <pc:sldMk cId="2249157275" sldId="265"/>
        </pc:sldMkLst>
        <pc:spChg chg="del">
          <ac:chgData name="Vojtěch Mýlek" userId="f8bde11d-293c-476c-8459-806ce0f00800" providerId="ADAL" clId="{FEE7D18A-66D9-4BFB-AB5B-DFFCADB137CF}" dt="2021-03-22T22:05:49.441" v="7151" actId="478"/>
          <ac:spMkLst>
            <pc:docMk/>
            <pc:sldMk cId="2249157275" sldId="265"/>
            <ac:spMk id="6" creationId="{09737C7E-1CBC-4140-BCA6-C1C27DBFFAF7}"/>
          </ac:spMkLst>
        </pc:spChg>
        <pc:picChg chg="del">
          <ac:chgData name="Vojtěch Mýlek" userId="f8bde11d-293c-476c-8459-806ce0f00800" providerId="ADAL" clId="{FEE7D18A-66D9-4BFB-AB5B-DFFCADB137CF}" dt="2021-03-22T22:03:45.723" v="7125" actId="478"/>
          <ac:picMkLst>
            <pc:docMk/>
            <pc:sldMk cId="2249157275" sldId="265"/>
            <ac:picMk id="10" creationId="{4EBC1139-9862-4FD7-AC07-B854D06F58FD}"/>
          </ac:picMkLst>
        </pc:picChg>
        <pc:picChg chg="add del mod ord modCrop">
          <ac:chgData name="Vojtěch Mýlek" userId="f8bde11d-293c-476c-8459-806ce0f00800" providerId="ADAL" clId="{FEE7D18A-66D9-4BFB-AB5B-DFFCADB137CF}" dt="2021-03-22T22:06:05.221" v="7152" actId="478"/>
          <ac:picMkLst>
            <pc:docMk/>
            <pc:sldMk cId="2249157275" sldId="265"/>
            <ac:picMk id="11" creationId="{B17B40B7-7E51-495E-B6D7-F7089AAAF1FC}"/>
          </ac:picMkLst>
        </pc:picChg>
      </pc:sldChg>
      <pc:sldChg chg="del">
        <pc:chgData name="Vojtěch Mýlek" userId="f8bde11d-293c-476c-8459-806ce0f00800" providerId="ADAL" clId="{FEE7D18A-66D9-4BFB-AB5B-DFFCADB137CF}" dt="2021-03-21T16:25:46.412" v="170" actId="47"/>
        <pc:sldMkLst>
          <pc:docMk/>
          <pc:sldMk cId="1109445310" sldId="266"/>
        </pc:sldMkLst>
      </pc:sldChg>
      <pc:sldChg chg="del">
        <pc:chgData name="Vojtěch Mýlek" userId="f8bde11d-293c-476c-8459-806ce0f00800" providerId="ADAL" clId="{FEE7D18A-66D9-4BFB-AB5B-DFFCADB137CF}" dt="2021-03-21T16:25:03.982" v="169" actId="47"/>
        <pc:sldMkLst>
          <pc:docMk/>
          <pc:sldMk cId="1139322002" sldId="267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801193531" sldId="268"/>
        </pc:sldMkLst>
      </pc:sldChg>
      <pc:sldChg chg="delSp modSp add del mod ord delAnim modNotesTx">
        <pc:chgData name="Vojtěch Mýlek" userId="f8bde11d-293c-476c-8459-806ce0f00800" providerId="ADAL" clId="{FEE7D18A-66D9-4BFB-AB5B-DFFCADB137CF}" dt="2021-03-22T10:41:16.362" v="1971" actId="403"/>
        <pc:sldMkLst>
          <pc:docMk/>
          <pc:sldMk cId="1539764921" sldId="270"/>
        </pc:sldMkLst>
        <pc:spChg chg="mod">
          <ac:chgData name="Vojtěch Mýlek" userId="f8bde11d-293c-476c-8459-806ce0f00800" providerId="ADAL" clId="{FEE7D18A-66D9-4BFB-AB5B-DFFCADB137CF}" dt="2021-03-22T10:41:16.362" v="1971" actId="403"/>
          <ac:spMkLst>
            <pc:docMk/>
            <pc:sldMk cId="1539764921" sldId="270"/>
            <ac:spMk id="2" creationId="{00000000-0000-0000-0000-000000000000}"/>
          </ac:spMkLst>
        </pc:spChg>
        <pc:picChg chg="del">
          <ac:chgData name="Vojtěch Mýlek" userId="f8bde11d-293c-476c-8459-806ce0f00800" providerId="ADAL" clId="{FEE7D18A-66D9-4BFB-AB5B-DFFCADB137CF}" dt="2021-03-21T16:26:34.717" v="178" actId="478"/>
          <ac:picMkLst>
            <pc:docMk/>
            <pc:sldMk cId="1539764921" sldId="270"/>
            <ac:picMk id="6" creationId="{97714F15-CC84-4B49-952C-FE981E249C10}"/>
          </ac:picMkLst>
        </pc:picChg>
      </pc:sldChg>
      <pc:sldChg chg="del">
        <pc:chgData name="Vojtěch Mýlek" userId="f8bde11d-293c-476c-8459-806ce0f00800" providerId="ADAL" clId="{FEE7D18A-66D9-4BFB-AB5B-DFFCADB137CF}" dt="2021-03-21T19:21:23.450" v="1106" actId="47"/>
        <pc:sldMkLst>
          <pc:docMk/>
          <pc:sldMk cId="4101699038" sldId="271"/>
        </pc:sldMkLst>
      </pc:sldChg>
      <pc:sldChg chg="del">
        <pc:chgData name="Vojtěch Mýlek" userId="f8bde11d-293c-476c-8459-806ce0f00800" providerId="ADAL" clId="{FEE7D18A-66D9-4BFB-AB5B-DFFCADB137CF}" dt="2021-03-21T19:01:27.746" v="1092" actId="47"/>
        <pc:sldMkLst>
          <pc:docMk/>
          <pc:sldMk cId="3308275380" sldId="272"/>
        </pc:sldMkLst>
      </pc:sldChg>
      <pc:sldChg chg="del">
        <pc:chgData name="Vojtěch Mýlek" userId="f8bde11d-293c-476c-8459-806ce0f00800" providerId="ADAL" clId="{FEE7D18A-66D9-4BFB-AB5B-DFFCADB137CF}" dt="2021-03-21T19:21:16.745" v="1105" actId="47"/>
        <pc:sldMkLst>
          <pc:docMk/>
          <pc:sldMk cId="1538231069" sldId="273"/>
        </pc:sldMkLst>
      </pc:sldChg>
      <pc:sldChg chg="del">
        <pc:chgData name="Vojtěch Mýlek" userId="f8bde11d-293c-476c-8459-806ce0f00800" providerId="ADAL" clId="{FEE7D18A-66D9-4BFB-AB5B-DFFCADB137CF}" dt="2021-03-21T19:21:10.912" v="1104" actId="47"/>
        <pc:sldMkLst>
          <pc:docMk/>
          <pc:sldMk cId="528813508" sldId="274"/>
        </pc:sldMkLst>
      </pc:sldChg>
      <pc:sldChg chg="del">
        <pc:chgData name="Vojtěch Mýlek" userId="f8bde11d-293c-476c-8459-806ce0f00800" providerId="ADAL" clId="{FEE7D18A-66D9-4BFB-AB5B-DFFCADB137CF}" dt="2021-03-21T19:21:10.912" v="1104" actId="47"/>
        <pc:sldMkLst>
          <pc:docMk/>
          <pc:sldMk cId="476316942" sldId="276"/>
        </pc:sldMkLst>
      </pc:sldChg>
      <pc:sldChg chg="del">
        <pc:chgData name="Vojtěch Mýlek" userId="f8bde11d-293c-476c-8459-806ce0f00800" providerId="ADAL" clId="{FEE7D18A-66D9-4BFB-AB5B-DFFCADB137CF}" dt="2021-03-21T19:21:10.912" v="1104" actId="47"/>
        <pc:sldMkLst>
          <pc:docMk/>
          <pc:sldMk cId="3706714188" sldId="277"/>
        </pc:sldMkLst>
      </pc:sldChg>
      <pc:sldChg chg="delSp modSp add mod ord delAnim">
        <pc:chgData name="Vojtěch Mýlek" userId="f8bde11d-293c-476c-8459-806ce0f00800" providerId="ADAL" clId="{FEE7D18A-66D9-4BFB-AB5B-DFFCADB137CF}" dt="2021-03-22T11:46:53.108" v="2663" actId="404"/>
        <pc:sldMkLst>
          <pc:docMk/>
          <pc:sldMk cId="2304133450" sldId="278"/>
        </pc:sldMkLst>
        <pc:spChg chg="del">
          <ac:chgData name="Vojtěch Mýlek" userId="f8bde11d-293c-476c-8459-806ce0f00800" providerId="ADAL" clId="{FEE7D18A-66D9-4BFB-AB5B-DFFCADB137CF}" dt="2021-03-21T16:10:52.966" v="140" actId="478"/>
          <ac:spMkLst>
            <pc:docMk/>
            <pc:sldMk cId="2304133450" sldId="278"/>
            <ac:spMk id="2" creationId="{E3A79547-98D2-4FF2-96B9-6E291BE77B14}"/>
          </ac:spMkLst>
        </pc:spChg>
        <pc:spChg chg="del">
          <ac:chgData name="Vojtěch Mýlek" userId="f8bde11d-293c-476c-8459-806ce0f00800" providerId="ADAL" clId="{FEE7D18A-66D9-4BFB-AB5B-DFFCADB137CF}" dt="2021-03-21T19:00:27.482" v="1084" actId="478"/>
          <ac:spMkLst>
            <pc:docMk/>
            <pc:sldMk cId="2304133450" sldId="278"/>
            <ac:spMk id="3" creationId="{765EE406-05CA-4F48-804D-1DF000C91E42}"/>
          </ac:spMkLst>
        </pc:spChg>
        <pc:spChg chg="mod">
          <ac:chgData name="Vojtěch Mýlek" userId="f8bde11d-293c-476c-8459-806ce0f00800" providerId="ADAL" clId="{FEE7D18A-66D9-4BFB-AB5B-DFFCADB137CF}" dt="2021-03-22T11:46:53.108" v="2663" actId="404"/>
          <ac:spMkLst>
            <pc:docMk/>
            <pc:sldMk cId="2304133450" sldId="278"/>
            <ac:spMk id="4" creationId="{BDF42037-A68E-4264-8B37-95EC75266F4B}"/>
          </ac:spMkLst>
        </pc:spChg>
        <pc:picChg chg="del">
          <ac:chgData name="Vojtěch Mýlek" userId="f8bde11d-293c-476c-8459-806ce0f00800" providerId="ADAL" clId="{FEE7D18A-66D9-4BFB-AB5B-DFFCADB137CF}" dt="2021-03-21T16:10:29.961" v="137" actId="478"/>
          <ac:picMkLst>
            <pc:docMk/>
            <pc:sldMk cId="2304133450" sldId="278"/>
            <ac:picMk id="5" creationId="{06364FC1-AB07-4F4F-8FE2-DCE7FB931612}"/>
          </ac:picMkLst>
        </pc:picChg>
      </pc:sldChg>
      <pc:sldChg chg="delSp modSp add mod delAnim modAnim">
        <pc:chgData name="Vojtěch Mýlek" userId="f8bde11d-293c-476c-8459-806ce0f00800" providerId="ADAL" clId="{FEE7D18A-66D9-4BFB-AB5B-DFFCADB137CF}" dt="2021-03-21T19:04:03.964" v="1100"/>
        <pc:sldMkLst>
          <pc:docMk/>
          <pc:sldMk cId="1458488329" sldId="279"/>
        </pc:sldMkLst>
        <pc:spChg chg="del">
          <ac:chgData name="Vojtěch Mýlek" userId="f8bde11d-293c-476c-8459-806ce0f00800" providerId="ADAL" clId="{FEE7D18A-66D9-4BFB-AB5B-DFFCADB137CF}" dt="2021-03-21T16:13:33.087" v="154" actId="478"/>
          <ac:spMkLst>
            <pc:docMk/>
            <pc:sldMk cId="1458488329" sldId="279"/>
            <ac:spMk id="2" creationId="{AB1DF74E-1FE6-471F-9801-AE0F6D80AB39}"/>
          </ac:spMkLst>
        </pc:spChg>
        <pc:spChg chg="mod">
          <ac:chgData name="Vojtěch Mýlek" userId="f8bde11d-293c-476c-8459-806ce0f00800" providerId="ADAL" clId="{FEE7D18A-66D9-4BFB-AB5B-DFFCADB137CF}" dt="2021-03-21T17:28:09.068" v="798" actId="14100"/>
          <ac:spMkLst>
            <pc:docMk/>
            <pc:sldMk cId="1458488329" sldId="279"/>
            <ac:spMk id="7" creationId="{640C881F-744E-4C72-A06F-574C7E5A0D99}"/>
          </ac:spMkLst>
        </pc:spChg>
        <pc:picChg chg="del">
          <ac:chgData name="Vojtěch Mýlek" userId="f8bde11d-293c-476c-8459-806ce0f00800" providerId="ADAL" clId="{FEE7D18A-66D9-4BFB-AB5B-DFFCADB137CF}" dt="2021-03-21T16:12:58.778" v="145" actId="478"/>
          <ac:picMkLst>
            <pc:docMk/>
            <pc:sldMk cId="1458488329" sldId="279"/>
            <ac:picMk id="9" creationId="{5FD4A427-5169-4A01-8639-872243B765D3}"/>
          </ac:picMkLst>
        </pc:picChg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1127760129" sldId="280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3479851354" sldId="282"/>
        </pc:sldMkLst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3661005042" sldId="283"/>
        </pc:sldMkLst>
      </pc:sldChg>
      <pc:sldChg chg="del">
        <pc:chgData name="Vojtěch Mýlek" userId="f8bde11d-293c-476c-8459-806ce0f00800" providerId="ADAL" clId="{FEE7D18A-66D9-4BFB-AB5B-DFFCADB137CF}" dt="2021-03-21T15:51:18.134" v="127" actId="47"/>
        <pc:sldMkLst>
          <pc:docMk/>
          <pc:sldMk cId="4060958708" sldId="284"/>
        </pc:sldMkLst>
      </pc:sldChg>
      <pc:sldChg chg="del">
        <pc:chgData name="Vojtěch Mýlek" userId="f8bde11d-293c-476c-8459-806ce0f00800" providerId="ADAL" clId="{FEE7D18A-66D9-4BFB-AB5B-DFFCADB137CF}" dt="2021-03-21T19:01:30.679" v="1093" actId="47"/>
        <pc:sldMkLst>
          <pc:docMk/>
          <pc:sldMk cId="2442352454" sldId="285"/>
        </pc:sldMkLst>
      </pc:sldChg>
      <pc:sldChg chg="del">
        <pc:chgData name="Vojtěch Mýlek" userId="f8bde11d-293c-476c-8459-806ce0f00800" providerId="ADAL" clId="{FEE7D18A-66D9-4BFB-AB5B-DFFCADB137CF}" dt="2021-03-21T19:21:10.912" v="1104" actId="47"/>
        <pc:sldMkLst>
          <pc:docMk/>
          <pc:sldMk cId="1319771905" sldId="286"/>
        </pc:sldMkLst>
      </pc:sldChg>
      <pc:sldChg chg="modSp del mod ord">
        <pc:chgData name="Vojtěch Mýlek" userId="f8bde11d-293c-476c-8459-806ce0f00800" providerId="ADAL" clId="{FEE7D18A-66D9-4BFB-AB5B-DFFCADB137CF}" dt="2021-03-22T22:26:21.652" v="7448" actId="47"/>
        <pc:sldMkLst>
          <pc:docMk/>
          <pc:sldMk cId="3663564007" sldId="287"/>
        </pc:sldMkLst>
        <pc:spChg chg="mod">
          <ac:chgData name="Vojtěch Mýlek" userId="f8bde11d-293c-476c-8459-806ce0f00800" providerId="ADAL" clId="{FEE7D18A-66D9-4BFB-AB5B-DFFCADB137CF}" dt="2021-03-21T19:24:08.869" v="1143" actId="20577"/>
          <ac:spMkLst>
            <pc:docMk/>
            <pc:sldMk cId="3663564007" sldId="287"/>
            <ac:spMk id="4" creationId="{695A402D-2E5D-48B6-ACE8-89287AF679D7}"/>
          </ac:spMkLst>
        </pc:spChg>
      </pc:sldChg>
      <pc:sldChg chg="delSp modSp add mod delAnim">
        <pc:chgData name="Vojtěch Mýlek" userId="f8bde11d-293c-476c-8459-806ce0f00800" providerId="ADAL" clId="{FEE7D18A-66D9-4BFB-AB5B-DFFCADB137CF}" dt="2021-03-22T11:46:58.228" v="2665" actId="404"/>
        <pc:sldMkLst>
          <pc:docMk/>
          <pc:sldMk cId="2312956440" sldId="288"/>
        </pc:sldMkLst>
        <pc:spChg chg="del">
          <ac:chgData name="Vojtěch Mýlek" userId="f8bde11d-293c-476c-8459-806ce0f00800" providerId="ADAL" clId="{FEE7D18A-66D9-4BFB-AB5B-DFFCADB137CF}" dt="2021-03-21T16:10:59.427" v="142" actId="478"/>
          <ac:spMkLst>
            <pc:docMk/>
            <pc:sldMk cId="2312956440" sldId="288"/>
            <ac:spMk id="2" creationId="{A08020AC-ABFB-4DE1-8502-7CF7293E9B7D}"/>
          </ac:spMkLst>
        </pc:spChg>
        <pc:spChg chg="del">
          <ac:chgData name="Vojtěch Mýlek" userId="f8bde11d-293c-476c-8459-806ce0f00800" providerId="ADAL" clId="{FEE7D18A-66D9-4BFB-AB5B-DFFCADB137CF}" dt="2021-03-21T19:00:34.664" v="1087" actId="478"/>
          <ac:spMkLst>
            <pc:docMk/>
            <pc:sldMk cId="2312956440" sldId="288"/>
            <ac:spMk id="3" creationId="{60623C85-1398-4115-B511-97E8FB4F784F}"/>
          </ac:spMkLst>
        </pc:spChg>
        <pc:spChg chg="mod">
          <ac:chgData name="Vojtěch Mýlek" userId="f8bde11d-293c-476c-8459-806ce0f00800" providerId="ADAL" clId="{FEE7D18A-66D9-4BFB-AB5B-DFFCADB137CF}" dt="2021-03-22T11:46:58.228" v="2665" actId="404"/>
          <ac:spMkLst>
            <pc:docMk/>
            <pc:sldMk cId="2312956440" sldId="288"/>
            <ac:spMk id="4" creationId="{AD99E2CD-4007-4600-B780-E8A2351674A1}"/>
          </ac:spMkLst>
        </pc:spChg>
        <pc:spChg chg="mod">
          <ac:chgData name="Vojtěch Mýlek" userId="f8bde11d-293c-476c-8459-806ce0f00800" providerId="ADAL" clId="{FEE7D18A-66D9-4BFB-AB5B-DFFCADB137CF}" dt="2021-03-21T17:27:58.954" v="794"/>
          <ac:spMkLst>
            <pc:docMk/>
            <pc:sldMk cId="2312956440" sldId="288"/>
            <ac:spMk id="9" creationId="{1B9CA15C-A99F-4432-9075-BF5F588A007E}"/>
          </ac:spMkLst>
        </pc:spChg>
        <pc:picChg chg="del">
          <ac:chgData name="Vojtěch Mýlek" userId="f8bde11d-293c-476c-8459-806ce0f00800" providerId="ADAL" clId="{FEE7D18A-66D9-4BFB-AB5B-DFFCADB137CF}" dt="2021-03-21T16:10:24.969" v="135" actId="478"/>
          <ac:picMkLst>
            <pc:docMk/>
            <pc:sldMk cId="2312956440" sldId="288"/>
            <ac:picMk id="16" creationId="{78D6845E-7F5A-4A05-B901-43A736500EA1}"/>
          </ac:picMkLst>
        </pc:picChg>
      </pc:sldChg>
      <pc:sldChg chg="modSp mod ord">
        <pc:chgData name="Vojtěch Mýlek" userId="f8bde11d-293c-476c-8459-806ce0f00800" providerId="ADAL" clId="{FEE7D18A-66D9-4BFB-AB5B-DFFCADB137CF}" dt="2021-03-22T18:50:18.640" v="2733"/>
        <pc:sldMkLst>
          <pc:docMk/>
          <pc:sldMk cId="558728924" sldId="289"/>
        </pc:sldMkLst>
        <pc:spChg chg="mod">
          <ac:chgData name="Vojtěch Mýlek" userId="f8bde11d-293c-476c-8459-806ce0f00800" providerId="ADAL" clId="{FEE7D18A-66D9-4BFB-AB5B-DFFCADB137CF}" dt="2021-03-22T10:50:01.338" v="2150" actId="20577"/>
          <ac:spMkLst>
            <pc:docMk/>
            <pc:sldMk cId="558728924" sldId="289"/>
            <ac:spMk id="2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11:42:51.996" v="2659" actId="14100"/>
          <ac:spMkLst>
            <pc:docMk/>
            <pc:sldMk cId="558728924" sldId="289"/>
            <ac:spMk id="5" creationId="{00000000-0000-0000-0000-000000000000}"/>
          </ac:spMkLst>
        </pc:spChg>
        <pc:picChg chg="mod">
          <ac:chgData name="Vojtěch Mýlek" userId="f8bde11d-293c-476c-8459-806ce0f00800" providerId="ADAL" clId="{FEE7D18A-66D9-4BFB-AB5B-DFFCADB137CF}" dt="2021-03-21T18:59:34.696" v="1073" actId="14100"/>
          <ac:picMkLst>
            <pc:docMk/>
            <pc:sldMk cId="558728924" sldId="289"/>
            <ac:picMk id="4" creationId="{00000000-0000-0000-0000-000000000000}"/>
          </ac:picMkLst>
        </pc:picChg>
      </pc:sldChg>
      <pc:sldChg chg="del">
        <pc:chgData name="Vojtěch Mýlek" userId="f8bde11d-293c-476c-8459-806ce0f00800" providerId="ADAL" clId="{FEE7D18A-66D9-4BFB-AB5B-DFFCADB137CF}" dt="2021-03-21T19:20:40.773" v="1103" actId="47"/>
        <pc:sldMkLst>
          <pc:docMk/>
          <pc:sldMk cId="1128948093" sldId="290"/>
        </pc:sldMkLst>
      </pc:sldChg>
      <pc:sldChg chg="del">
        <pc:chgData name="Vojtěch Mýlek" userId="f8bde11d-293c-476c-8459-806ce0f00800" providerId="ADAL" clId="{FEE7D18A-66D9-4BFB-AB5B-DFFCADB137CF}" dt="2021-03-21T19:20:40.773" v="1103" actId="47"/>
        <pc:sldMkLst>
          <pc:docMk/>
          <pc:sldMk cId="246921691" sldId="291"/>
        </pc:sldMkLst>
      </pc:sldChg>
      <pc:sldChg chg="del">
        <pc:chgData name="Vojtěch Mýlek" userId="f8bde11d-293c-476c-8459-806ce0f00800" providerId="ADAL" clId="{FEE7D18A-66D9-4BFB-AB5B-DFFCADB137CF}" dt="2021-03-21T19:20:40.773" v="1103" actId="47"/>
        <pc:sldMkLst>
          <pc:docMk/>
          <pc:sldMk cId="2560254431" sldId="292"/>
        </pc:sldMkLst>
      </pc:sldChg>
      <pc:sldChg chg="del">
        <pc:chgData name="Vojtěch Mýlek" userId="f8bde11d-293c-476c-8459-806ce0f00800" providerId="ADAL" clId="{FEE7D18A-66D9-4BFB-AB5B-DFFCADB137CF}" dt="2021-03-21T19:20:40.773" v="1103" actId="47"/>
        <pc:sldMkLst>
          <pc:docMk/>
          <pc:sldMk cId="1853403529" sldId="293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493648849" sldId="294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2768792739" sldId="295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3391900760" sldId="296"/>
        </pc:sldMkLst>
      </pc:sldChg>
      <pc:sldChg chg="del">
        <pc:chgData name="Vojtěch Mýlek" userId="f8bde11d-293c-476c-8459-806ce0f00800" providerId="ADAL" clId="{FEE7D18A-66D9-4BFB-AB5B-DFFCADB137CF}" dt="2021-03-22T22:26:21.652" v="7448" actId="47"/>
        <pc:sldMkLst>
          <pc:docMk/>
          <pc:sldMk cId="3497489832" sldId="297"/>
        </pc:sldMkLst>
      </pc:sldChg>
      <pc:sldChg chg="delSp modSp add mod ord delAnim modNotesTx">
        <pc:chgData name="Vojtěch Mýlek" userId="f8bde11d-293c-476c-8459-806ce0f00800" providerId="ADAL" clId="{FEE7D18A-66D9-4BFB-AB5B-DFFCADB137CF}" dt="2021-03-22T11:46:49.496" v="2661" actId="404"/>
        <pc:sldMkLst>
          <pc:docMk/>
          <pc:sldMk cId="933791278" sldId="298"/>
        </pc:sldMkLst>
        <pc:spChg chg="del">
          <ac:chgData name="Vojtěch Mýlek" userId="f8bde11d-293c-476c-8459-806ce0f00800" providerId="ADAL" clId="{FEE7D18A-66D9-4BFB-AB5B-DFFCADB137CF}" dt="2021-03-21T16:10:48.707" v="139" actId="478"/>
          <ac:spMkLst>
            <pc:docMk/>
            <pc:sldMk cId="933791278" sldId="298"/>
            <ac:spMk id="2" creationId="{E3A79547-98D2-4FF2-96B9-6E291BE77B14}"/>
          </ac:spMkLst>
        </pc:spChg>
        <pc:spChg chg="del mod">
          <ac:chgData name="Vojtěch Mýlek" userId="f8bde11d-293c-476c-8459-806ce0f00800" providerId="ADAL" clId="{FEE7D18A-66D9-4BFB-AB5B-DFFCADB137CF}" dt="2021-03-21T19:00:24.482" v="1083" actId="478"/>
          <ac:spMkLst>
            <pc:docMk/>
            <pc:sldMk cId="933791278" sldId="298"/>
            <ac:spMk id="3" creationId="{765EE406-05CA-4F48-804D-1DF000C91E42}"/>
          </ac:spMkLst>
        </pc:spChg>
        <pc:spChg chg="mod">
          <ac:chgData name="Vojtěch Mýlek" userId="f8bde11d-293c-476c-8459-806ce0f00800" providerId="ADAL" clId="{FEE7D18A-66D9-4BFB-AB5B-DFFCADB137CF}" dt="2021-03-22T11:46:49.496" v="2661" actId="404"/>
          <ac:spMkLst>
            <pc:docMk/>
            <pc:sldMk cId="933791278" sldId="298"/>
            <ac:spMk id="4" creationId="{BDF42037-A68E-4264-8B37-95EC75266F4B}"/>
          </ac:spMkLst>
        </pc:spChg>
        <pc:picChg chg="del">
          <ac:chgData name="Vojtěch Mýlek" userId="f8bde11d-293c-476c-8459-806ce0f00800" providerId="ADAL" clId="{FEE7D18A-66D9-4BFB-AB5B-DFFCADB137CF}" dt="2021-03-21T16:10:32.820" v="138" actId="478"/>
          <ac:picMkLst>
            <pc:docMk/>
            <pc:sldMk cId="933791278" sldId="298"/>
            <ac:picMk id="8" creationId="{2BBC8BBE-72FD-43F9-867E-12174A632562}"/>
          </ac:picMkLst>
        </pc:picChg>
      </pc:sldChg>
      <pc:sldChg chg="addSp delSp modSp add mod ord delAnim modAnim">
        <pc:chgData name="Vojtěch Mýlek" userId="f8bde11d-293c-476c-8459-806ce0f00800" providerId="ADAL" clId="{FEE7D18A-66D9-4BFB-AB5B-DFFCADB137CF}" dt="2021-03-23T09:32:54.035" v="8694" actId="20577"/>
        <pc:sldMkLst>
          <pc:docMk/>
          <pc:sldMk cId="3058039796" sldId="299"/>
        </pc:sldMkLst>
        <pc:spChg chg="del">
          <ac:chgData name="Vojtěch Mýlek" userId="f8bde11d-293c-476c-8459-806ce0f00800" providerId="ADAL" clId="{FEE7D18A-66D9-4BFB-AB5B-DFFCADB137CF}" dt="2021-03-21T17:03:14.703" v="503" actId="478"/>
          <ac:spMkLst>
            <pc:docMk/>
            <pc:sldMk cId="3058039796" sldId="299"/>
            <ac:spMk id="2" creationId="{D89A6DCF-7EA0-4A81-8DD3-B95F9DCA87A5}"/>
          </ac:spMkLst>
        </pc:spChg>
        <pc:spChg chg="mod">
          <ac:chgData name="Vojtěch Mýlek" userId="f8bde11d-293c-476c-8459-806ce0f00800" providerId="ADAL" clId="{FEE7D18A-66D9-4BFB-AB5B-DFFCADB137CF}" dt="2021-03-23T09:32:48.867" v="8690" actId="20577"/>
          <ac:spMkLst>
            <pc:docMk/>
            <pc:sldMk cId="3058039796" sldId="299"/>
            <ac:spMk id="7" creationId="{B3B8E1F0-74A3-483B-9A3A-0E183841989F}"/>
          </ac:spMkLst>
        </pc:spChg>
        <pc:spChg chg="mod">
          <ac:chgData name="Vojtěch Mýlek" userId="f8bde11d-293c-476c-8459-806ce0f00800" providerId="ADAL" clId="{FEE7D18A-66D9-4BFB-AB5B-DFFCADB137CF}" dt="2021-03-23T09:32:54.035" v="8694" actId="20577"/>
          <ac:spMkLst>
            <pc:docMk/>
            <pc:sldMk cId="3058039796" sldId="299"/>
            <ac:spMk id="8" creationId="{93ECFE87-3A9E-4BFD-8BD6-729E297EEBA3}"/>
          </ac:spMkLst>
        </pc:spChg>
        <pc:spChg chg="add del mod">
          <ac:chgData name="Vojtěch Mýlek" userId="f8bde11d-293c-476c-8459-806ce0f00800" providerId="ADAL" clId="{FEE7D18A-66D9-4BFB-AB5B-DFFCADB137CF}" dt="2021-03-22T18:58:45.261" v="2978" actId="478"/>
          <ac:spMkLst>
            <pc:docMk/>
            <pc:sldMk cId="3058039796" sldId="299"/>
            <ac:spMk id="10" creationId="{906538C7-A829-4AA8-9C91-455AD41A6084}"/>
          </ac:spMkLst>
        </pc:spChg>
        <pc:graphicFrameChg chg="mod">
          <ac:chgData name="Vojtěch Mýlek" userId="f8bde11d-293c-476c-8459-806ce0f00800" providerId="ADAL" clId="{FEE7D18A-66D9-4BFB-AB5B-DFFCADB137CF}" dt="2021-03-22T18:59:40.865" v="3056" actId="1076"/>
          <ac:graphicFrameMkLst>
            <pc:docMk/>
            <pc:sldMk cId="3058039796" sldId="299"/>
            <ac:graphicFrameMk id="9" creationId="{B80B161C-6F35-441A-89B3-F61BD0B3029A}"/>
          </ac:graphicFrameMkLst>
        </pc:graphicFrameChg>
        <pc:picChg chg="del">
          <ac:chgData name="Vojtěch Mýlek" userId="f8bde11d-293c-476c-8459-806ce0f00800" providerId="ADAL" clId="{FEE7D18A-66D9-4BFB-AB5B-DFFCADB137CF}" dt="2021-03-21T17:01:17.488" v="496" actId="478"/>
          <ac:picMkLst>
            <pc:docMk/>
            <pc:sldMk cId="3058039796" sldId="299"/>
            <ac:picMk id="12" creationId="{D1015947-FFE8-4615-962A-072E20FAC62E}"/>
          </ac:picMkLst>
        </pc:picChg>
      </pc:sldChg>
      <pc:sldChg chg="delSp modSp add mod ord delAnim modAnim">
        <pc:chgData name="Vojtěch Mýlek" userId="f8bde11d-293c-476c-8459-806ce0f00800" providerId="ADAL" clId="{FEE7D18A-66D9-4BFB-AB5B-DFFCADB137CF}" dt="2021-03-22T18:50:18.640" v="2733"/>
        <pc:sldMkLst>
          <pc:docMk/>
          <pc:sldMk cId="387195014" sldId="300"/>
        </pc:sldMkLst>
        <pc:spChg chg="del">
          <ac:chgData name="Vojtěch Mýlek" userId="f8bde11d-293c-476c-8459-806ce0f00800" providerId="ADAL" clId="{FEE7D18A-66D9-4BFB-AB5B-DFFCADB137CF}" dt="2021-03-21T16:13:28.919" v="152" actId="478"/>
          <ac:spMkLst>
            <pc:docMk/>
            <pc:sldMk cId="387195014" sldId="300"/>
            <ac:spMk id="2" creationId="{CD636A58-B231-43D3-A54A-7FB19BC9BFC7}"/>
          </ac:spMkLst>
        </pc:spChg>
        <pc:spChg chg="mod">
          <ac:chgData name="Vojtěch Mýlek" userId="f8bde11d-293c-476c-8459-806ce0f00800" providerId="ADAL" clId="{FEE7D18A-66D9-4BFB-AB5B-DFFCADB137CF}" dt="2021-03-21T17:28:29.309" v="803" actId="242"/>
          <ac:spMkLst>
            <pc:docMk/>
            <pc:sldMk cId="387195014" sldId="300"/>
            <ac:spMk id="12" creationId="{00000000-0008-0000-0000-00000A000000}"/>
          </ac:spMkLst>
        </pc:spChg>
        <pc:spChg chg="mod">
          <ac:chgData name="Vojtěch Mýlek" userId="f8bde11d-293c-476c-8459-806ce0f00800" providerId="ADAL" clId="{FEE7D18A-66D9-4BFB-AB5B-DFFCADB137CF}" dt="2021-03-21T18:57:08.326" v="1044" actId="20577"/>
          <ac:spMkLst>
            <pc:docMk/>
            <pc:sldMk cId="387195014" sldId="300"/>
            <ac:spMk id="20" creationId="{A329880D-333F-456B-B5A1-0F9CE964EC53}"/>
          </ac:spMkLst>
        </pc:spChg>
        <pc:picChg chg="del">
          <ac:chgData name="Vojtěch Mýlek" userId="f8bde11d-293c-476c-8459-806ce0f00800" providerId="ADAL" clId="{FEE7D18A-66D9-4BFB-AB5B-DFFCADB137CF}" dt="2021-03-21T16:13:03.502" v="147" actId="478"/>
          <ac:picMkLst>
            <pc:docMk/>
            <pc:sldMk cId="387195014" sldId="300"/>
            <ac:picMk id="4" creationId="{ADD825AB-876F-439F-9D2A-C025B2C85ADC}"/>
          </ac:picMkLst>
        </pc:picChg>
      </pc:sldChg>
      <pc:sldChg chg="addSp delSp modSp add mod ord delAnim modAnim">
        <pc:chgData name="Vojtěch Mýlek" userId="f8bde11d-293c-476c-8459-806ce0f00800" providerId="ADAL" clId="{FEE7D18A-66D9-4BFB-AB5B-DFFCADB137CF}" dt="2021-03-22T18:50:18.640" v="2733"/>
        <pc:sldMkLst>
          <pc:docMk/>
          <pc:sldMk cId="2555704617" sldId="301"/>
        </pc:sldMkLst>
        <pc:spChg chg="del">
          <ac:chgData name="Vojtěch Mýlek" userId="f8bde11d-293c-476c-8459-806ce0f00800" providerId="ADAL" clId="{FEE7D18A-66D9-4BFB-AB5B-DFFCADB137CF}" dt="2021-03-21T16:13:26.548" v="151" actId="478"/>
          <ac:spMkLst>
            <pc:docMk/>
            <pc:sldMk cId="2555704617" sldId="301"/>
            <ac:spMk id="2" creationId="{E7752AA0-9187-40DE-A9C4-E5B9FEE5A8A1}"/>
          </ac:spMkLst>
        </pc:spChg>
        <pc:spChg chg="add del mod">
          <ac:chgData name="Vojtěch Mýlek" userId="f8bde11d-293c-476c-8459-806ce0f00800" providerId="ADAL" clId="{FEE7D18A-66D9-4BFB-AB5B-DFFCADB137CF}" dt="2021-03-22T10:50:26.361" v="2153" actId="21"/>
          <ac:spMkLst>
            <pc:docMk/>
            <pc:sldMk cId="2555704617" sldId="301"/>
            <ac:spMk id="7" creationId="{63E95239-95A8-4877-820F-2D950AFCEDB0}"/>
          </ac:spMkLst>
        </pc:spChg>
        <pc:spChg chg="mod">
          <ac:chgData name="Vojtěch Mýlek" userId="f8bde11d-293c-476c-8459-806ce0f00800" providerId="ADAL" clId="{FEE7D18A-66D9-4BFB-AB5B-DFFCADB137CF}" dt="2021-03-21T18:55:25.618" v="1023" actId="20577"/>
          <ac:spMkLst>
            <pc:docMk/>
            <pc:sldMk cId="2555704617" sldId="301"/>
            <ac:spMk id="11" creationId="{20AE39B4-0902-4C5F-8E5C-C5D616F427D7}"/>
          </ac:spMkLst>
        </pc:spChg>
        <pc:graphicFrameChg chg="mod">
          <ac:chgData name="Vojtěch Mýlek" userId="f8bde11d-293c-476c-8459-806ce0f00800" providerId="ADAL" clId="{FEE7D18A-66D9-4BFB-AB5B-DFFCADB137CF}" dt="2021-03-21T17:28:38.176" v="804"/>
          <ac:graphicFrameMkLst>
            <pc:docMk/>
            <pc:sldMk cId="2555704617" sldId="301"/>
            <ac:graphicFrameMk id="6" creationId="{00000000-0008-0000-0000-000004000000}"/>
          </ac:graphicFrameMkLst>
        </pc:graphicFrameChg>
        <pc:picChg chg="del">
          <ac:chgData name="Vojtěch Mýlek" userId="f8bde11d-293c-476c-8459-806ce0f00800" providerId="ADAL" clId="{FEE7D18A-66D9-4BFB-AB5B-DFFCADB137CF}" dt="2021-03-21T16:13:05.917" v="148" actId="478"/>
          <ac:picMkLst>
            <pc:docMk/>
            <pc:sldMk cId="2555704617" sldId="301"/>
            <ac:picMk id="4" creationId="{8FD663E2-CCB0-43D5-B416-7C9A870EC165}"/>
          </ac:picMkLst>
        </pc:picChg>
      </pc:sldChg>
      <pc:sldChg chg="delSp modSp add mod ord delAnim modAnim">
        <pc:chgData name="Vojtěch Mýlek" userId="f8bde11d-293c-476c-8459-806ce0f00800" providerId="ADAL" clId="{FEE7D18A-66D9-4BFB-AB5B-DFFCADB137CF}" dt="2021-03-22T22:19:34.680" v="7352"/>
        <pc:sldMkLst>
          <pc:docMk/>
          <pc:sldMk cId="3342162832" sldId="303"/>
        </pc:sldMkLst>
        <pc:spChg chg="del">
          <ac:chgData name="Vojtěch Mýlek" userId="f8bde11d-293c-476c-8459-806ce0f00800" providerId="ADAL" clId="{FEE7D18A-66D9-4BFB-AB5B-DFFCADB137CF}" dt="2021-03-21T16:13:24.286" v="150" actId="478"/>
          <ac:spMkLst>
            <pc:docMk/>
            <pc:sldMk cId="3342162832" sldId="303"/>
            <ac:spMk id="2" creationId="{E2855BBC-F81B-494F-991B-C63F802CA4E5}"/>
          </ac:spMkLst>
        </pc:spChg>
        <pc:spChg chg="mod">
          <ac:chgData name="Vojtěch Mýlek" userId="f8bde11d-293c-476c-8459-806ce0f00800" providerId="ADAL" clId="{FEE7D18A-66D9-4BFB-AB5B-DFFCADB137CF}" dt="2021-03-22T19:08:38.438" v="3580" actId="20577"/>
          <ac:spMkLst>
            <pc:docMk/>
            <pc:sldMk cId="3342162832" sldId="303"/>
            <ac:spMk id="5" creationId="{F4F68989-93F7-431C-8E87-33F92417E114}"/>
          </ac:spMkLst>
        </pc:spChg>
        <pc:spChg chg="mod">
          <ac:chgData name="Vojtěch Mýlek" userId="f8bde11d-293c-476c-8459-806ce0f00800" providerId="ADAL" clId="{FEE7D18A-66D9-4BFB-AB5B-DFFCADB137CF}" dt="2021-03-21T17:28:50.604" v="806"/>
          <ac:spMkLst>
            <pc:docMk/>
            <pc:sldMk cId="3342162832" sldId="303"/>
            <ac:spMk id="9" creationId="{EA89B215-A4BB-4A41-922B-9B329483A75B}"/>
          </ac:spMkLst>
        </pc:spChg>
        <pc:picChg chg="del">
          <ac:chgData name="Vojtěch Mýlek" userId="f8bde11d-293c-476c-8459-806ce0f00800" providerId="ADAL" clId="{FEE7D18A-66D9-4BFB-AB5B-DFFCADB137CF}" dt="2021-03-21T16:13:08.854" v="149" actId="478"/>
          <ac:picMkLst>
            <pc:docMk/>
            <pc:sldMk cId="3342162832" sldId="303"/>
            <ac:picMk id="11" creationId="{22117708-C853-4E84-9DBB-FB7350566965}"/>
          </ac:picMkLst>
        </pc:picChg>
      </pc:sldChg>
      <pc:sldChg chg="addSp delSp modSp add mod delAnim modAnim">
        <pc:chgData name="Vojtěch Mýlek" userId="f8bde11d-293c-476c-8459-806ce0f00800" providerId="ADAL" clId="{FEE7D18A-66D9-4BFB-AB5B-DFFCADB137CF}" dt="2021-03-21T19:00:29.873" v="1085" actId="478"/>
        <pc:sldMkLst>
          <pc:docMk/>
          <pc:sldMk cId="3049625581" sldId="304"/>
        </pc:sldMkLst>
        <pc:spChg chg="del">
          <ac:chgData name="Vojtěch Mýlek" userId="f8bde11d-293c-476c-8459-806ce0f00800" providerId="ADAL" clId="{FEE7D18A-66D9-4BFB-AB5B-DFFCADB137CF}" dt="2021-03-21T16:10:56.341" v="141" actId="478"/>
          <ac:spMkLst>
            <pc:docMk/>
            <pc:sldMk cId="3049625581" sldId="304"/>
            <ac:spMk id="2" creationId="{339CE3EF-5746-4521-9E1A-D7E88519FA01}"/>
          </ac:spMkLst>
        </pc:spChg>
        <pc:spChg chg="del">
          <ac:chgData name="Vojtěch Mýlek" userId="f8bde11d-293c-476c-8459-806ce0f00800" providerId="ADAL" clId="{FEE7D18A-66D9-4BFB-AB5B-DFFCADB137CF}" dt="2021-03-21T19:00:29.873" v="1085" actId="478"/>
          <ac:spMkLst>
            <pc:docMk/>
            <pc:sldMk cId="3049625581" sldId="304"/>
            <ac:spMk id="3" creationId="{A3F3CA69-5ADD-4535-9B53-0A832BA6796D}"/>
          </ac:spMkLst>
        </pc:spChg>
        <pc:spChg chg="mod">
          <ac:chgData name="Vojtěch Mýlek" userId="f8bde11d-293c-476c-8459-806ce0f00800" providerId="ADAL" clId="{FEE7D18A-66D9-4BFB-AB5B-DFFCADB137CF}" dt="2021-03-21T16:16:40.299" v="157" actId="403"/>
          <ac:spMkLst>
            <pc:docMk/>
            <pc:sldMk cId="3049625581" sldId="304"/>
            <ac:spMk id="5" creationId="{80B6A09B-E717-4E52-9C41-17442D821BEE}"/>
          </ac:spMkLst>
        </pc:spChg>
        <pc:spChg chg="add mod">
          <ac:chgData name="Vojtěch Mýlek" userId="f8bde11d-293c-476c-8459-806ce0f00800" providerId="ADAL" clId="{FEE7D18A-66D9-4BFB-AB5B-DFFCADB137CF}" dt="2021-03-21T18:46:15.821" v="983" actId="1076"/>
          <ac:spMkLst>
            <pc:docMk/>
            <pc:sldMk cId="3049625581" sldId="304"/>
            <ac:spMk id="7" creationId="{F8A641FF-DE96-48D2-BF16-C45ABE24FC30}"/>
          </ac:spMkLst>
        </pc:spChg>
        <pc:picChg chg="del">
          <ac:chgData name="Vojtěch Mýlek" userId="f8bde11d-293c-476c-8459-806ce0f00800" providerId="ADAL" clId="{FEE7D18A-66D9-4BFB-AB5B-DFFCADB137CF}" dt="2021-03-21T16:10:28.198" v="136" actId="478"/>
          <ac:picMkLst>
            <pc:docMk/>
            <pc:sldMk cId="3049625581" sldId="304"/>
            <ac:picMk id="6" creationId="{6BD2F353-879B-4BB7-8AD1-880962BE864E}"/>
          </ac:picMkLst>
        </pc:picChg>
      </pc:sldChg>
      <pc:sldChg chg="delSp modSp add mod delAnim modAnim">
        <pc:chgData name="Vojtěch Mýlek" userId="f8bde11d-293c-476c-8459-806ce0f00800" providerId="ADAL" clId="{FEE7D18A-66D9-4BFB-AB5B-DFFCADB137CF}" dt="2021-03-23T08:49:28.434" v="8273"/>
        <pc:sldMkLst>
          <pc:docMk/>
          <pc:sldMk cId="3162858960" sldId="305"/>
        </pc:sldMkLst>
        <pc:spChg chg="del">
          <ac:chgData name="Vojtěch Mýlek" userId="f8bde11d-293c-476c-8459-806ce0f00800" providerId="ADAL" clId="{FEE7D18A-66D9-4BFB-AB5B-DFFCADB137CF}" dt="2021-03-21T16:13:31.408" v="153" actId="478"/>
          <ac:spMkLst>
            <pc:docMk/>
            <pc:sldMk cId="3162858960" sldId="305"/>
            <ac:spMk id="2" creationId="{6DF260CF-176D-403C-AB9A-261606D133FB}"/>
          </ac:spMkLst>
        </pc:spChg>
        <pc:spChg chg="del mod">
          <ac:chgData name="Vojtěch Mýlek" userId="f8bde11d-293c-476c-8459-806ce0f00800" providerId="ADAL" clId="{FEE7D18A-66D9-4BFB-AB5B-DFFCADB137CF}" dt="2021-03-21T19:00:38.659" v="1089" actId="478"/>
          <ac:spMkLst>
            <pc:docMk/>
            <pc:sldMk cId="3162858960" sldId="305"/>
            <ac:spMk id="3" creationId="{F441E677-98A7-4F56-B6C5-75DD511F44F6}"/>
          </ac:spMkLst>
        </pc:spChg>
        <pc:spChg chg="mod">
          <ac:chgData name="Vojtěch Mýlek" userId="f8bde11d-293c-476c-8459-806ce0f00800" providerId="ADAL" clId="{FEE7D18A-66D9-4BFB-AB5B-DFFCADB137CF}" dt="2021-03-21T17:28:21.599" v="801" actId="242"/>
          <ac:spMkLst>
            <pc:docMk/>
            <pc:sldMk cId="3162858960" sldId="305"/>
            <ac:spMk id="7" creationId="{993344B5-4906-4252-9371-209156D44C06}"/>
          </ac:spMkLst>
        </pc:spChg>
        <pc:picChg chg="del">
          <ac:chgData name="Vojtěch Mýlek" userId="f8bde11d-293c-476c-8459-806ce0f00800" providerId="ADAL" clId="{FEE7D18A-66D9-4BFB-AB5B-DFFCADB137CF}" dt="2021-03-21T16:13:00.857" v="146" actId="478"/>
          <ac:picMkLst>
            <pc:docMk/>
            <pc:sldMk cId="3162858960" sldId="305"/>
            <ac:picMk id="9" creationId="{A71F577C-E50E-4E3B-B780-3BDBC1EA2980}"/>
          </ac:picMkLst>
        </pc:picChg>
      </pc:sldChg>
      <pc:sldChg chg="delSp add mod ord delAnim">
        <pc:chgData name="Vojtěch Mýlek" userId="f8bde11d-293c-476c-8459-806ce0f00800" providerId="ADAL" clId="{FEE7D18A-66D9-4BFB-AB5B-DFFCADB137CF}" dt="2021-03-22T10:41:27.638" v="1973"/>
        <pc:sldMkLst>
          <pc:docMk/>
          <pc:sldMk cId="364623545" sldId="328"/>
        </pc:sldMkLst>
        <pc:spChg chg="del">
          <ac:chgData name="Vojtěch Mýlek" userId="f8bde11d-293c-476c-8459-806ce0f00800" providerId="ADAL" clId="{FEE7D18A-66D9-4BFB-AB5B-DFFCADB137CF}" dt="2021-03-21T16:38:29.246" v="434" actId="478"/>
          <ac:spMkLst>
            <pc:docMk/>
            <pc:sldMk cId="364623545" sldId="328"/>
            <ac:spMk id="2" creationId="{00000000-0000-0000-0000-000000000000}"/>
          </ac:spMkLst>
        </pc:spChg>
        <pc:picChg chg="del">
          <ac:chgData name="Vojtěch Mýlek" userId="f8bde11d-293c-476c-8459-806ce0f00800" providerId="ADAL" clId="{FEE7D18A-66D9-4BFB-AB5B-DFFCADB137CF}" dt="2021-03-21T16:26:36.240" v="179" actId="478"/>
          <ac:picMkLst>
            <pc:docMk/>
            <pc:sldMk cId="364623545" sldId="328"/>
            <ac:picMk id="17" creationId="{2886E7DF-8FEC-4AB8-8DA6-922A781E4945}"/>
          </ac:picMkLst>
        </pc:picChg>
      </pc:sldChg>
      <pc:sldChg chg="addSp delSp modSp add mod ord modTransition delAnim modAnim">
        <pc:chgData name="Vojtěch Mýlek" userId="f8bde11d-293c-476c-8459-806ce0f00800" providerId="ADAL" clId="{FEE7D18A-66D9-4BFB-AB5B-DFFCADB137CF}" dt="2021-03-22T10:41:34.907" v="1977"/>
        <pc:sldMkLst>
          <pc:docMk/>
          <pc:sldMk cId="3460086896" sldId="329"/>
        </pc:sldMkLst>
        <pc:spChg chg="del">
          <ac:chgData name="Vojtěch Mýlek" userId="f8bde11d-293c-476c-8459-806ce0f00800" providerId="ADAL" clId="{FEE7D18A-66D9-4BFB-AB5B-DFFCADB137CF}" dt="2021-03-21T16:27:22.041" v="189" actId="478"/>
          <ac:spMkLst>
            <pc:docMk/>
            <pc:sldMk cId="3460086896" sldId="329"/>
            <ac:spMk id="2" creationId="{00000000-0000-0000-0000-000000000000}"/>
          </ac:spMkLst>
        </pc:spChg>
        <pc:spChg chg="del mod">
          <ac:chgData name="Vojtěch Mýlek" userId="f8bde11d-293c-476c-8459-806ce0f00800" providerId="ADAL" clId="{FEE7D18A-66D9-4BFB-AB5B-DFFCADB137CF}" dt="2021-03-21T16:27:44.422" v="194" actId="478"/>
          <ac:spMkLst>
            <pc:docMk/>
            <pc:sldMk cId="3460086896" sldId="329"/>
            <ac:spMk id="6" creationId="{00000000-0000-0000-0000-000000000000}"/>
          </ac:spMkLst>
        </pc:spChg>
        <pc:spChg chg="add del mod">
          <ac:chgData name="Vojtěch Mýlek" userId="f8bde11d-293c-476c-8459-806ce0f00800" providerId="ADAL" clId="{FEE7D18A-66D9-4BFB-AB5B-DFFCADB137CF}" dt="2021-03-21T16:31:38.577" v="313" actId="2085"/>
          <ac:spMkLst>
            <pc:docMk/>
            <pc:sldMk cId="3460086896" sldId="329"/>
            <ac:spMk id="7" creationId="{00000000-0000-0000-0000-000000000000}"/>
          </ac:spMkLst>
        </pc:spChg>
        <pc:spChg chg="add del mod">
          <ac:chgData name="Vojtěch Mýlek" userId="f8bde11d-293c-476c-8459-806ce0f00800" providerId="ADAL" clId="{FEE7D18A-66D9-4BFB-AB5B-DFFCADB137CF}" dt="2021-03-21T16:32:37.573" v="323" actId="2711"/>
          <ac:spMkLst>
            <pc:docMk/>
            <pc:sldMk cId="3460086896" sldId="329"/>
            <ac:spMk id="9" creationId="{00000000-0000-0000-0000-000000000000}"/>
          </ac:spMkLst>
        </pc:spChg>
        <pc:spChg chg="add del mod">
          <ac:chgData name="Vojtěch Mýlek" userId="f8bde11d-293c-476c-8459-806ce0f00800" providerId="ADAL" clId="{FEE7D18A-66D9-4BFB-AB5B-DFFCADB137CF}" dt="2021-03-21T17:14:35.149" v="512" actId="404"/>
          <ac:spMkLst>
            <pc:docMk/>
            <pc:sldMk cId="3460086896" sldId="329"/>
            <ac:spMk id="10" creationId="{00000000-0000-0000-0000-000000000000}"/>
          </ac:spMkLst>
        </pc:spChg>
        <pc:spChg chg="add del mod ord">
          <ac:chgData name="Vojtěch Mýlek" userId="f8bde11d-293c-476c-8459-806ce0f00800" providerId="ADAL" clId="{FEE7D18A-66D9-4BFB-AB5B-DFFCADB137CF}" dt="2021-03-21T17:14:26.470" v="510" actId="1076"/>
          <ac:spMkLst>
            <pc:docMk/>
            <pc:sldMk cId="3460086896" sldId="329"/>
            <ac:spMk id="11" creationId="{00000000-0000-0000-0000-000000000000}"/>
          </ac:spMkLst>
        </pc:spChg>
        <pc:spChg chg="add del mod">
          <ac:chgData name="Vojtěch Mýlek" userId="f8bde11d-293c-476c-8459-806ce0f00800" providerId="ADAL" clId="{FEE7D18A-66D9-4BFB-AB5B-DFFCADB137CF}" dt="2021-03-21T16:27:42.860" v="193" actId="478"/>
          <ac:spMkLst>
            <pc:docMk/>
            <pc:sldMk cId="3460086896" sldId="329"/>
            <ac:spMk id="12" creationId="{9CF56BEB-780E-4418-B99A-D15D6B95C0D9}"/>
          </ac:spMkLst>
        </pc:spChg>
        <pc:spChg chg="add del mod">
          <ac:chgData name="Vojtěch Mýlek" userId="f8bde11d-293c-476c-8459-806ce0f00800" providerId="ADAL" clId="{FEE7D18A-66D9-4BFB-AB5B-DFFCADB137CF}" dt="2021-03-21T16:29:32.293" v="281" actId="478"/>
          <ac:spMkLst>
            <pc:docMk/>
            <pc:sldMk cId="3460086896" sldId="329"/>
            <ac:spMk id="13" creationId="{996C5CEE-A4BB-4FC7-BCAB-EBA5882D972F}"/>
          </ac:spMkLst>
        </pc:spChg>
        <pc:spChg chg="add mod ord">
          <ac:chgData name="Vojtěch Mýlek" userId="f8bde11d-293c-476c-8459-806ce0f00800" providerId="ADAL" clId="{FEE7D18A-66D9-4BFB-AB5B-DFFCADB137CF}" dt="2021-03-21T17:13:55.969" v="506" actId="207"/>
          <ac:spMkLst>
            <pc:docMk/>
            <pc:sldMk cId="3460086896" sldId="329"/>
            <ac:spMk id="14" creationId="{6B9DF99A-646E-40DE-ACEC-6058CD52FAEA}"/>
          </ac:spMkLst>
        </pc:spChg>
        <pc:spChg chg="add mod ord">
          <ac:chgData name="Vojtěch Mýlek" userId="f8bde11d-293c-476c-8459-806ce0f00800" providerId="ADAL" clId="{FEE7D18A-66D9-4BFB-AB5B-DFFCADB137CF}" dt="2021-03-21T16:34:07.604" v="412" actId="207"/>
          <ac:spMkLst>
            <pc:docMk/>
            <pc:sldMk cId="3460086896" sldId="329"/>
            <ac:spMk id="15" creationId="{350A5912-CEEE-40D1-A072-33D0BFDCD8BB}"/>
          </ac:spMkLst>
        </pc:spChg>
        <pc:spChg chg="add del mod">
          <ac:chgData name="Vojtěch Mýlek" userId="f8bde11d-293c-476c-8459-806ce0f00800" providerId="ADAL" clId="{FEE7D18A-66D9-4BFB-AB5B-DFFCADB137CF}" dt="2021-03-21T16:30:04.880" v="294" actId="478"/>
          <ac:spMkLst>
            <pc:docMk/>
            <pc:sldMk cId="3460086896" sldId="329"/>
            <ac:spMk id="16" creationId="{375495DB-0ECC-4B1D-8EAE-944AB67D5B6D}"/>
          </ac:spMkLst>
        </pc:spChg>
        <pc:spChg chg="add mod">
          <ac:chgData name="Vojtěch Mýlek" userId="f8bde11d-293c-476c-8459-806ce0f00800" providerId="ADAL" clId="{FEE7D18A-66D9-4BFB-AB5B-DFFCADB137CF}" dt="2021-03-21T17:14:53.411" v="513" actId="1076"/>
          <ac:spMkLst>
            <pc:docMk/>
            <pc:sldMk cId="3460086896" sldId="329"/>
            <ac:spMk id="17" creationId="{C8541B95-C386-430D-96AC-1EC6E63D4DA2}"/>
          </ac:spMkLst>
        </pc:spChg>
        <pc:spChg chg="add del mod">
          <ac:chgData name="Vojtěch Mýlek" userId="f8bde11d-293c-476c-8459-806ce0f00800" providerId="ADAL" clId="{FEE7D18A-66D9-4BFB-AB5B-DFFCADB137CF}" dt="2021-03-21T17:15:36.446" v="517"/>
          <ac:spMkLst>
            <pc:docMk/>
            <pc:sldMk cId="3460086896" sldId="329"/>
            <ac:spMk id="19" creationId="{0E7CA70D-2E1A-4C26-B395-8F3024553D73}"/>
          </ac:spMkLst>
        </pc:spChg>
        <pc:grpChg chg="add mod ord">
          <ac:chgData name="Vojtěch Mýlek" userId="f8bde11d-293c-476c-8459-806ce0f00800" providerId="ADAL" clId="{FEE7D18A-66D9-4BFB-AB5B-DFFCADB137CF}" dt="2021-03-21T17:13:55.969" v="506" actId="207"/>
          <ac:grpSpMkLst>
            <pc:docMk/>
            <pc:sldMk cId="3460086896" sldId="329"/>
            <ac:grpSpMk id="18" creationId="{F5E5C331-7A84-4B35-B942-B77344353D36}"/>
          </ac:grpSpMkLst>
        </pc:grpChg>
        <pc:graphicFrameChg chg="add del mod modGraphic">
          <ac:chgData name="Vojtěch Mýlek" userId="f8bde11d-293c-476c-8459-806ce0f00800" providerId="ADAL" clId="{FEE7D18A-66D9-4BFB-AB5B-DFFCADB137CF}" dt="2021-03-21T16:29:06.645" v="273" actId="1032"/>
          <ac:graphicFrameMkLst>
            <pc:docMk/>
            <pc:sldMk cId="3460086896" sldId="329"/>
            <ac:graphicFrameMk id="5" creationId="{DB258EB6-7EB3-4AF1-B475-CA72329E14F5}"/>
          </ac:graphicFrameMkLst>
        </pc:graphicFrameChg>
        <pc:picChg chg="del">
          <ac:chgData name="Vojtěch Mýlek" userId="f8bde11d-293c-476c-8459-806ce0f00800" providerId="ADAL" clId="{FEE7D18A-66D9-4BFB-AB5B-DFFCADB137CF}" dt="2021-03-21T16:26:38.541" v="180" actId="478"/>
          <ac:picMkLst>
            <pc:docMk/>
            <pc:sldMk cId="3460086896" sldId="329"/>
            <ac:picMk id="8" creationId="{0DAB88D2-1B72-4F49-817F-E65C8861C456}"/>
          </ac:picMkLst>
        </pc:picChg>
      </pc:sldChg>
      <pc:sldChg chg="addSp delSp modSp add del mod ord delAnim modAnim">
        <pc:chgData name="Vojtěch Mýlek" userId="f8bde11d-293c-476c-8459-806ce0f00800" providerId="ADAL" clId="{FEE7D18A-66D9-4BFB-AB5B-DFFCADB137CF}" dt="2021-03-21T19:51:00.114" v="1503" actId="47"/>
        <pc:sldMkLst>
          <pc:docMk/>
          <pc:sldMk cId="2286541694" sldId="330"/>
        </pc:sldMkLst>
        <pc:spChg chg="del">
          <ac:chgData name="Vojtěch Mýlek" userId="f8bde11d-293c-476c-8459-806ce0f00800" providerId="ADAL" clId="{FEE7D18A-66D9-4BFB-AB5B-DFFCADB137CF}" dt="2021-03-21T16:59:45.565" v="491" actId="478"/>
          <ac:spMkLst>
            <pc:docMk/>
            <pc:sldMk cId="2286541694" sldId="330"/>
            <ac:spMk id="2" creationId="{1E75EC94-B17C-4CF4-A680-976EDFE537AB}"/>
          </ac:spMkLst>
        </pc:spChg>
        <pc:spChg chg="del">
          <ac:chgData name="Vojtěch Mýlek" userId="f8bde11d-293c-476c-8459-806ce0f00800" providerId="ADAL" clId="{FEE7D18A-66D9-4BFB-AB5B-DFFCADB137CF}" dt="2021-03-21T19:50:18.941" v="1501" actId="478"/>
          <ac:spMkLst>
            <pc:docMk/>
            <pc:sldMk cId="2286541694" sldId="330"/>
            <ac:spMk id="6" creationId="{38773018-9F84-48E8-9310-16DCE9EE49EB}"/>
          </ac:spMkLst>
        </pc:spChg>
        <pc:spChg chg="mod">
          <ac:chgData name="Vojtěch Mýlek" userId="f8bde11d-293c-476c-8459-806ce0f00800" providerId="ADAL" clId="{FEE7D18A-66D9-4BFB-AB5B-DFFCADB137CF}" dt="2021-03-21T16:39:24.898" v="449" actId="313"/>
          <ac:spMkLst>
            <pc:docMk/>
            <pc:sldMk cId="2286541694" sldId="330"/>
            <ac:spMk id="7" creationId="{5DC61BDA-AE1F-40F2-B020-4A0D391123F7}"/>
          </ac:spMkLst>
        </pc:spChg>
        <pc:spChg chg="del mod">
          <ac:chgData name="Vojtěch Mýlek" userId="f8bde11d-293c-476c-8459-806ce0f00800" providerId="ADAL" clId="{FEE7D18A-66D9-4BFB-AB5B-DFFCADB137CF}" dt="2021-03-21T19:50:21.208" v="1502" actId="478"/>
          <ac:spMkLst>
            <pc:docMk/>
            <pc:sldMk cId="2286541694" sldId="330"/>
            <ac:spMk id="8" creationId="{FB24F5FF-2211-4984-91CD-62AE8F5C392B}"/>
          </ac:spMkLst>
        </pc:spChg>
        <pc:spChg chg="add mod">
          <ac:chgData name="Vojtěch Mýlek" userId="f8bde11d-293c-476c-8459-806ce0f00800" providerId="ADAL" clId="{FEE7D18A-66D9-4BFB-AB5B-DFFCADB137CF}" dt="2021-03-21T19:49:53.884" v="1497" actId="17032"/>
          <ac:spMkLst>
            <pc:docMk/>
            <pc:sldMk cId="2286541694" sldId="330"/>
            <ac:spMk id="10" creationId="{736E86DC-411C-42E1-B38C-F2FA5A84C1AA}"/>
          </ac:spMkLst>
        </pc:spChg>
        <pc:spChg chg="add mod">
          <ac:chgData name="Vojtěch Mýlek" userId="f8bde11d-293c-476c-8459-806ce0f00800" providerId="ADAL" clId="{FEE7D18A-66D9-4BFB-AB5B-DFFCADB137CF}" dt="2021-03-21T19:50:18.941" v="1501" actId="478"/>
          <ac:spMkLst>
            <pc:docMk/>
            <pc:sldMk cId="2286541694" sldId="330"/>
            <ac:spMk id="11" creationId="{CB51B858-D801-4F5B-AE00-F080A88FAEE3}"/>
          </ac:spMkLst>
        </pc:spChg>
        <pc:spChg chg="add mod">
          <ac:chgData name="Vojtěch Mýlek" userId="f8bde11d-293c-476c-8459-806ce0f00800" providerId="ADAL" clId="{FEE7D18A-66D9-4BFB-AB5B-DFFCADB137CF}" dt="2021-03-21T19:50:21.208" v="1502" actId="478"/>
          <ac:spMkLst>
            <pc:docMk/>
            <pc:sldMk cId="2286541694" sldId="330"/>
            <ac:spMk id="14" creationId="{BC5329E4-3090-4F8A-BAB6-26C9E9615AB8}"/>
          </ac:spMkLst>
        </pc:spChg>
        <pc:picChg chg="del">
          <ac:chgData name="Vojtěch Mýlek" userId="f8bde11d-293c-476c-8459-806ce0f00800" providerId="ADAL" clId="{FEE7D18A-66D9-4BFB-AB5B-DFFCADB137CF}" dt="2021-03-21T16:26:40.338" v="181" actId="478"/>
          <ac:picMkLst>
            <pc:docMk/>
            <pc:sldMk cId="2286541694" sldId="330"/>
            <ac:picMk id="12" creationId="{7FEDAC64-A4E0-4EA5-8911-490D589738D9}"/>
          </ac:picMkLst>
        </pc:picChg>
      </pc:sldChg>
      <pc:sldChg chg="delSp modSp add mod ord delAnim">
        <pc:chgData name="Vojtěch Mýlek" userId="f8bde11d-293c-476c-8459-806ce0f00800" providerId="ADAL" clId="{FEE7D18A-66D9-4BFB-AB5B-DFFCADB137CF}" dt="2021-03-22T10:41:34.907" v="1977"/>
        <pc:sldMkLst>
          <pc:docMk/>
          <pc:sldMk cId="2576170103" sldId="331"/>
        </pc:sldMkLst>
        <pc:spChg chg="mod">
          <ac:chgData name="Vojtěch Mýlek" userId="f8bde11d-293c-476c-8459-806ce0f00800" providerId="ADAL" clId="{FEE7D18A-66D9-4BFB-AB5B-DFFCADB137CF}" dt="2021-03-21T16:36:23.055" v="425" actId="1076"/>
          <ac:spMkLst>
            <pc:docMk/>
            <pc:sldMk cId="2576170103" sldId="331"/>
            <ac:spMk id="11" creationId="{00000000-0000-0000-0000-000000000000}"/>
          </ac:spMkLst>
        </pc:spChg>
        <pc:grpChg chg="del">
          <ac:chgData name="Vojtěch Mýlek" userId="f8bde11d-293c-476c-8459-806ce0f00800" providerId="ADAL" clId="{FEE7D18A-66D9-4BFB-AB5B-DFFCADB137CF}" dt="2021-03-21T16:36:16.885" v="424" actId="478"/>
          <ac:grpSpMkLst>
            <pc:docMk/>
            <pc:sldMk cId="2576170103" sldId="331"/>
            <ac:grpSpMk id="18" creationId="{F5E5C331-7A84-4B35-B942-B77344353D36}"/>
          </ac:grpSpMkLst>
        </pc:grpChg>
      </pc:sldChg>
      <pc:sldChg chg="delSp new del ord">
        <pc:chgData name="Vojtěch Mýlek" userId="f8bde11d-293c-476c-8459-806ce0f00800" providerId="ADAL" clId="{FEE7D18A-66D9-4BFB-AB5B-DFFCADB137CF}" dt="2021-03-21T19:01:10.932" v="1091" actId="47"/>
        <pc:sldMkLst>
          <pc:docMk/>
          <pc:sldMk cId="1150518435" sldId="332"/>
        </pc:sldMkLst>
        <pc:spChg chg="del">
          <ac:chgData name="Vojtěch Mýlek" userId="f8bde11d-293c-476c-8459-806ce0f00800" providerId="ADAL" clId="{FEE7D18A-66D9-4BFB-AB5B-DFFCADB137CF}" dt="2021-03-21T17:53:13.030" v="809" actId="478"/>
          <ac:spMkLst>
            <pc:docMk/>
            <pc:sldMk cId="1150518435" sldId="332"/>
            <ac:spMk id="2" creationId="{FC24C94E-571B-403F-A6D2-10EC27AC133C}"/>
          </ac:spMkLst>
        </pc:spChg>
      </pc:sldChg>
      <pc:sldChg chg="add del">
        <pc:chgData name="Vojtěch Mýlek" userId="f8bde11d-293c-476c-8459-806ce0f00800" providerId="ADAL" clId="{FEE7D18A-66D9-4BFB-AB5B-DFFCADB137CF}" dt="2021-03-21T17:15:24.118" v="515" actId="47"/>
        <pc:sldMkLst>
          <pc:docMk/>
          <pc:sldMk cId="3677452596" sldId="332"/>
        </pc:sldMkLst>
      </pc:sldChg>
      <pc:sldChg chg="new del ord">
        <pc:chgData name="Vojtěch Mýlek" userId="f8bde11d-293c-476c-8459-806ce0f00800" providerId="ADAL" clId="{FEE7D18A-66D9-4BFB-AB5B-DFFCADB137CF}" dt="2021-03-21T19:01:10.932" v="1091" actId="47"/>
        <pc:sldMkLst>
          <pc:docMk/>
          <pc:sldMk cId="3816150915" sldId="333"/>
        </pc:sldMkLst>
      </pc:sldChg>
      <pc:sldChg chg="delSp new del ord">
        <pc:chgData name="Vojtěch Mýlek" userId="f8bde11d-293c-476c-8459-806ce0f00800" providerId="ADAL" clId="{FEE7D18A-66D9-4BFB-AB5B-DFFCADB137CF}" dt="2021-03-21T19:01:10.932" v="1091" actId="47"/>
        <pc:sldMkLst>
          <pc:docMk/>
          <pc:sldMk cId="1240404161" sldId="334"/>
        </pc:sldMkLst>
        <pc:spChg chg="del">
          <ac:chgData name="Vojtěch Mýlek" userId="f8bde11d-293c-476c-8459-806ce0f00800" providerId="ADAL" clId="{FEE7D18A-66D9-4BFB-AB5B-DFFCADB137CF}" dt="2021-03-21T17:54:40.936" v="816" actId="478"/>
          <ac:spMkLst>
            <pc:docMk/>
            <pc:sldMk cId="1240404161" sldId="334"/>
            <ac:spMk id="2" creationId="{ED4440DE-4D72-4445-A98A-82BA6C7E25CF}"/>
          </ac:spMkLst>
        </pc:spChg>
      </pc:sldChg>
      <pc:sldChg chg="modSp new del mod">
        <pc:chgData name="Vojtěch Mýlek" userId="f8bde11d-293c-476c-8459-806ce0f00800" providerId="ADAL" clId="{FEE7D18A-66D9-4BFB-AB5B-DFFCADB137CF}" dt="2021-03-22T18:47:41.919" v="2731" actId="47"/>
        <pc:sldMkLst>
          <pc:docMk/>
          <pc:sldMk cId="3079168710" sldId="335"/>
        </pc:sldMkLst>
        <pc:spChg chg="mod">
          <ac:chgData name="Vojtěch Mýlek" userId="f8bde11d-293c-476c-8459-806ce0f00800" providerId="ADAL" clId="{FEE7D18A-66D9-4BFB-AB5B-DFFCADB137CF}" dt="2021-03-21T18:44:42.232" v="842" actId="20577"/>
          <ac:spMkLst>
            <pc:docMk/>
            <pc:sldMk cId="3079168710" sldId="335"/>
            <ac:spMk id="2" creationId="{51A402A1-3B94-48E6-96E3-DE53DD52762E}"/>
          </ac:spMkLst>
        </pc:spChg>
        <pc:spChg chg="mod">
          <ac:chgData name="Vojtěch Mýlek" userId="f8bde11d-293c-476c-8459-806ce0f00800" providerId="ADAL" clId="{FEE7D18A-66D9-4BFB-AB5B-DFFCADB137CF}" dt="2021-03-21T19:46:58.096" v="1277" actId="20577"/>
          <ac:spMkLst>
            <pc:docMk/>
            <pc:sldMk cId="3079168710" sldId="335"/>
            <ac:spMk id="3" creationId="{DD083A6F-1BBD-438C-BD49-3D5045EA39A3}"/>
          </ac:spMkLst>
        </pc:spChg>
      </pc:sldChg>
      <pc:sldChg chg="addSp delSp modSp add mod ord delAnim">
        <pc:chgData name="Vojtěch Mýlek" userId="f8bde11d-293c-476c-8459-806ce0f00800" providerId="ADAL" clId="{FEE7D18A-66D9-4BFB-AB5B-DFFCADB137CF}" dt="2021-03-23T08:44:25.299" v="8259" actId="20577"/>
        <pc:sldMkLst>
          <pc:docMk/>
          <pc:sldMk cId="1017890033" sldId="336"/>
        </pc:sldMkLst>
        <pc:spChg chg="del">
          <ac:chgData name="Vojtěch Mýlek" userId="f8bde11d-293c-476c-8459-806ce0f00800" providerId="ADAL" clId="{FEE7D18A-66D9-4BFB-AB5B-DFFCADB137CF}" dt="2021-03-21T18:48:43.057" v="990" actId="478"/>
          <ac:spMkLst>
            <pc:docMk/>
            <pc:sldMk cId="1017890033" sldId="336"/>
            <ac:spMk id="2" creationId="{8EE81FD7-BB55-454B-9C74-52C675E75DA4}"/>
          </ac:spMkLst>
        </pc:spChg>
        <pc:spChg chg="add del mod">
          <ac:chgData name="Vojtěch Mýlek" userId="f8bde11d-293c-476c-8459-806ce0f00800" providerId="ADAL" clId="{FEE7D18A-66D9-4BFB-AB5B-DFFCADB137CF}" dt="2021-03-22T19:29:47.331" v="3774" actId="478"/>
          <ac:spMkLst>
            <pc:docMk/>
            <pc:sldMk cId="1017890033" sldId="336"/>
            <ac:spMk id="3" creationId="{6ADBC8BE-BABA-4E73-98ED-5148A7ED78D8}"/>
          </ac:spMkLst>
        </pc:spChg>
        <pc:spChg chg="del">
          <ac:chgData name="Vojtěch Mýlek" userId="f8bde11d-293c-476c-8459-806ce0f00800" providerId="ADAL" clId="{FEE7D18A-66D9-4BFB-AB5B-DFFCADB137CF}" dt="2021-03-21T19:00:32.511" v="1086" actId="478"/>
          <ac:spMkLst>
            <pc:docMk/>
            <pc:sldMk cId="1017890033" sldId="336"/>
            <ac:spMk id="3" creationId="{BA493276-5C5D-413F-A792-E3A3054B83F5}"/>
          </ac:spMkLst>
        </pc:spChg>
        <pc:spChg chg="del">
          <ac:chgData name="Vojtěch Mýlek" userId="f8bde11d-293c-476c-8459-806ce0f00800" providerId="ADAL" clId="{FEE7D18A-66D9-4BFB-AB5B-DFFCADB137CF}" dt="2021-03-22T19:29:44.337" v="3773" actId="478"/>
          <ac:spMkLst>
            <pc:docMk/>
            <pc:sldMk cId="1017890033" sldId="336"/>
            <ac:spMk id="4" creationId="{39B38F2A-109E-489F-BB85-F6E3035F8A18}"/>
          </ac:spMkLst>
        </pc:spChg>
        <pc:spChg chg="mod">
          <ac:chgData name="Vojtěch Mýlek" userId="f8bde11d-293c-476c-8459-806ce0f00800" providerId="ADAL" clId="{FEE7D18A-66D9-4BFB-AB5B-DFFCADB137CF}" dt="2021-03-22T22:27:55.373" v="7455" actId="1076"/>
          <ac:spMkLst>
            <pc:docMk/>
            <pc:sldMk cId="1017890033" sldId="336"/>
            <ac:spMk id="5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36.840" v="7477" actId="1076"/>
          <ac:spMkLst>
            <pc:docMk/>
            <pc:sldMk cId="1017890033" sldId="336"/>
            <ac:spMk id="6" creationId="{7B69FAD3-8BFF-40F2-9DDE-4AA1E487E2B5}"/>
          </ac:spMkLst>
        </pc:spChg>
        <pc:spChg chg="add del mod">
          <ac:chgData name="Vojtěch Mýlek" userId="f8bde11d-293c-476c-8459-806ce0f00800" providerId="ADAL" clId="{FEE7D18A-66D9-4BFB-AB5B-DFFCADB137CF}" dt="2021-03-22T22:27:49.486" v="7453" actId="478"/>
          <ac:spMkLst>
            <pc:docMk/>
            <pc:sldMk cId="1017890033" sldId="336"/>
            <ac:spMk id="7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33.477" v="7476" actId="1076"/>
          <ac:spMkLst>
            <pc:docMk/>
            <pc:sldMk cId="1017890033" sldId="336"/>
            <ac:spMk id="8" creationId="{74CB886C-37C2-4C07-9621-89C653288952}"/>
          </ac:spMkLst>
        </pc:spChg>
        <pc:spChg chg="mod">
          <ac:chgData name="Vojtěch Mýlek" userId="f8bde11d-293c-476c-8459-806ce0f00800" providerId="ADAL" clId="{FEE7D18A-66D9-4BFB-AB5B-DFFCADB137CF}" dt="2021-03-22T22:27:53.653" v="7454" actId="1076"/>
          <ac:spMkLst>
            <pc:docMk/>
            <pc:sldMk cId="1017890033" sldId="336"/>
            <ac:spMk id="10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49.194" v="7478" actId="1076"/>
          <ac:spMkLst>
            <pc:docMk/>
            <pc:sldMk cId="1017890033" sldId="336"/>
            <ac:spMk id="11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19:29:14.307" v="3768" actId="208"/>
          <ac:spMkLst>
            <pc:docMk/>
            <pc:sldMk cId="1017890033" sldId="336"/>
            <ac:spMk id="12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19:29:14.307" v="3768" actId="208"/>
          <ac:spMkLst>
            <pc:docMk/>
            <pc:sldMk cId="1017890033" sldId="336"/>
            <ac:spMk id="13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02.157" v="7458" actId="1076"/>
          <ac:spMkLst>
            <pc:docMk/>
            <pc:sldMk cId="1017890033" sldId="336"/>
            <ac:spMk id="14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27.637" v="7474" actId="1076"/>
          <ac:spMkLst>
            <pc:docMk/>
            <pc:sldMk cId="1017890033" sldId="336"/>
            <ac:spMk id="15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07.545" v="7459" actId="1076"/>
          <ac:spMkLst>
            <pc:docMk/>
            <pc:sldMk cId="1017890033" sldId="336"/>
            <ac:spMk id="17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8:14.577" v="7462" actId="1076"/>
          <ac:spMkLst>
            <pc:docMk/>
            <pc:sldMk cId="1017890033" sldId="336"/>
            <ac:spMk id="18" creationId="{00000000-0000-0000-0000-000000000000}"/>
          </ac:spMkLst>
        </pc:spChg>
        <pc:spChg chg="add mod">
          <ac:chgData name="Vojtěch Mýlek" userId="f8bde11d-293c-476c-8459-806ce0f00800" providerId="ADAL" clId="{FEE7D18A-66D9-4BFB-AB5B-DFFCADB137CF}" dt="2021-03-23T08:44:25.299" v="8259" actId="20577"/>
          <ac:spMkLst>
            <pc:docMk/>
            <pc:sldMk cId="1017890033" sldId="336"/>
            <ac:spMk id="19" creationId="{97E01460-8FA2-4BE2-AA50-33A489BE83A6}"/>
          </ac:spMkLst>
        </pc:spChg>
        <pc:picChg chg="del">
          <ac:chgData name="Vojtěch Mýlek" userId="f8bde11d-293c-476c-8459-806ce0f00800" providerId="ADAL" clId="{FEE7D18A-66D9-4BFB-AB5B-DFFCADB137CF}" dt="2021-03-21T18:48:41.732" v="989" actId="478"/>
          <ac:picMkLst>
            <pc:docMk/>
            <pc:sldMk cId="1017890033" sldId="336"/>
            <ac:picMk id="16" creationId="{1CD656B3-56F0-4684-BE2B-5336578D32E0}"/>
          </ac:picMkLst>
        </pc:picChg>
      </pc:sldChg>
      <pc:sldChg chg="new del">
        <pc:chgData name="Vojtěch Mýlek" userId="f8bde11d-293c-476c-8459-806ce0f00800" providerId="ADAL" clId="{FEE7D18A-66D9-4BFB-AB5B-DFFCADB137CF}" dt="2021-03-21T19:23:26.095" v="1114" actId="47"/>
        <pc:sldMkLst>
          <pc:docMk/>
          <pc:sldMk cId="918030796" sldId="337"/>
        </pc:sldMkLst>
      </pc:sldChg>
      <pc:sldChg chg="delSp modSp add mod delAnim">
        <pc:chgData name="Vojtěch Mýlek" userId="f8bde11d-293c-476c-8459-806ce0f00800" providerId="ADAL" clId="{FEE7D18A-66D9-4BFB-AB5B-DFFCADB137CF}" dt="2021-03-23T09:33:09.394" v="8704" actId="20577"/>
        <pc:sldMkLst>
          <pc:docMk/>
          <pc:sldMk cId="1496785117" sldId="337"/>
        </pc:sldMkLst>
        <pc:spChg chg="del">
          <ac:chgData name="Vojtěch Mýlek" userId="f8bde11d-293c-476c-8459-806ce0f00800" providerId="ADAL" clId="{FEE7D18A-66D9-4BFB-AB5B-DFFCADB137CF}" dt="2021-03-21T19:37:05.270" v="1150" actId="478"/>
          <ac:spMkLst>
            <pc:docMk/>
            <pc:sldMk cId="1496785117" sldId="337"/>
            <ac:spMk id="2" creationId="{C9A4069F-51D9-44B4-BD73-B491DB4B4CAD}"/>
          </ac:spMkLst>
        </pc:spChg>
        <pc:spChg chg="mod">
          <ac:chgData name="Vojtěch Mýlek" userId="f8bde11d-293c-476c-8459-806ce0f00800" providerId="ADAL" clId="{FEE7D18A-66D9-4BFB-AB5B-DFFCADB137CF}" dt="2021-03-22T21:38:43.597" v="6165" actId="20577"/>
          <ac:spMkLst>
            <pc:docMk/>
            <pc:sldMk cId="1496785117" sldId="337"/>
            <ac:spMk id="4" creationId="{8D0006A9-E708-46EC-B242-4EE87EC9E429}"/>
          </ac:spMkLst>
        </pc:spChg>
        <pc:spChg chg="mod">
          <ac:chgData name="Vojtěch Mýlek" userId="f8bde11d-293c-476c-8459-806ce0f00800" providerId="ADAL" clId="{FEE7D18A-66D9-4BFB-AB5B-DFFCADB137CF}" dt="2021-03-23T09:33:09.394" v="8704" actId="20577"/>
          <ac:spMkLst>
            <pc:docMk/>
            <pc:sldMk cId="1496785117" sldId="337"/>
            <ac:spMk id="5" creationId="{771A3C65-C70F-4A58-8D3E-A05E5F3B1D12}"/>
          </ac:spMkLst>
        </pc:spChg>
        <pc:picChg chg="del">
          <ac:chgData name="Vojtěch Mýlek" userId="f8bde11d-293c-476c-8459-806ce0f00800" providerId="ADAL" clId="{FEE7D18A-66D9-4BFB-AB5B-DFFCADB137CF}" dt="2021-03-21T19:37:06.405" v="1151" actId="478"/>
          <ac:picMkLst>
            <pc:docMk/>
            <pc:sldMk cId="1496785117" sldId="337"/>
            <ac:picMk id="26" creationId="{9E9DA542-60B0-4929-B2D5-6C9C01B6692A}"/>
          </ac:picMkLst>
        </pc:picChg>
      </pc:sldChg>
      <pc:sldChg chg="new del">
        <pc:chgData name="Vojtěch Mýlek" userId="f8bde11d-293c-476c-8459-806ce0f00800" providerId="ADAL" clId="{FEE7D18A-66D9-4BFB-AB5B-DFFCADB137CF}" dt="2021-03-21T19:23:26.902" v="1115" actId="47"/>
        <pc:sldMkLst>
          <pc:docMk/>
          <pc:sldMk cId="1046210211" sldId="338"/>
        </pc:sldMkLst>
      </pc:sldChg>
      <pc:sldChg chg="addSp delSp modSp add del mod ord modAnim">
        <pc:chgData name="Vojtěch Mýlek" userId="f8bde11d-293c-476c-8459-806ce0f00800" providerId="ADAL" clId="{FEE7D18A-66D9-4BFB-AB5B-DFFCADB137CF}" dt="2021-03-22T22:21:13.776" v="7382" actId="47"/>
        <pc:sldMkLst>
          <pc:docMk/>
          <pc:sldMk cId="3819645817" sldId="338"/>
        </pc:sldMkLst>
        <pc:spChg chg="add del mod">
          <ac:chgData name="Vojtěch Mýlek" userId="f8bde11d-293c-476c-8459-806ce0f00800" providerId="ADAL" clId="{FEE7D18A-66D9-4BFB-AB5B-DFFCADB137CF}" dt="2021-03-21T19:44:03.650" v="1243" actId="478"/>
          <ac:spMkLst>
            <pc:docMk/>
            <pc:sldMk cId="3819645817" sldId="338"/>
            <ac:spMk id="3" creationId="{D02BA399-7612-4801-ACE6-32209D0334E2}"/>
          </ac:spMkLst>
        </pc:spChg>
        <pc:spChg chg="del mod">
          <ac:chgData name="Vojtěch Mýlek" userId="f8bde11d-293c-476c-8459-806ce0f00800" providerId="ADAL" clId="{FEE7D18A-66D9-4BFB-AB5B-DFFCADB137CF}" dt="2021-03-21T19:43:47.299" v="1234" actId="478"/>
          <ac:spMkLst>
            <pc:docMk/>
            <pc:sldMk cId="3819645817" sldId="338"/>
            <ac:spMk id="4" creationId="{39B38F2A-109E-489F-BB85-F6E3035F8A18}"/>
          </ac:spMkLst>
        </pc:spChg>
        <pc:spChg chg="del">
          <ac:chgData name="Vojtěch Mýlek" userId="f8bde11d-293c-476c-8459-806ce0f00800" providerId="ADAL" clId="{FEE7D18A-66D9-4BFB-AB5B-DFFCADB137CF}" dt="2021-03-21T19:40:03.906" v="1161" actId="478"/>
          <ac:spMkLst>
            <pc:docMk/>
            <pc:sldMk cId="3819645817" sldId="338"/>
            <ac:spMk id="5" creationId="{00000000-0000-0000-0000-000000000000}"/>
          </ac:spMkLst>
        </pc:spChg>
        <pc:spChg chg="del mod">
          <ac:chgData name="Vojtěch Mýlek" userId="f8bde11d-293c-476c-8459-806ce0f00800" providerId="ADAL" clId="{FEE7D18A-66D9-4BFB-AB5B-DFFCADB137CF}" dt="2021-03-21T19:40:44.213" v="1168" actId="478"/>
          <ac:spMkLst>
            <pc:docMk/>
            <pc:sldMk cId="3819645817" sldId="338"/>
            <ac:spMk id="6" creationId="{7B69FAD3-8BFF-40F2-9DDE-4AA1E487E2B5}"/>
          </ac:spMkLst>
        </pc:spChg>
        <pc:spChg chg="del">
          <ac:chgData name="Vojtěch Mýlek" userId="f8bde11d-293c-476c-8459-806ce0f00800" providerId="ADAL" clId="{FEE7D18A-66D9-4BFB-AB5B-DFFCADB137CF}" dt="2021-03-21T19:40:44.213" v="1168" actId="478"/>
          <ac:spMkLst>
            <pc:docMk/>
            <pc:sldMk cId="3819645817" sldId="338"/>
            <ac:spMk id="7" creationId="{00000000-0000-0000-0000-000000000000}"/>
          </ac:spMkLst>
        </pc:spChg>
        <pc:spChg chg="del mod">
          <ac:chgData name="Vojtěch Mýlek" userId="f8bde11d-293c-476c-8459-806ce0f00800" providerId="ADAL" clId="{FEE7D18A-66D9-4BFB-AB5B-DFFCADB137CF}" dt="2021-03-21T19:40:44.213" v="1168" actId="478"/>
          <ac:spMkLst>
            <pc:docMk/>
            <pc:sldMk cId="3819645817" sldId="338"/>
            <ac:spMk id="8" creationId="{74CB886C-37C2-4C07-9621-89C653288952}"/>
          </ac:spMkLst>
        </pc:spChg>
        <pc:spChg chg="del mod">
          <ac:chgData name="Vojtěch Mýlek" userId="f8bde11d-293c-476c-8459-806ce0f00800" providerId="ADAL" clId="{FEE7D18A-66D9-4BFB-AB5B-DFFCADB137CF}" dt="2021-03-21T19:40:03.906" v="1161" actId="478"/>
          <ac:spMkLst>
            <pc:docMk/>
            <pc:sldMk cId="3819645817" sldId="338"/>
            <ac:spMk id="10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3.906" v="1161" actId="478"/>
          <ac:spMkLst>
            <pc:docMk/>
            <pc:sldMk cId="3819645817" sldId="338"/>
            <ac:spMk id="11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3.906" v="1161" actId="478"/>
          <ac:spMkLst>
            <pc:docMk/>
            <pc:sldMk cId="3819645817" sldId="338"/>
            <ac:spMk id="12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3.906" v="1161" actId="478"/>
          <ac:spMkLst>
            <pc:docMk/>
            <pc:sldMk cId="3819645817" sldId="338"/>
            <ac:spMk id="13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8.260" v="1162" actId="478"/>
          <ac:spMkLst>
            <pc:docMk/>
            <pc:sldMk cId="3819645817" sldId="338"/>
            <ac:spMk id="14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8.260" v="1162" actId="478"/>
          <ac:spMkLst>
            <pc:docMk/>
            <pc:sldMk cId="3819645817" sldId="338"/>
            <ac:spMk id="15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8.260" v="1162" actId="478"/>
          <ac:spMkLst>
            <pc:docMk/>
            <pc:sldMk cId="3819645817" sldId="338"/>
            <ac:spMk id="17" creationId="{00000000-0000-0000-0000-000000000000}"/>
          </ac:spMkLst>
        </pc:spChg>
        <pc:spChg chg="del">
          <ac:chgData name="Vojtěch Mýlek" userId="f8bde11d-293c-476c-8459-806ce0f00800" providerId="ADAL" clId="{FEE7D18A-66D9-4BFB-AB5B-DFFCADB137CF}" dt="2021-03-21T19:40:08.260" v="1162" actId="478"/>
          <ac:spMkLst>
            <pc:docMk/>
            <pc:sldMk cId="3819645817" sldId="338"/>
            <ac:spMk id="18" creationId="{00000000-0000-0000-0000-000000000000}"/>
          </ac:spMkLst>
        </pc:spChg>
        <pc:spChg chg="mod topLvl">
          <ac:chgData name="Vojtěch Mýlek" userId="f8bde11d-293c-476c-8459-806ce0f00800" providerId="ADAL" clId="{FEE7D18A-66D9-4BFB-AB5B-DFFCADB137CF}" dt="2021-03-22T22:20:20.415" v="7355" actId="164"/>
          <ac:spMkLst>
            <pc:docMk/>
            <pc:sldMk cId="3819645817" sldId="338"/>
            <ac:spMk id="19" creationId="{1256D7B0-0AB9-4B71-B679-E88D9BA36CA8}"/>
          </ac:spMkLst>
        </pc:spChg>
        <pc:spChg chg="mod topLvl">
          <ac:chgData name="Vojtěch Mýlek" userId="f8bde11d-293c-476c-8459-806ce0f00800" providerId="ADAL" clId="{FEE7D18A-66D9-4BFB-AB5B-DFFCADB137CF}" dt="2021-03-22T22:20:20.415" v="7355" actId="164"/>
          <ac:spMkLst>
            <pc:docMk/>
            <pc:sldMk cId="3819645817" sldId="338"/>
            <ac:spMk id="20" creationId="{90C8F299-5C1D-43C7-B87C-5DC2098B74EC}"/>
          </ac:spMkLst>
        </pc:spChg>
        <pc:spChg chg="mod topLvl">
          <ac:chgData name="Vojtěch Mýlek" userId="f8bde11d-293c-476c-8459-806ce0f00800" providerId="ADAL" clId="{FEE7D18A-66D9-4BFB-AB5B-DFFCADB137CF}" dt="2021-03-22T22:20:55.673" v="7378" actId="403"/>
          <ac:spMkLst>
            <pc:docMk/>
            <pc:sldMk cId="3819645817" sldId="338"/>
            <ac:spMk id="21" creationId="{F63562D1-8CAD-41D5-9D8D-1660A33BAD35}"/>
          </ac:spMkLst>
        </pc:spChg>
        <pc:spChg chg="mod topLvl">
          <ac:chgData name="Vojtěch Mýlek" userId="f8bde11d-293c-476c-8459-806ce0f00800" providerId="ADAL" clId="{FEE7D18A-66D9-4BFB-AB5B-DFFCADB137CF}" dt="2021-03-22T22:20:59.789" v="7379" actId="403"/>
          <ac:spMkLst>
            <pc:docMk/>
            <pc:sldMk cId="3819645817" sldId="338"/>
            <ac:spMk id="22" creationId="{8078FC4A-5BE9-421E-86C9-BEDE29DE1C6A}"/>
          </ac:spMkLst>
        </pc:spChg>
        <pc:spChg chg="add del mod">
          <ac:chgData name="Vojtěch Mýlek" userId="f8bde11d-293c-476c-8459-806ce0f00800" providerId="ADAL" clId="{FEE7D18A-66D9-4BFB-AB5B-DFFCADB137CF}" dt="2021-03-21T19:44:05.922" v="1244" actId="478"/>
          <ac:spMkLst>
            <pc:docMk/>
            <pc:sldMk cId="3819645817" sldId="338"/>
            <ac:spMk id="24" creationId="{44AF25A6-F099-4BB4-965F-E03AB3B259B1}"/>
          </ac:spMkLst>
        </pc:spChg>
        <pc:spChg chg="add del mod">
          <ac:chgData name="Vojtěch Mýlek" userId="f8bde11d-293c-476c-8459-806ce0f00800" providerId="ADAL" clId="{FEE7D18A-66D9-4BFB-AB5B-DFFCADB137CF}" dt="2021-03-22T22:20:45.357" v="7367" actId="478"/>
          <ac:spMkLst>
            <pc:docMk/>
            <pc:sldMk cId="3819645817" sldId="338"/>
            <ac:spMk id="25" creationId="{3DFF908D-E479-41D7-B999-7DD4C81168B8}"/>
          </ac:spMkLst>
        </pc:spChg>
        <pc:grpChg chg="add mod">
          <ac:chgData name="Vojtěch Mýlek" userId="f8bde11d-293c-476c-8459-806ce0f00800" providerId="ADAL" clId="{FEE7D18A-66D9-4BFB-AB5B-DFFCADB137CF}" dt="2021-03-22T22:21:05.289" v="7380" actId="1076"/>
          <ac:grpSpMkLst>
            <pc:docMk/>
            <pc:sldMk cId="3819645817" sldId="338"/>
            <ac:grpSpMk id="2" creationId="{540121DC-F8D6-407E-BA22-69875E2E70DA}"/>
          </ac:grpSpMkLst>
        </pc:grpChg>
        <pc:grpChg chg="add del mod">
          <ac:chgData name="Vojtěch Mýlek" userId="f8bde11d-293c-476c-8459-806ce0f00800" providerId="ADAL" clId="{FEE7D18A-66D9-4BFB-AB5B-DFFCADB137CF}" dt="2021-03-21T19:41:49.252" v="1184" actId="165"/>
          <ac:grpSpMkLst>
            <pc:docMk/>
            <pc:sldMk cId="3819645817" sldId="338"/>
            <ac:grpSpMk id="16" creationId="{BCE5D216-7182-4E7C-9D0F-DA21C83925C1}"/>
          </ac:grpSpMkLst>
        </pc:grpChg>
      </pc:sldChg>
      <pc:sldChg chg="new del">
        <pc:chgData name="Vojtěch Mýlek" userId="f8bde11d-293c-476c-8459-806ce0f00800" providerId="ADAL" clId="{FEE7D18A-66D9-4BFB-AB5B-DFFCADB137CF}" dt="2021-03-21T19:51:22.249" v="1506" actId="47"/>
        <pc:sldMkLst>
          <pc:docMk/>
          <pc:sldMk cId="384988533" sldId="339"/>
        </pc:sldMkLst>
      </pc:sldChg>
      <pc:sldChg chg="modSp new del mod">
        <pc:chgData name="Vojtěch Mýlek" userId="f8bde11d-293c-476c-8459-806ce0f00800" providerId="ADAL" clId="{FEE7D18A-66D9-4BFB-AB5B-DFFCADB137CF}" dt="2021-03-21T19:24:11.706" v="1144" actId="47"/>
        <pc:sldMkLst>
          <pc:docMk/>
          <pc:sldMk cId="3673925574" sldId="339"/>
        </pc:sldMkLst>
        <pc:spChg chg="mod">
          <ac:chgData name="Vojtěch Mýlek" userId="f8bde11d-293c-476c-8459-806ce0f00800" providerId="ADAL" clId="{FEE7D18A-66D9-4BFB-AB5B-DFFCADB137CF}" dt="2021-03-21T19:23:39.465" v="1136" actId="20577"/>
          <ac:spMkLst>
            <pc:docMk/>
            <pc:sldMk cId="3673925574" sldId="339"/>
            <ac:spMk id="3" creationId="{28535C4A-96A9-43DC-94DA-F080923BA54A}"/>
          </ac:spMkLst>
        </pc:spChg>
      </pc:sldChg>
      <pc:sldChg chg="new del ord">
        <pc:chgData name="Vojtěch Mýlek" userId="f8bde11d-293c-476c-8459-806ce0f00800" providerId="ADAL" clId="{FEE7D18A-66D9-4BFB-AB5B-DFFCADB137CF}" dt="2021-03-21T19:45:58.831" v="1276" actId="47"/>
        <pc:sldMkLst>
          <pc:docMk/>
          <pc:sldMk cId="3979340549" sldId="339"/>
        </pc:sldMkLst>
      </pc:sldChg>
      <pc:sldChg chg="modSp add ord modAnim">
        <pc:chgData name="Vojtěch Mýlek" userId="f8bde11d-293c-476c-8459-806ce0f00800" providerId="ADAL" clId="{FEE7D18A-66D9-4BFB-AB5B-DFFCADB137CF}" dt="2021-03-22T21:40:42.680" v="6215" actId="6549"/>
        <pc:sldMkLst>
          <pc:docMk/>
          <pc:sldMk cId="2558003535" sldId="340"/>
        </pc:sldMkLst>
        <pc:spChg chg="mod">
          <ac:chgData name="Vojtěch Mýlek" userId="f8bde11d-293c-476c-8459-806ce0f00800" providerId="ADAL" clId="{FEE7D18A-66D9-4BFB-AB5B-DFFCADB137CF}" dt="2021-03-22T21:40:42.680" v="6215" actId="6549"/>
          <ac:spMkLst>
            <pc:docMk/>
            <pc:sldMk cId="2558003535" sldId="340"/>
            <ac:spMk id="8" creationId="{FB24F5FF-2211-4984-91CD-62AE8F5C392B}"/>
          </ac:spMkLst>
        </pc:spChg>
      </pc:sldChg>
      <pc:sldChg chg="new del">
        <pc:chgData name="Vojtěch Mýlek" userId="f8bde11d-293c-476c-8459-806ce0f00800" providerId="ADAL" clId="{FEE7D18A-66D9-4BFB-AB5B-DFFCADB137CF}" dt="2021-03-22T10:31:17.309" v="1517" actId="47"/>
        <pc:sldMkLst>
          <pc:docMk/>
          <pc:sldMk cId="3795074645" sldId="341"/>
        </pc:sldMkLst>
      </pc:sldChg>
      <pc:sldChg chg="new del">
        <pc:chgData name="Vojtěch Mýlek" userId="f8bde11d-293c-476c-8459-806ce0f00800" providerId="ADAL" clId="{FEE7D18A-66D9-4BFB-AB5B-DFFCADB137CF}" dt="2021-03-22T10:31:16.532" v="1516" actId="47"/>
        <pc:sldMkLst>
          <pc:docMk/>
          <pc:sldMk cId="2555301609" sldId="342"/>
        </pc:sldMkLst>
      </pc:sldChg>
      <pc:sldChg chg="addSp delSp modSp new mod ord">
        <pc:chgData name="Vojtěch Mýlek" userId="f8bde11d-293c-476c-8459-806ce0f00800" providerId="ADAL" clId="{FEE7D18A-66D9-4BFB-AB5B-DFFCADB137CF}" dt="2021-03-22T19:13:02.302" v="3698" actId="1076"/>
        <pc:sldMkLst>
          <pc:docMk/>
          <pc:sldMk cId="4253493775" sldId="343"/>
        </pc:sldMkLst>
        <pc:spChg chg="mod">
          <ac:chgData name="Vojtěch Mýlek" userId="f8bde11d-293c-476c-8459-806ce0f00800" providerId="ADAL" clId="{FEE7D18A-66D9-4BFB-AB5B-DFFCADB137CF}" dt="2021-03-22T19:10:30.053" v="3648" actId="20577"/>
          <ac:spMkLst>
            <pc:docMk/>
            <pc:sldMk cId="4253493775" sldId="343"/>
            <ac:spMk id="3" creationId="{BF8D36ED-6C61-4458-B931-D870D63816D4}"/>
          </ac:spMkLst>
        </pc:spChg>
        <pc:spChg chg="del mod">
          <ac:chgData name="Vojtěch Mýlek" userId="f8bde11d-293c-476c-8459-806ce0f00800" providerId="ADAL" clId="{FEE7D18A-66D9-4BFB-AB5B-DFFCADB137CF}" dt="2021-03-22T19:12:08.874" v="3682" actId="478"/>
          <ac:spMkLst>
            <pc:docMk/>
            <pc:sldMk cId="4253493775" sldId="343"/>
            <ac:spMk id="4" creationId="{99E3723E-5278-47C1-A630-E4D0A742863B}"/>
          </ac:spMkLst>
        </pc:spChg>
        <pc:spChg chg="add mod">
          <ac:chgData name="Vojtěch Mýlek" userId="f8bde11d-293c-476c-8459-806ce0f00800" providerId="ADAL" clId="{FEE7D18A-66D9-4BFB-AB5B-DFFCADB137CF}" dt="2021-03-22T19:13:02.302" v="3698" actId="1076"/>
          <ac:spMkLst>
            <pc:docMk/>
            <pc:sldMk cId="4253493775" sldId="343"/>
            <ac:spMk id="5" creationId="{B34AE09F-FC2C-421D-B699-90F798BCCDE4}"/>
          </ac:spMkLst>
        </pc:spChg>
        <pc:spChg chg="add mod">
          <ac:chgData name="Vojtěch Mýlek" userId="f8bde11d-293c-476c-8459-806ce0f00800" providerId="ADAL" clId="{FEE7D18A-66D9-4BFB-AB5B-DFFCADB137CF}" dt="2021-03-22T19:13:02.302" v="3698" actId="1076"/>
          <ac:spMkLst>
            <pc:docMk/>
            <pc:sldMk cId="4253493775" sldId="343"/>
            <ac:spMk id="9" creationId="{8815746A-CAF1-4CC5-8911-448333A31734}"/>
          </ac:spMkLst>
        </pc:spChg>
        <pc:spChg chg="add del mod">
          <ac:chgData name="Vojtěch Mýlek" userId="f8bde11d-293c-476c-8459-806ce0f00800" providerId="ADAL" clId="{FEE7D18A-66D9-4BFB-AB5B-DFFCADB137CF}" dt="2021-03-22T19:12:13.853" v="3683" actId="478"/>
          <ac:spMkLst>
            <pc:docMk/>
            <pc:sldMk cId="4253493775" sldId="343"/>
            <ac:spMk id="11" creationId="{ED26BE04-D162-4979-A841-38FE005E5725}"/>
          </ac:spMkLst>
        </pc:spChg>
        <pc:spChg chg="add mod">
          <ac:chgData name="Vojtěch Mýlek" userId="f8bde11d-293c-476c-8459-806ce0f00800" providerId="ADAL" clId="{FEE7D18A-66D9-4BFB-AB5B-DFFCADB137CF}" dt="2021-03-22T19:13:02.302" v="3698" actId="1076"/>
          <ac:spMkLst>
            <pc:docMk/>
            <pc:sldMk cId="4253493775" sldId="343"/>
            <ac:spMk id="12" creationId="{13DA1A96-3856-4A79-9502-7E6F026F8885}"/>
          </ac:spMkLst>
        </pc:spChg>
        <pc:picChg chg="add mod">
          <ac:chgData name="Vojtěch Mýlek" userId="f8bde11d-293c-476c-8459-806ce0f00800" providerId="ADAL" clId="{FEE7D18A-66D9-4BFB-AB5B-DFFCADB137CF}" dt="2021-03-22T19:13:02.302" v="3698" actId="1076"/>
          <ac:picMkLst>
            <pc:docMk/>
            <pc:sldMk cId="4253493775" sldId="343"/>
            <ac:picMk id="6" creationId="{066CF238-B98C-47BD-8583-6887F69D5B84}"/>
          </ac:picMkLst>
        </pc:picChg>
        <pc:picChg chg="add mod">
          <ac:chgData name="Vojtěch Mýlek" userId="f8bde11d-293c-476c-8459-806ce0f00800" providerId="ADAL" clId="{FEE7D18A-66D9-4BFB-AB5B-DFFCADB137CF}" dt="2021-03-22T19:13:02.302" v="3698" actId="1076"/>
          <ac:picMkLst>
            <pc:docMk/>
            <pc:sldMk cId="4253493775" sldId="343"/>
            <ac:picMk id="8" creationId="{9F8BD3B9-D94B-4B09-9C7F-E4F09D11B721}"/>
          </ac:picMkLst>
        </pc:picChg>
        <pc:picChg chg="add mod">
          <ac:chgData name="Vojtěch Mýlek" userId="f8bde11d-293c-476c-8459-806ce0f00800" providerId="ADAL" clId="{FEE7D18A-66D9-4BFB-AB5B-DFFCADB137CF}" dt="2021-03-22T19:13:02.302" v="3698" actId="1076"/>
          <ac:picMkLst>
            <pc:docMk/>
            <pc:sldMk cId="4253493775" sldId="343"/>
            <ac:picMk id="10" creationId="{3AC13C66-F304-4918-801E-391EC00D96F8}"/>
          </ac:picMkLst>
        </pc:picChg>
      </pc:sldChg>
      <pc:sldChg chg="addSp delSp modSp new mod ord modAnim">
        <pc:chgData name="Vojtěch Mýlek" userId="f8bde11d-293c-476c-8459-806ce0f00800" providerId="ADAL" clId="{FEE7D18A-66D9-4BFB-AB5B-DFFCADB137CF}" dt="2021-03-23T09:32:36.796" v="8686" actId="20577"/>
        <pc:sldMkLst>
          <pc:docMk/>
          <pc:sldMk cId="3063034344" sldId="344"/>
        </pc:sldMkLst>
        <pc:spChg chg="mod">
          <ac:chgData name="Vojtěch Mýlek" userId="f8bde11d-293c-476c-8459-806ce0f00800" providerId="ADAL" clId="{FEE7D18A-66D9-4BFB-AB5B-DFFCADB137CF}" dt="2021-03-22T10:47:17.130" v="2139" actId="404"/>
          <ac:spMkLst>
            <pc:docMk/>
            <pc:sldMk cId="3063034344" sldId="344"/>
            <ac:spMk id="3" creationId="{5A63FB55-0DC5-4DB0-87A3-B4954EB3980A}"/>
          </ac:spMkLst>
        </pc:spChg>
        <pc:spChg chg="mod">
          <ac:chgData name="Vojtěch Mýlek" userId="f8bde11d-293c-476c-8459-806ce0f00800" providerId="ADAL" clId="{FEE7D18A-66D9-4BFB-AB5B-DFFCADB137CF}" dt="2021-03-23T09:32:36.796" v="8686" actId="20577"/>
          <ac:spMkLst>
            <pc:docMk/>
            <pc:sldMk cId="3063034344" sldId="344"/>
            <ac:spMk id="4" creationId="{14217400-FE0B-4414-9DA8-6E91BB9CBDBA}"/>
          </ac:spMkLst>
        </pc:spChg>
        <pc:spChg chg="add mod">
          <ac:chgData name="Vojtěch Mýlek" userId="f8bde11d-293c-476c-8459-806ce0f00800" providerId="ADAL" clId="{FEE7D18A-66D9-4BFB-AB5B-DFFCADB137CF}" dt="2021-03-22T11:56:57.976" v="2719" actId="1076"/>
          <ac:spMkLst>
            <pc:docMk/>
            <pc:sldMk cId="3063034344" sldId="344"/>
            <ac:spMk id="7" creationId="{B66106ED-21C5-4BC5-8121-C912145F20D5}"/>
          </ac:spMkLst>
        </pc:spChg>
        <pc:picChg chg="add del">
          <ac:chgData name="Vojtěch Mýlek" userId="f8bde11d-293c-476c-8459-806ce0f00800" providerId="ADAL" clId="{FEE7D18A-66D9-4BFB-AB5B-DFFCADB137CF}" dt="2021-03-22T10:50:23.234" v="2152" actId="478"/>
          <ac:picMkLst>
            <pc:docMk/>
            <pc:sldMk cId="3063034344" sldId="344"/>
            <ac:picMk id="6" creationId="{51DF0772-BADC-4E96-ADD6-174E38E1BBFF}"/>
          </ac:picMkLst>
        </pc:picChg>
        <pc:picChg chg="add del mod">
          <ac:chgData name="Vojtěch Mýlek" userId="f8bde11d-293c-476c-8459-806ce0f00800" providerId="ADAL" clId="{FEE7D18A-66D9-4BFB-AB5B-DFFCADB137CF}" dt="2021-03-22T11:41:03.673" v="2543" actId="478"/>
          <ac:picMkLst>
            <pc:docMk/>
            <pc:sldMk cId="3063034344" sldId="344"/>
            <ac:picMk id="9" creationId="{43091DEA-1E2D-40E2-BAAE-1BB0B486015E}"/>
          </ac:picMkLst>
        </pc:picChg>
      </pc:sldChg>
      <pc:sldChg chg="new del">
        <pc:chgData name="Vojtěch Mýlek" userId="f8bde11d-293c-476c-8459-806ce0f00800" providerId="ADAL" clId="{FEE7D18A-66D9-4BFB-AB5B-DFFCADB137CF}" dt="2021-03-22T18:40:58.881" v="2721" actId="47"/>
        <pc:sldMkLst>
          <pc:docMk/>
          <pc:sldMk cId="2182136489" sldId="345"/>
        </pc:sldMkLst>
      </pc:sldChg>
      <pc:sldChg chg="addSp delSp modSp new mod modClrScheme chgLayout">
        <pc:chgData name="Vojtěch Mýlek" userId="f8bde11d-293c-476c-8459-806ce0f00800" providerId="ADAL" clId="{FEE7D18A-66D9-4BFB-AB5B-DFFCADB137CF}" dt="2021-03-23T10:21:39.014" v="8706" actId="26606"/>
        <pc:sldMkLst>
          <pc:docMk/>
          <pc:sldMk cId="4206094196" sldId="345"/>
        </pc:sldMkLst>
        <pc:spChg chg="mod ord">
          <ac:chgData name="Vojtěch Mýlek" userId="f8bde11d-293c-476c-8459-806ce0f00800" providerId="ADAL" clId="{FEE7D18A-66D9-4BFB-AB5B-DFFCADB137CF}" dt="2021-03-23T10:21:39.014" v="8706" actId="26606"/>
          <ac:spMkLst>
            <pc:docMk/>
            <pc:sldMk cId="4206094196" sldId="345"/>
            <ac:spMk id="2" creationId="{6337F803-4377-44D2-BA16-23C16073D2F1}"/>
          </ac:spMkLst>
        </pc:spChg>
        <pc:spChg chg="mod">
          <ac:chgData name="Vojtěch Mýlek" userId="f8bde11d-293c-476c-8459-806ce0f00800" providerId="ADAL" clId="{FEE7D18A-66D9-4BFB-AB5B-DFFCADB137CF}" dt="2021-03-23T10:21:39.014" v="8706" actId="26606"/>
          <ac:spMkLst>
            <pc:docMk/>
            <pc:sldMk cId="4206094196" sldId="345"/>
            <ac:spMk id="3" creationId="{C947A7B0-3F43-47CD-853F-FE062751DE54}"/>
          </ac:spMkLst>
        </pc:spChg>
        <pc:spChg chg="add del mod">
          <ac:chgData name="Vojtěch Mýlek" userId="f8bde11d-293c-476c-8459-806ce0f00800" providerId="ADAL" clId="{FEE7D18A-66D9-4BFB-AB5B-DFFCADB137CF}" dt="2021-03-23T10:21:39.014" v="8706" actId="26606"/>
          <ac:spMkLst>
            <pc:docMk/>
            <pc:sldMk cId="4206094196" sldId="345"/>
            <ac:spMk id="4" creationId="{BB3D164D-2FCD-45C8-B3F5-D439E2DAF3EC}"/>
          </ac:spMkLst>
        </pc:spChg>
        <pc:graphicFrameChg chg="add del mod">
          <ac:chgData name="Vojtěch Mýlek" userId="f8bde11d-293c-476c-8459-806ce0f00800" providerId="ADAL" clId="{FEE7D18A-66D9-4BFB-AB5B-DFFCADB137CF}" dt="2021-03-23T10:21:39.014" v="8706" actId="26606"/>
          <ac:graphicFrameMkLst>
            <pc:docMk/>
            <pc:sldMk cId="4206094196" sldId="345"/>
            <ac:graphicFrameMk id="6" creationId="{1865D198-62AD-472C-BD79-1BE0D60DFE9F}"/>
          </ac:graphicFrameMkLst>
        </pc:graphicFrameChg>
      </pc:sldChg>
      <pc:sldChg chg="new del">
        <pc:chgData name="Vojtěch Mýlek" userId="f8bde11d-293c-476c-8459-806ce0f00800" providerId="ADAL" clId="{FEE7D18A-66D9-4BFB-AB5B-DFFCADB137CF}" dt="2021-03-22T18:47:01.480" v="2728" actId="47"/>
        <pc:sldMkLst>
          <pc:docMk/>
          <pc:sldMk cId="2123625321" sldId="346"/>
        </pc:sldMkLst>
      </pc:sldChg>
      <pc:sldChg chg="modSp new mod">
        <pc:chgData name="Vojtěch Mýlek" userId="f8bde11d-293c-476c-8459-806ce0f00800" providerId="ADAL" clId="{FEE7D18A-66D9-4BFB-AB5B-DFFCADB137CF}" dt="2021-03-22T22:00:28.233" v="7095" actId="403"/>
        <pc:sldMkLst>
          <pc:docMk/>
          <pc:sldMk cId="3959862066" sldId="346"/>
        </pc:sldMkLst>
        <pc:spChg chg="mod">
          <ac:chgData name="Vojtěch Mýlek" userId="f8bde11d-293c-476c-8459-806ce0f00800" providerId="ADAL" clId="{FEE7D18A-66D9-4BFB-AB5B-DFFCADB137CF}" dt="2021-03-22T19:41:53.614" v="4433" actId="20577"/>
          <ac:spMkLst>
            <pc:docMk/>
            <pc:sldMk cId="3959862066" sldId="346"/>
            <ac:spMk id="3" creationId="{691BCE28-AFDF-4D40-9303-68932DF5D1D5}"/>
          </ac:spMkLst>
        </pc:spChg>
        <pc:spChg chg="mod">
          <ac:chgData name="Vojtěch Mýlek" userId="f8bde11d-293c-476c-8459-806ce0f00800" providerId="ADAL" clId="{FEE7D18A-66D9-4BFB-AB5B-DFFCADB137CF}" dt="2021-03-22T22:00:28.233" v="7095" actId="403"/>
          <ac:spMkLst>
            <pc:docMk/>
            <pc:sldMk cId="3959862066" sldId="346"/>
            <ac:spMk id="4" creationId="{91CF19FE-08F1-4338-A295-065AF29BC983}"/>
          </ac:spMkLst>
        </pc:spChg>
      </pc:sldChg>
      <pc:sldChg chg="addSp delSp modSp new mod modClrScheme chgLayout">
        <pc:chgData name="Vojtěch Mýlek" userId="f8bde11d-293c-476c-8459-806ce0f00800" providerId="ADAL" clId="{FEE7D18A-66D9-4BFB-AB5B-DFFCADB137CF}" dt="2021-03-23T10:21:50.205" v="8708" actId="26606"/>
        <pc:sldMkLst>
          <pc:docMk/>
          <pc:sldMk cId="1303644488" sldId="347"/>
        </pc:sldMkLst>
        <pc:spChg chg="mod">
          <ac:chgData name="Vojtěch Mýlek" userId="f8bde11d-293c-476c-8459-806ce0f00800" providerId="ADAL" clId="{FEE7D18A-66D9-4BFB-AB5B-DFFCADB137CF}" dt="2021-03-23T10:21:50.205" v="8708" actId="26606"/>
          <ac:spMkLst>
            <pc:docMk/>
            <pc:sldMk cId="1303644488" sldId="347"/>
            <ac:spMk id="2" creationId="{ABA58921-8BBA-4066-9AD3-628FE8356275}"/>
          </ac:spMkLst>
        </pc:spChg>
        <pc:spChg chg="mod">
          <ac:chgData name="Vojtěch Mýlek" userId="f8bde11d-293c-476c-8459-806ce0f00800" providerId="ADAL" clId="{FEE7D18A-66D9-4BFB-AB5B-DFFCADB137CF}" dt="2021-03-23T10:21:50.205" v="8708" actId="26606"/>
          <ac:spMkLst>
            <pc:docMk/>
            <pc:sldMk cId="1303644488" sldId="347"/>
            <ac:spMk id="3" creationId="{59ACF604-1750-4075-B1DF-985D32F5EAED}"/>
          </ac:spMkLst>
        </pc:spChg>
        <pc:spChg chg="add del mod">
          <ac:chgData name="Vojtěch Mýlek" userId="f8bde11d-293c-476c-8459-806ce0f00800" providerId="ADAL" clId="{FEE7D18A-66D9-4BFB-AB5B-DFFCADB137CF}" dt="2021-03-23T10:21:50.205" v="8708" actId="26606"/>
          <ac:spMkLst>
            <pc:docMk/>
            <pc:sldMk cId="1303644488" sldId="347"/>
            <ac:spMk id="4" creationId="{01A60757-E203-4F0D-B9CA-2842D486473D}"/>
          </ac:spMkLst>
        </pc:spChg>
        <pc:graphicFrameChg chg="add del mod">
          <ac:chgData name="Vojtěch Mýlek" userId="f8bde11d-293c-476c-8459-806ce0f00800" providerId="ADAL" clId="{FEE7D18A-66D9-4BFB-AB5B-DFFCADB137CF}" dt="2021-03-23T10:21:50.205" v="8708" actId="26606"/>
          <ac:graphicFrameMkLst>
            <pc:docMk/>
            <pc:sldMk cId="1303644488" sldId="347"/>
            <ac:graphicFrameMk id="6" creationId="{51B6DD10-86F7-4CD2-AC47-2E3BAAC18E8D}"/>
          </ac:graphicFrameMkLst>
        </pc:graphicFrameChg>
      </pc:sldChg>
      <pc:sldChg chg="addSp delSp modSp new mod">
        <pc:chgData name="Vojtěch Mýlek" userId="f8bde11d-293c-476c-8459-806ce0f00800" providerId="ADAL" clId="{FEE7D18A-66D9-4BFB-AB5B-DFFCADB137CF}" dt="2021-03-22T22:11:31.253" v="7157" actId="113"/>
        <pc:sldMkLst>
          <pc:docMk/>
          <pc:sldMk cId="1926509949" sldId="348"/>
        </pc:sldMkLst>
        <pc:spChg chg="mod">
          <ac:chgData name="Vojtěch Mýlek" userId="f8bde11d-293c-476c-8459-806ce0f00800" providerId="ADAL" clId="{FEE7D18A-66D9-4BFB-AB5B-DFFCADB137CF}" dt="2021-03-22T19:50:20.143" v="4978" actId="20577"/>
          <ac:spMkLst>
            <pc:docMk/>
            <pc:sldMk cId="1926509949" sldId="348"/>
            <ac:spMk id="3" creationId="{1166DFED-3FD6-40CA-839D-C269853526B7}"/>
          </ac:spMkLst>
        </pc:spChg>
        <pc:spChg chg="mod">
          <ac:chgData name="Vojtěch Mýlek" userId="f8bde11d-293c-476c-8459-806ce0f00800" providerId="ADAL" clId="{FEE7D18A-66D9-4BFB-AB5B-DFFCADB137CF}" dt="2021-03-22T22:11:31.253" v="7157" actId="113"/>
          <ac:spMkLst>
            <pc:docMk/>
            <pc:sldMk cId="1926509949" sldId="348"/>
            <ac:spMk id="4" creationId="{D728CAE5-12E4-4A94-B0BB-981A188EFE80}"/>
          </ac:spMkLst>
        </pc:spChg>
        <pc:spChg chg="add del">
          <ac:chgData name="Vojtěch Mýlek" userId="f8bde11d-293c-476c-8459-806ce0f00800" providerId="ADAL" clId="{FEE7D18A-66D9-4BFB-AB5B-DFFCADB137CF}" dt="2021-03-22T19:58:32.957" v="5323" actId="22"/>
          <ac:spMkLst>
            <pc:docMk/>
            <pc:sldMk cId="1926509949" sldId="348"/>
            <ac:spMk id="6" creationId="{6ED146AE-D71F-4BD0-AA93-A066024F71C7}"/>
          </ac:spMkLst>
        </pc:spChg>
        <pc:picChg chg="add mod">
          <ac:chgData name="Vojtěch Mýlek" userId="f8bde11d-293c-476c-8459-806ce0f00800" providerId="ADAL" clId="{FEE7D18A-66D9-4BFB-AB5B-DFFCADB137CF}" dt="2021-03-22T21:35:37.078" v="6042" actId="1076"/>
          <ac:picMkLst>
            <pc:docMk/>
            <pc:sldMk cId="1926509949" sldId="348"/>
            <ac:picMk id="8" creationId="{D868FDD6-E5E2-4DF0-B086-5CA71EC6C06D}"/>
          </ac:picMkLst>
        </pc:picChg>
      </pc:sldChg>
      <pc:sldChg chg="new del">
        <pc:chgData name="Vojtěch Mýlek" userId="f8bde11d-293c-476c-8459-806ce0f00800" providerId="ADAL" clId="{FEE7D18A-66D9-4BFB-AB5B-DFFCADB137CF}" dt="2021-03-22T19:49:40.479" v="4919" actId="47"/>
        <pc:sldMkLst>
          <pc:docMk/>
          <pc:sldMk cId="3097203626" sldId="348"/>
        </pc:sldMkLst>
      </pc:sldChg>
      <pc:sldChg chg="modSp new mod">
        <pc:chgData name="Vojtěch Mýlek" userId="f8bde11d-293c-476c-8459-806ce0f00800" providerId="ADAL" clId="{FEE7D18A-66D9-4BFB-AB5B-DFFCADB137CF}" dt="2021-03-22T22:39:08.452" v="7768" actId="207"/>
        <pc:sldMkLst>
          <pc:docMk/>
          <pc:sldMk cId="1155804856" sldId="349"/>
        </pc:sldMkLst>
        <pc:spChg chg="mod">
          <ac:chgData name="Vojtěch Mýlek" userId="f8bde11d-293c-476c-8459-806ce0f00800" providerId="ADAL" clId="{FEE7D18A-66D9-4BFB-AB5B-DFFCADB137CF}" dt="2021-03-22T22:12:43.291" v="7190" actId="20577"/>
          <ac:spMkLst>
            <pc:docMk/>
            <pc:sldMk cId="1155804856" sldId="349"/>
            <ac:spMk id="3" creationId="{13F0F738-9F8F-4FA5-BBA7-102566F3060D}"/>
          </ac:spMkLst>
        </pc:spChg>
        <pc:spChg chg="mod">
          <ac:chgData name="Vojtěch Mýlek" userId="f8bde11d-293c-476c-8459-806ce0f00800" providerId="ADAL" clId="{FEE7D18A-66D9-4BFB-AB5B-DFFCADB137CF}" dt="2021-03-22T22:39:08.452" v="7768" actId="207"/>
          <ac:spMkLst>
            <pc:docMk/>
            <pc:sldMk cId="1155804856" sldId="349"/>
            <ac:spMk id="4" creationId="{F2A23BC9-4503-41E2-BC67-3019BE3DEF84}"/>
          </ac:spMkLst>
        </pc:spChg>
      </pc:sldChg>
      <pc:sldChg chg="delSp mod ord delAnim">
        <pc:chgData name="Vojtěch Mýlek" userId="f8bde11d-293c-476c-8459-806ce0f00800" providerId="ADAL" clId="{FEE7D18A-66D9-4BFB-AB5B-DFFCADB137CF}" dt="2021-03-22T22:56:58.894" v="8241" actId="478"/>
        <pc:sldMkLst>
          <pc:docMk/>
          <pc:sldMk cId="2198057601" sldId="350"/>
        </pc:sldMkLst>
        <pc:spChg chg="del">
          <ac:chgData name="Vojtěch Mýlek" userId="f8bde11d-293c-476c-8459-806ce0f00800" providerId="ADAL" clId="{FEE7D18A-66D9-4BFB-AB5B-DFFCADB137CF}" dt="2021-03-22T22:56:58.894" v="8241" actId="478"/>
          <ac:spMkLst>
            <pc:docMk/>
            <pc:sldMk cId="2198057601" sldId="350"/>
            <ac:spMk id="6" creationId="{09737C7E-1CBC-4140-BCA6-C1C27DBFFAF7}"/>
          </ac:spMkLst>
        </pc:spChg>
        <pc:picChg chg="del">
          <ac:chgData name="Vojtěch Mýlek" userId="f8bde11d-293c-476c-8459-806ce0f00800" providerId="ADAL" clId="{FEE7D18A-66D9-4BFB-AB5B-DFFCADB137CF}" dt="2021-03-22T22:08:12.500" v="7153" actId="478"/>
          <ac:picMkLst>
            <pc:docMk/>
            <pc:sldMk cId="2198057601" sldId="350"/>
            <ac:picMk id="10" creationId="{4EBC1139-9862-4FD7-AC07-B854D06F58FD}"/>
          </ac:picMkLst>
        </pc:picChg>
      </pc:sldChg>
      <pc:sldChg chg="new del">
        <pc:chgData name="Vojtěch Mýlek" userId="f8bde11d-293c-476c-8459-806ce0f00800" providerId="ADAL" clId="{FEE7D18A-66D9-4BFB-AB5B-DFFCADB137CF}" dt="2021-03-22T22:18:11.202" v="7194" actId="680"/>
        <pc:sldMkLst>
          <pc:docMk/>
          <pc:sldMk cId="1488957010" sldId="351"/>
        </pc:sldMkLst>
      </pc:sldChg>
      <pc:sldChg chg="addSp modSp new del mod">
        <pc:chgData name="Vojtěch Mýlek" userId="f8bde11d-293c-476c-8459-806ce0f00800" providerId="ADAL" clId="{FEE7D18A-66D9-4BFB-AB5B-DFFCADB137CF}" dt="2021-03-22T22:25:04.153" v="7439" actId="47"/>
        <pc:sldMkLst>
          <pc:docMk/>
          <pc:sldMk cId="2319110955" sldId="351"/>
        </pc:sldMkLst>
        <pc:spChg chg="mod">
          <ac:chgData name="Vojtěch Mýlek" userId="f8bde11d-293c-476c-8459-806ce0f00800" providerId="ADAL" clId="{FEE7D18A-66D9-4BFB-AB5B-DFFCADB137CF}" dt="2021-03-22T22:18:28.762" v="7208" actId="403"/>
          <ac:spMkLst>
            <pc:docMk/>
            <pc:sldMk cId="2319110955" sldId="351"/>
            <ac:spMk id="3" creationId="{43B46D96-4358-444A-A6F7-CDE6272F4748}"/>
          </ac:spMkLst>
        </pc:spChg>
        <pc:spChg chg="mod">
          <ac:chgData name="Vojtěch Mýlek" userId="f8bde11d-293c-476c-8459-806ce0f00800" providerId="ADAL" clId="{FEE7D18A-66D9-4BFB-AB5B-DFFCADB137CF}" dt="2021-03-22T22:23:58.762" v="7437" actId="20577"/>
          <ac:spMkLst>
            <pc:docMk/>
            <pc:sldMk cId="2319110955" sldId="351"/>
            <ac:spMk id="4" creationId="{00C4BBDF-A4D1-4B4A-B60F-39482C17F0BC}"/>
          </ac:spMkLst>
        </pc:spChg>
        <pc:spChg chg="mod">
          <ac:chgData name="Vojtěch Mýlek" userId="f8bde11d-293c-476c-8459-806ce0f00800" providerId="ADAL" clId="{FEE7D18A-66D9-4BFB-AB5B-DFFCADB137CF}" dt="2021-03-22T22:21:10.115" v="7381"/>
          <ac:spMkLst>
            <pc:docMk/>
            <pc:sldMk cId="2319110955" sldId="351"/>
            <ac:spMk id="6" creationId="{FE934531-DF8F-4DCD-ABA0-CA1389081D78}"/>
          </ac:spMkLst>
        </pc:spChg>
        <pc:spChg chg="mod">
          <ac:chgData name="Vojtěch Mýlek" userId="f8bde11d-293c-476c-8459-806ce0f00800" providerId="ADAL" clId="{FEE7D18A-66D9-4BFB-AB5B-DFFCADB137CF}" dt="2021-03-22T22:21:50.863" v="7389" actId="688"/>
          <ac:spMkLst>
            <pc:docMk/>
            <pc:sldMk cId="2319110955" sldId="351"/>
            <ac:spMk id="7" creationId="{1A9326C5-0FF1-4DF6-AE03-FA10BD9631E2}"/>
          </ac:spMkLst>
        </pc:spChg>
        <pc:spChg chg="mod">
          <ac:chgData name="Vojtěch Mýlek" userId="f8bde11d-293c-476c-8459-806ce0f00800" providerId="ADAL" clId="{FEE7D18A-66D9-4BFB-AB5B-DFFCADB137CF}" dt="2021-03-22T22:21:53.757" v="7390" actId="1076"/>
          <ac:spMkLst>
            <pc:docMk/>
            <pc:sldMk cId="2319110955" sldId="351"/>
            <ac:spMk id="8" creationId="{D5E655DD-5E2B-4582-B10D-25D20CBC087F}"/>
          </ac:spMkLst>
        </pc:spChg>
        <pc:spChg chg="mod">
          <ac:chgData name="Vojtěch Mýlek" userId="f8bde11d-293c-476c-8459-806ce0f00800" providerId="ADAL" clId="{FEE7D18A-66D9-4BFB-AB5B-DFFCADB137CF}" dt="2021-03-22T22:21:10.115" v="7381"/>
          <ac:spMkLst>
            <pc:docMk/>
            <pc:sldMk cId="2319110955" sldId="351"/>
            <ac:spMk id="9" creationId="{65510D78-A1F1-49FB-9C46-C78CBB09A288}"/>
          </ac:spMkLst>
        </pc:spChg>
        <pc:grpChg chg="add mod">
          <ac:chgData name="Vojtěch Mýlek" userId="f8bde11d-293c-476c-8459-806ce0f00800" providerId="ADAL" clId="{FEE7D18A-66D9-4BFB-AB5B-DFFCADB137CF}" dt="2021-03-22T22:21:41.302" v="7387" actId="1076"/>
          <ac:grpSpMkLst>
            <pc:docMk/>
            <pc:sldMk cId="2319110955" sldId="351"/>
            <ac:grpSpMk id="5" creationId="{7033E76B-A4C6-49F4-B855-40A6BF763D6C}"/>
          </ac:grpSpMkLst>
        </pc:grpChg>
      </pc:sldChg>
      <pc:sldChg chg="new del">
        <pc:chgData name="Vojtěch Mýlek" userId="f8bde11d-293c-476c-8459-806ce0f00800" providerId="ADAL" clId="{FEE7D18A-66D9-4BFB-AB5B-DFFCADB137CF}" dt="2021-03-22T22:18:03.455" v="7192" actId="680"/>
        <pc:sldMkLst>
          <pc:docMk/>
          <pc:sldMk cId="2781952815" sldId="351"/>
        </pc:sldMkLst>
      </pc:sldChg>
      <pc:sldChg chg="addSp delSp modSp add mod delAnim">
        <pc:chgData name="Vojtěch Mýlek" userId="f8bde11d-293c-476c-8459-806ce0f00800" providerId="ADAL" clId="{FEE7D18A-66D9-4BFB-AB5B-DFFCADB137CF}" dt="2021-03-23T10:23:06.938" v="8715" actId="1076"/>
        <pc:sldMkLst>
          <pc:docMk/>
          <pc:sldMk cId="1857510119" sldId="352"/>
        </pc:sldMkLst>
        <pc:spChg chg="del">
          <ac:chgData name="Vojtěch Mýlek" userId="f8bde11d-293c-476c-8459-806ce0f00800" providerId="ADAL" clId="{FEE7D18A-66D9-4BFB-AB5B-DFFCADB137CF}" dt="2021-03-22T22:25:15.468" v="7441" actId="478"/>
          <ac:spMkLst>
            <pc:docMk/>
            <pc:sldMk cId="1857510119" sldId="352"/>
            <ac:spMk id="2" creationId="{00000000-0000-0000-0000-000000000000}"/>
          </ac:spMkLst>
        </pc:spChg>
        <pc:spChg chg="add mod">
          <ac:chgData name="Vojtěch Mýlek" userId="f8bde11d-293c-476c-8459-806ce0f00800" providerId="ADAL" clId="{FEE7D18A-66D9-4BFB-AB5B-DFFCADB137CF}" dt="2021-03-23T10:23:06.938" v="8715" actId="1076"/>
          <ac:spMkLst>
            <pc:docMk/>
            <pc:sldMk cId="1857510119" sldId="352"/>
            <ac:spMk id="2" creationId="{2192729A-8C36-4C2D-B2B6-C4A696D42DF7}"/>
          </ac:spMkLst>
        </pc:spChg>
        <pc:spChg chg="mod">
          <ac:chgData name="Vojtěch Mýlek" userId="f8bde11d-293c-476c-8459-806ce0f00800" providerId="ADAL" clId="{FEE7D18A-66D9-4BFB-AB5B-DFFCADB137CF}" dt="2021-03-22T22:25:39.576" v="7444" actId="5793"/>
          <ac:spMkLst>
            <pc:docMk/>
            <pc:sldMk cId="1857510119" sldId="352"/>
            <ac:spMk id="5" creationId="{00000000-0000-0000-0000-000000000000}"/>
          </ac:spMkLst>
        </pc:spChg>
        <pc:spChg chg="mod">
          <ac:chgData name="Vojtěch Mýlek" userId="f8bde11d-293c-476c-8459-806ce0f00800" providerId="ADAL" clId="{FEE7D18A-66D9-4BFB-AB5B-DFFCADB137CF}" dt="2021-03-22T22:25:51.991" v="7446" actId="207"/>
          <ac:spMkLst>
            <pc:docMk/>
            <pc:sldMk cId="1857510119" sldId="352"/>
            <ac:spMk id="9" creationId="{5AECF083-3135-479D-A1B6-9CE0DE1FCA6B}"/>
          </ac:spMkLst>
        </pc:spChg>
        <pc:picChg chg="del">
          <ac:chgData name="Vojtěch Mýlek" userId="f8bde11d-293c-476c-8459-806ce0f00800" providerId="ADAL" clId="{FEE7D18A-66D9-4BFB-AB5B-DFFCADB137CF}" dt="2021-03-22T22:25:12.052" v="7440" actId="478"/>
          <ac:picMkLst>
            <pc:docMk/>
            <pc:sldMk cId="1857510119" sldId="352"/>
            <ac:picMk id="12" creationId="{D5AF7E3D-50F7-4BC3-ABB2-A027DFEE8183}"/>
          </ac:picMkLst>
        </pc:picChg>
      </pc:sldChg>
      <pc:sldChg chg="modSp new del mod">
        <pc:chgData name="Vojtěch Mýlek" userId="f8bde11d-293c-476c-8459-806ce0f00800" providerId="ADAL" clId="{FEE7D18A-66D9-4BFB-AB5B-DFFCADB137CF}" dt="2021-03-22T22:34:54.119" v="7490" actId="47"/>
        <pc:sldMkLst>
          <pc:docMk/>
          <pc:sldMk cId="214828169" sldId="353"/>
        </pc:sldMkLst>
        <pc:spChg chg="mod">
          <ac:chgData name="Vojtěch Mýlek" userId="f8bde11d-293c-476c-8459-806ce0f00800" providerId="ADAL" clId="{FEE7D18A-66D9-4BFB-AB5B-DFFCADB137CF}" dt="2021-03-22T22:34:38.465" v="7488" actId="20577"/>
          <ac:spMkLst>
            <pc:docMk/>
            <pc:sldMk cId="214828169" sldId="353"/>
            <ac:spMk id="3" creationId="{2F3FD726-C936-4DDB-A25E-A08D2D0DB955}"/>
          </ac:spMkLst>
        </pc:spChg>
      </pc:sldChg>
      <pc:sldChg chg="modSp new del mod">
        <pc:chgData name="Vojtěch Mýlek" userId="f8bde11d-293c-476c-8459-806ce0f00800" providerId="ADAL" clId="{FEE7D18A-66D9-4BFB-AB5B-DFFCADB137CF}" dt="2021-03-22T22:55:50.435" v="8228" actId="47"/>
        <pc:sldMkLst>
          <pc:docMk/>
          <pc:sldMk cId="1972660581" sldId="354"/>
        </pc:sldMkLst>
        <pc:spChg chg="mod">
          <ac:chgData name="Vojtěch Mýlek" userId="f8bde11d-293c-476c-8459-806ce0f00800" providerId="ADAL" clId="{FEE7D18A-66D9-4BFB-AB5B-DFFCADB137CF}" dt="2021-03-22T22:43:26.272" v="7885" actId="6559"/>
          <ac:spMkLst>
            <pc:docMk/>
            <pc:sldMk cId="1972660581" sldId="354"/>
            <ac:spMk id="3" creationId="{633BE41F-F32B-4F07-83FC-7E425092CAB2}"/>
          </ac:spMkLst>
        </pc:spChg>
        <pc:spChg chg="mod">
          <ac:chgData name="Vojtěch Mýlek" userId="f8bde11d-293c-476c-8459-806ce0f00800" providerId="ADAL" clId="{FEE7D18A-66D9-4BFB-AB5B-DFFCADB137CF}" dt="2021-03-22T22:35:06.120" v="7512" actId="20577"/>
          <ac:spMkLst>
            <pc:docMk/>
            <pc:sldMk cId="1972660581" sldId="354"/>
            <ac:spMk id="4" creationId="{3E427E5E-B067-44BE-9CFA-24DC0F161EBD}"/>
          </ac:spMkLst>
        </pc:spChg>
        <pc:spChg chg="mod">
          <ac:chgData name="Vojtěch Mýlek" userId="f8bde11d-293c-476c-8459-806ce0f00800" providerId="ADAL" clId="{FEE7D18A-66D9-4BFB-AB5B-DFFCADB137CF}" dt="2021-03-22T22:43:30.554" v="7886" actId="6559"/>
          <ac:spMkLst>
            <pc:docMk/>
            <pc:sldMk cId="1972660581" sldId="354"/>
            <ac:spMk id="5" creationId="{70605EB0-31F8-41B1-B71B-690E4CB1549C}"/>
          </ac:spMkLst>
        </pc:spChg>
        <pc:spChg chg="mod">
          <ac:chgData name="Vojtěch Mýlek" userId="f8bde11d-293c-476c-8459-806ce0f00800" providerId="ADAL" clId="{FEE7D18A-66D9-4BFB-AB5B-DFFCADB137CF}" dt="2021-03-22T22:44:59.935" v="7887" actId="20577"/>
          <ac:spMkLst>
            <pc:docMk/>
            <pc:sldMk cId="1972660581" sldId="354"/>
            <ac:spMk id="6" creationId="{3464CFCB-8721-4C30-B243-F0CC23F6C252}"/>
          </ac:spMkLst>
        </pc:spChg>
        <pc:spChg chg="mod">
          <ac:chgData name="Vojtěch Mýlek" userId="f8bde11d-293c-476c-8459-806ce0f00800" providerId="ADAL" clId="{FEE7D18A-66D9-4BFB-AB5B-DFFCADB137CF}" dt="2021-03-22T22:43:06.821" v="7883" actId="20577"/>
          <ac:spMkLst>
            <pc:docMk/>
            <pc:sldMk cId="1972660581" sldId="354"/>
            <ac:spMk id="7" creationId="{9B16989A-047A-4DCB-B46C-E37255E017A0}"/>
          </ac:spMkLst>
        </pc:spChg>
      </pc:sldChg>
      <pc:sldChg chg="addSp modSp new mod">
        <pc:chgData name="Vojtěch Mýlek" userId="f8bde11d-293c-476c-8459-806ce0f00800" providerId="ADAL" clId="{FEE7D18A-66D9-4BFB-AB5B-DFFCADB137CF}" dt="2021-03-23T09:00:02.575" v="8623" actId="20577"/>
        <pc:sldMkLst>
          <pc:docMk/>
          <pc:sldMk cId="1365647645" sldId="355"/>
        </pc:sldMkLst>
        <pc:spChg chg="mod">
          <ac:chgData name="Vojtěch Mýlek" userId="f8bde11d-293c-476c-8459-806ce0f00800" providerId="ADAL" clId="{FEE7D18A-66D9-4BFB-AB5B-DFFCADB137CF}" dt="2021-03-22T22:56:17.163" v="8240" actId="20577"/>
          <ac:spMkLst>
            <pc:docMk/>
            <pc:sldMk cId="1365647645" sldId="355"/>
            <ac:spMk id="3" creationId="{7982E97E-078E-4986-9004-3447C3B332A6}"/>
          </ac:spMkLst>
        </pc:spChg>
        <pc:spChg chg="mod">
          <ac:chgData name="Vojtěch Mýlek" userId="f8bde11d-293c-476c-8459-806ce0f00800" providerId="ADAL" clId="{FEE7D18A-66D9-4BFB-AB5B-DFFCADB137CF}" dt="2021-03-23T08:55:49.519" v="8511" actId="20577"/>
          <ac:spMkLst>
            <pc:docMk/>
            <pc:sldMk cId="1365647645" sldId="355"/>
            <ac:spMk id="4" creationId="{BE3CB8CA-73EB-4A2A-993C-DA8856DAC71A}"/>
          </ac:spMkLst>
        </pc:spChg>
        <pc:spChg chg="add mod">
          <ac:chgData name="Vojtěch Mýlek" userId="f8bde11d-293c-476c-8459-806ce0f00800" providerId="ADAL" clId="{FEE7D18A-66D9-4BFB-AB5B-DFFCADB137CF}" dt="2021-03-23T09:00:02.575" v="8623" actId="20577"/>
          <ac:spMkLst>
            <pc:docMk/>
            <pc:sldMk cId="1365647645" sldId="355"/>
            <ac:spMk id="5" creationId="{576E08ED-254B-4936-B1AF-8E987D38A592}"/>
          </ac:spMkLst>
        </pc:spChg>
      </pc:sldChg>
      <pc:sldMasterChg chg="delSldLayout">
        <pc:chgData name="Vojtěch Mýlek" userId="f8bde11d-293c-476c-8459-806ce0f00800" providerId="ADAL" clId="{FEE7D18A-66D9-4BFB-AB5B-DFFCADB137CF}" dt="2021-03-22T22:08:15.029" v="7154" actId="47"/>
        <pc:sldMasterMkLst>
          <pc:docMk/>
          <pc:sldMasterMk cId="4020113336" sldId="2147483708"/>
        </pc:sldMasterMkLst>
        <pc:sldLayoutChg chg="del">
          <pc:chgData name="Vojtěch Mýlek" userId="f8bde11d-293c-476c-8459-806ce0f00800" providerId="ADAL" clId="{FEE7D18A-66D9-4BFB-AB5B-DFFCADB137CF}" dt="2021-03-22T22:08:15.029" v="7154" actId="47"/>
          <pc:sldLayoutMkLst>
            <pc:docMk/>
            <pc:sldMasterMk cId="4020113336" sldId="2147483708"/>
            <pc:sldLayoutMk cId="129710876" sldId="2147483727"/>
          </pc:sldLayoutMkLst>
        </pc:sldLayoutChg>
        <pc:sldLayoutChg chg="del">
          <pc:chgData name="Vojtěch Mýlek" userId="f8bde11d-293c-476c-8459-806ce0f00800" providerId="ADAL" clId="{FEE7D18A-66D9-4BFB-AB5B-DFFCADB137CF}" dt="2021-03-22T22:02:20.070" v="7121" actId="47"/>
          <pc:sldLayoutMkLst>
            <pc:docMk/>
            <pc:sldMasterMk cId="4020113336" sldId="2147483708"/>
            <pc:sldLayoutMk cId="1401413265" sldId="2147483727"/>
          </pc:sldLayoutMkLst>
        </pc:sldLayoutChg>
      </pc:sldMasterChg>
    </pc:docChg>
  </pc:docChgLst>
  <pc:docChgLst>
    <pc:chgData name="Vojtěch Mýlek" userId="f8bde11d-293c-476c-8459-806ce0f00800" providerId="ADAL" clId="{DAD027D0-9E5E-4F0B-8727-2BDDBFD62AB3}"/>
    <pc:docChg chg="modSld sldOrd">
      <pc:chgData name="Vojtěch Mýlek" userId="f8bde11d-293c-476c-8459-806ce0f00800" providerId="ADAL" clId="{DAD027D0-9E5E-4F0B-8727-2BDDBFD62AB3}" dt="2020-11-24T13:34:23.144" v="1"/>
      <pc:docMkLst>
        <pc:docMk/>
      </pc:docMkLst>
      <pc:sldChg chg="ord">
        <pc:chgData name="Vojtěch Mýlek" userId="f8bde11d-293c-476c-8459-806ce0f00800" providerId="ADAL" clId="{DAD027D0-9E5E-4F0B-8727-2BDDBFD62AB3}" dt="2020-11-24T13:34:23.144" v="1"/>
        <pc:sldMkLst>
          <pc:docMk/>
          <pc:sldMk cId="4209275990" sldId="260"/>
        </pc:sldMkLst>
      </pc:sldChg>
    </pc:docChg>
  </pc:docChgLst>
  <pc:docChgLst>
    <pc:chgData name="Vojtěch Mýlek" userId="f8bde11d-293c-476c-8459-806ce0f00800" providerId="ADAL" clId="{5B082D48-0C48-4427-BE5C-99B4B142044F}"/>
    <pc:docChg chg="undo custSel addSld modSld">
      <pc:chgData name="Vojtěch Mýlek" userId="f8bde11d-293c-476c-8459-806ce0f00800" providerId="ADAL" clId="{5B082D48-0C48-4427-BE5C-99B4B142044F}" dt="2020-03-12T09:50:48.792" v="372" actId="478"/>
      <pc:docMkLst>
        <pc:docMk/>
      </pc:docMkLst>
      <pc:sldChg chg="delSp modSp delAnim">
        <pc:chgData name="Vojtěch Mýlek" userId="f8bde11d-293c-476c-8459-806ce0f00800" providerId="ADAL" clId="{5B082D48-0C48-4427-BE5C-99B4B142044F}" dt="2020-03-12T09:50:48.792" v="372" actId="478"/>
        <pc:sldMkLst>
          <pc:docMk/>
          <pc:sldMk cId="3706714188" sldId="277"/>
        </pc:sldMkLst>
        <pc:grpChg chg="del">
          <ac:chgData name="Vojtěch Mýlek" userId="f8bde11d-293c-476c-8459-806ce0f00800" providerId="ADAL" clId="{5B082D48-0C48-4427-BE5C-99B4B142044F}" dt="2020-03-12T09:50:48.792" v="372" actId="478"/>
          <ac:grpSpMkLst>
            <pc:docMk/>
            <pc:sldMk cId="3706714188" sldId="277"/>
            <ac:grpSpMk id="4" creationId="{00000000-0000-0000-0000-000000000000}"/>
          </ac:grpSpMkLst>
        </pc:grpChg>
        <pc:graphicFrameChg chg="mod">
          <ac:chgData name="Vojtěch Mýlek" userId="f8bde11d-293c-476c-8459-806ce0f00800" providerId="ADAL" clId="{5B082D48-0C48-4427-BE5C-99B4B142044F}" dt="2020-03-12T09:42:22.111" v="322" actId="20577"/>
          <ac:graphicFrameMkLst>
            <pc:docMk/>
            <pc:sldMk cId="3706714188" sldId="277"/>
            <ac:graphicFrameMk id="10" creationId="{00000000-0008-0000-0000-000007000000}"/>
          </ac:graphicFrameMkLst>
        </pc:graphicFrameChg>
      </pc:sldChg>
      <pc:sldChg chg="modSp">
        <pc:chgData name="Vojtěch Mýlek" userId="f8bde11d-293c-476c-8459-806ce0f00800" providerId="ADAL" clId="{5B082D48-0C48-4427-BE5C-99B4B142044F}" dt="2020-03-09T20:03:31.460" v="71" actId="1076"/>
        <pc:sldMkLst>
          <pc:docMk/>
          <pc:sldMk cId="3479851354" sldId="282"/>
        </pc:sldMkLst>
        <pc:spChg chg="mod">
          <ac:chgData name="Vojtěch Mýlek" userId="f8bde11d-293c-476c-8459-806ce0f00800" providerId="ADAL" clId="{5B082D48-0C48-4427-BE5C-99B4B142044F}" dt="2020-03-09T20:03:31.460" v="71" actId="1076"/>
          <ac:spMkLst>
            <pc:docMk/>
            <pc:sldMk cId="3479851354" sldId="282"/>
            <ac:spMk id="4" creationId="{00000000-0000-0000-0000-000000000000}"/>
          </ac:spMkLst>
        </pc:spChg>
        <pc:spChg chg="mod">
          <ac:chgData name="Vojtěch Mýlek" userId="f8bde11d-293c-476c-8459-806ce0f00800" providerId="ADAL" clId="{5B082D48-0C48-4427-BE5C-99B4B142044F}" dt="2020-03-09T20:02:56.546" v="20" actId="1076"/>
          <ac:spMkLst>
            <pc:docMk/>
            <pc:sldMk cId="3479851354" sldId="282"/>
            <ac:spMk id="5" creationId="{00000000-0000-0000-0000-000000000000}"/>
          </ac:spMkLst>
        </pc:spChg>
      </pc:sldChg>
      <pc:sldChg chg="modSp add">
        <pc:chgData name="Vojtěch Mýlek" userId="f8bde11d-293c-476c-8459-806ce0f00800" providerId="ADAL" clId="{5B082D48-0C48-4427-BE5C-99B4B142044F}" dt="2020-03-12T09:47:37.563" v="370" actId="404"/>
        <pc:sldMkLst>
          <pc:docMk/>
          <pc:sldMk cId="3391900760" sldId="296"/>
        </pc:sldMkLst>
        <pc:spChg chg="mod">
          <ac:chgData name="Vojtěch Mýlek" userId="f8bde11d-293c-476c-8459-806ce0f00800" providerId="ADAL" clId="{5B082D48-0C48-4427-BE5C-99B4B142044F}" dt="2020-03-12T09:33:30.837" v="223" actId="20577"/>
          <ac:spMkLst>
            <pc:docMk/>
            <pc:sldMk cId="3391900760" sldId="296"/>
            <ac:spMk id="2" creationId="{A2571AD0-BF74-4ABD-831D-20F963ABDEA4}"/>
          </ac:spMkLst>
        </pc:spChg>
        <pc:spChg chg="mod">
          <ac:chgData name="Vojtěch Mýlek" userId="f8bde11d-293c-476c-8459-806ce0f00800" providerId="ADAL" clId="{5B082D48-0C48-4427-BE5C-99B4B142044F}" dt="2020-03-12T09:47:37.563" v="370" actId="404"/>
          <ac:spMkLst>
            <pc:docMk/>
            <pc:sldMk cId="3391900760" sldId="296"/>
            <ac:spMk id="3" creationId="{081714F8-004F-4AA4-B83C-7CAC6AFA3DC2}"/>
          </ac:spMkLst>
        </pc:spChg>
      </pc:sldChg>
      <pc:sldChg chg="add">
        <pc:chgData name="Vojtěch Mýlek" userId="f8bde11d-293c-476c-8459-806ce0f00800" providerId="ADAL" clId="{5B082D48-0C48-4427-BE5C-99B4B142044F}" dt="2020-03-12T09:50:44.947" v="371"/>
        <pc:sldMkLst>
          <pc:docMk/>
          <pc:sldMk cId="3497489832" sldId="297"/>
        </pc:sldMkLst>
      </pc:sldChg>
    </pc:docChg>
  </pc:docChgLst>
  <pc:docChgLst>
    <pc:chgData name="Vojtěch Mýlek" userId="f8bde11d-293c-476c-8459-806ce0f00800" providerId="ADAL" clId="{CE38BB3D-EE99-4910-9A8E-1F39E5078233}"/>
    <pc:docChg chg="undo custSel addSld delSld modSld sldOrd modSection modShowInfo">
      <pc:chgData name="Vojtěch Mýlek" userId="f8bde11d-293c-476c-8459-806ce0f00800" providerId="ADAL" clId="{CE38BB3D-EE99-4910-9A8E-1F39E5078233}" dt="2021-04-27T13:49:37.615" v="214"/>
      <pc:docMkLst>
        <pc:docMk/>
      </pc:docMkLst>
      <pc:sldChg chg="modSp mod">
        <pc:chgData name="Vojtěch Mýlek" userId="f8bde11d-293c-476c-8459-806ce0f00800" providerId="ADAL" clId="{CE38BB3D-EE99-4910-9A8E-1F39E5078233}" dt="2021-04-27T13:49:37.615" v="214"/>
        <pc:sldMkLst>
          <pc:docMk/>
          <pc:sldMk cId="988225916" sldId="256"/>
        </pc:sldMkLst>
        <pc:spChg chg="mod">
          <ac:chgData name="Vojtěch Mýlek" userId="f8bde11d-293c-476c-8459-806ce0f00800" providerId="ADAL" clId="{CE38BB3D-EE99-4910-9A8E-1F39E5078233}" dt="2021-04-27T13:49:37.615" v="214"/>
          <ac:spMkLst>
            <pc:docMk/>
            <pc:sldMk cId="988225916" sldId="256"/>
            <ac:spMk id="5" creationId="{BEE1E14B-F2BC-4BBE-B1EE-B8ABA93F2083}"/>
          </ac:spMkLst>
        </pc:spChg>
      </pc:sldChg>
      <pc:sldChg chg="modSp mod">
        <pc:chgData name="Vojtěch Mýlek" userId="f8bde11d-293c-476c-8459-806ce0f00800" providerId="ADAL" clId="{CE38BB3D-EE99-4910-9A8E-1F39E5078233}" dt="2021-04-27T07:58:38.005" v="86" actId="20577"/>
        <pc:sldMkLst>
          <pc:docMk/>
          <pc:sldMk cId="1539764921" sldId="270"/>
        </pc:sldMkLst>
        <pc:spChg chg="mod">
          <ac:chgData name="Vojtěch Mýlek" userId="f8bde11d-293c-476c-8459-806ce0f00800" providerId="ADAL" clId="{CE38BB3D-EE99-4910-9A8E-1F39E5078233}" dt="2021-04-27T07:58:38.005" v="86" actId="20577"/>
          <ac:spMkLst>
            <pc:docMk/>
            <pc:sldMk cId="1539764921" sldId="270"/>
            <ac:spMk id="2" creationId="{00000000-0000-0000-0000-000000000000}"/>
          </ac:spMkLst>
        </pc:spChg>
      </pc:sldChg>
      <pc:sldChg chg="modSp mod">
        <pc:chgData name="Vojtěch Mýlek" userId="f8bde11d-293c-476c-8459-806ce0f00800" providerId="ADAL" clId="{CE38BB3D-EE99-4910-9A8E-1F39E5078233}" dt="2021-04-27T07:28:28.877" v="11" actId="20577"/>
        <pc:sldMkLst>
          <pc:docMk/>
          <pc:sldMk cId="2312956440" sldId="288"/>
        </pc:sldMkLst>
        <pc:spChg chg="mod">
          <ac:chgData name="Vojtěch Mýlek" userId="f8bde11d-293c-476c-8459-806ce0f00800" providerId="ADAL" clId="{CE38BB3D-EE99-4910-9A8E-1F39E5078233}" dt="2021-04-27T07:28:28.877" v="11" actId="20577"/>
          <ac:spMkLst>
            <pc:docMk/>
            <pc:sldMk cId="2312956440" sldId="288"/>
            <ac:spMk id="9" creationId="{1B9CA15C-A99F-4432-9075-BF5F588A007E}"/>
          </ac:spMkLst>
        </pc:spChg>
      </pc:sldChg>
      <pc:sldChg chg="addSp delSp modSp mod modClrScheme chgLayout">
        <pc:chgData name="Vojtěch Mýlek" userId="f8bde11d-293c-476c-8459-806ce0f00800" providerId="ADAL" clId="{CE38BB3D-EE99-4910-9A8E-1F39E5078233}" dt="2021-04-27T07:51:17.858" v="75" actId="14861"/>
        <pc:sldMkLst>
          <pc:docMk/>
          <pc:sldMk cId="364623545" sldId="328"/>
        </pc:sldMkLst>
        <pc:spChg chg="mod">
          <ac:chgData name="Vojtěch Mýlek" userId="f8bde11d-293c-476c-8459-806ce0f00800" providerId="ADAL" clId="{CE38BB3D-EE99-4910-9A8E-1F39E5078233}" dt="2021-04-27T07:47:24.058" v="55" actId="26606"/>
          <ac:spMkLst>
            <pc:docMk/>
            <pc:sldMk cId="364623545" sldId="328"/>
            <ac:spMk id="3" creationId="{00000000-0000-0000-0000-000000000000}"/>
          </ac:spMkLst>
        </pc:spChg>
        <pc:spChg chg="mod">
          <ac:chgData name="Vojtěch Mýlek" userId="f8bde11d-293c-476c-8459-806ce0f00800" providerId="ADAL" clId="{CE38BB3D-EE99-4910-9A8E-1F39E5078233}" dt="2021-04-27T07:47:24.058" v="55" actId="26606"/>
          <ac:spMkLst>
            <pc:docMk/>
            <pc:sldMk cId="364623545" sldId="328"/>
            <ac:spMk id="4" creationId="{00000000-0000-0000-0000-000000000000}"/>
          </ac:spMkLst>
        </pc:spChg>
        <pc:spChg chg="mod ord">
          <ac:chgData name="Vojtěch Mýlek" userId="f8bde11d-293c-476c-8459-806ce0f00800" providerId="ADAL" clId="{CE38BB3D-EE99-4910-9A8E-1F39E5078233}" dt="2021-04-27T07:48:45.226" v="73" actId="14100"/>
          <ac:spMkLst>
            <pc:docMk/>
            <pc:sldMk cId="364623545" sldId="328"/>
            <ac:spMk id="5" creationId="{00000000-0000-0000-0000-000000000000}"/>
          </ac:spMkLst>
        </pc:spChg>
        <pc:spChg chg="add del mod">
          <ac:chgData name="Vojtěch Mýlek" userId="f8bde11d-293c-476c-8459-806ce0f00800" providerId="ADAL" clId="{CE38BB3D-EE99-4910-9A8E-1F39E5078233}" dt="2021-04-27T07:47:24.058" v="55" actId="26606"/>
          <ac:spMkLst>
            <pc:docMk/>
            <pc:sldMk cId="364623545" sldId="328"/>
            <ac:spMk id="11" creationId="{1E08DAA7-FA9F-4069-BF40-0CC10D549098}"/>
          </ac:spMkLst>
        </pc:spChg>
        <pc:picChg chg="add mod modCrop">
          <ac:chgData name="Vojtěch Mýlek" userId="f8bde11d-293c-476c-8459-806ce0f00800" providerId="ADAL" clId="{CE38BB3D-EE99-4910-9A8E-1F39E5078233}" dt="2021-04-27T07:51:17.858" v="75" actId="14861"/>
          <ac:picMkLst>
            <pc:docMk/>
            <pc:sldMk cId="364623545" sldId="328"/>
            <ac:picMk id="6" creationId="{B386AD9B-6CD6-49AC-83D9-92CC936E5B28}"/>
          </ac:picMkLst>
        </pc:picChg>
      </pc:sldChg>
      <pc:sldChg chg="modSp mod">
        <pc:chgData name="Vojtěch Mýlek" userId="f8bde11d-293c-476c-8459-806ce0f00800" providerId="ADAL" clId="{CE38BB3D-EE99-4910-9A8E-1F39E5078233}" dt="2021-04-27T07:43:23.133" v="48"/>
        <pc:sldMkLst>
          <pc:docMk/>
          <pc:sldMk cId="3460086896" sldId="329"/>
        </pc:sldMkLst>
        <pc:spChg chg="mod">
          <ac:chgData name="Vojtěch Mýlek" userId="f8bde11d-293c-476c-8459-806ce0f00800" providerId="ADAL" clId="{CE38BB3D-EE99-4910-9A8E-1F39E5078233}" dt="2021-04-27T07:43:23.133" v="48"/>
          <ac:spMkLst>
            <pc:docMk/>
            <pc:sldMk cId="3460086896" sldId="329"/>
            <ac:spMk id="4" creationId="{00000000-0000-0000-0000-000000000000}"/>
          </ac:spMkLst>
        </pc:spChg>
      </pc:sldChg>
      <pc:sldChg chg="modSp mod">
        <pc:chgData name="Vojtěch Mýlek" userId="f8bde11d-293c-476c-8459-806ce0f00800" providerId="ADAL" clId="{CE38BB3D-EE99-4910-9A8E-1F39E5078233}" dt="2021-04-27T07:43:10.271" v="47" actId="20577"/>
        <pc:sldMkLst>
          <pc:docMk/>
          <pc:sldMk cId="2576170103" sldId="331"/>
        </pc:sldMkLst>
        <pc:spChg chg="mod">
          <ac:chgData name="Vojtěch Mýlek" userId="f8bde11d-293c-476c-8459-806ce0f00800" providerId="ADAL" clId="{CE38BB3D-EE99-4910-9A8E-1F39E5078233}" dt="2021-04-27T07:43:10.271" v="47" actId="20577"/>
          <ac:spMkLst>
            <pc:docMk/>
            <pc:sldMk cId="2576170103" sldId="331"/>
            <ac:spMk id="4" creationId="{00000000-0000-0000-0000-000000000000}"/>
          </ac:spMkLst>
        </pc:spChg>
      </pc:sldChg>
      <pc:sldChg chg="modSp mod">
        <pc:chgData name="Vojtěch Mýlek" userId="f8bde11d-293c-476c-8459-806ce0f00800" providerId="ADAL" clId="{CE38BB3D-EE99-4910-9A8E-1F39E5078233}" dt="2021-04-27T07:52:21.761" v="81" actId="20577"/>
        <pc:sldMkLst>
          <pc:docMk/>
          <pc:sldMk cId="2558003535" sldId="340"/>
        </pc:sldMkLst>
        <pc:spChg chg="mod">
          <ac:chgData name="Vojtěch Mýlek" userId="f8bde11d-293c-476c-8459-806ce0f00800" providerId="ADAL" clId="{CE38BB3D-EE99-4910-9A8E-1F39E5078233}" dt="2021-04-27T07:43:36.470" v="49"/>
          <ac:spMkLst>
            <pc:docMk/>
            <pc:sldMk cId="2558003535" sldId="340"/>
            <ac:spMk id="5" creationId="{90C2BFE2-C684-444C-AF64-9CAC22B81C1C}"/>
          </ac:spMkLst>
        </pc:spChg>
        <pc:spChg chg="mod">
          <ac:chgData name="Vojtěch Mýlek" userId="f8bde11d-293c-476c-8459-806ce0f00800" providerId="ADAL" clId="{CE38BB3D-EE99-4910-9A8E-1F39E5078233}" dt="2021-04-27T07:52:21.761" v="81" actId="20577"/>
          <ac:spMkLst>
            <pc:docMk/>
            <pc:sldMk cId="2558003535" sldId="340"/>
            <ac:spMk id="8" creationId="{FB24F5FF-2211-4984-91CD-62AE8F5C392B}"/>
          </ac:spMkLst>
        </pc:spChg>
      </pc:sldChg>
      <pc:sldChg chg="modSp mod">
        <pc:chgData name="Vojtěch Mýlek" userId="f8bde11d-293c-476c-8459-806ce0f00800" providerId="ADAL" clId="{CE38BB3D-EE99-4910-9A8E-1F39E5078233}" dt="2021-04-27T07:40:33.090" v="15" actId="403"/>
        <pc:sldMkLst>
          <pc:docMk/>
          <pc:sldMk cId="1303644488" sldId="347"/>
        </pc:sldMkLst>
        <pc:spChg chg="mod">
          <ac:chgData name="Vojtěch Mýlek" userId="f8bde11d-293c-476c-8459-806ce0f00800" providerId="ADAL" clId="{CE38BB3D-EE99-4910-9A8E-1F39E5078233}" dt="2021-04-27T07:40:33.090" v="15" actId="403"/>
          <ac:spMkLst>
            <pc:docMk/>
            <pc:sldMk cId="1303644488" sldId="347"/>
            <ac:spMk id="3" creationId="{59ACF604-1750-4075-B1DF-985D32F5EAED}"/>
          </ac:spMkLst>
        </pc:spChg>
      </pc:sldChg>
      <pc:sldChg chg="modSp mod ord">
        <pc:chgData name="Vojtěch Mýlek" userId="f8bde11d-293c-476c-8459-806ce0f00800" providerId="ADAL" clId="{CE38BB3D-EE99-4910-9A8E-1F39E5078233}" dt="2021-04-27T07:40:17.020" v="14"/>
        <pc:sldMkLst>
          <pc:docMk/>
          <pc:sldMk cId="1926509949" sldId="348"/>
        </pc:sldMkLst>
        <pc:spChg chg="mod">
          <ac:chgData name="Vojtěch Mýlek" userId="f8bde11d-293c-476c-8459-806ce0f00800" providerId="ADAL" clId="{CE38BB3D-EE99-4910-9A8E-1F39E5078233}" dt="2021-04-27T07:39:01.708" v="12" actId="6549"/>
          <ac:spMkLst>
            <pc:docMk/>
            <pc:sldMk cId="1926509949" sldId="348"/>
            <ac:spMk id="4" creationId="{D728CAE5-12E4-4A94-B0BB-981A188EFE80}"/>
          </ac:spMkLst>
        </pc:spChg>
      </pc:sldChg>
      <pc:sldChg chg="new del">
        <pc:chgData name="Vojtěch Mýlek" userId="f8bde11d-293c-476c-8459-806ce0f00800" providerId="ADAL" clId="{CE38BB3D-EE99-4910-9A8E-1F39E5078233}" dt="2021-04-27T13:09:49.266" v="89" actId="47"/>
        <pc:sldMkLst>
          <pc:docMk/>
          <pc:sldMk cId="1398382767" sldId="356"/>
        </pc:sldMkLst>
      </pc:sldChg>
      <pc:sldChg chg="delSp modSp new mod">
        <pc:chgData name="Vojtěch Mýlek" userId="f8bde11d-293c-476c-8459-806ce0f00800" providerId="ADAL" clId="{CE38BB3D-EE99-4910-9A8E-1F39E5078233}" dt="2021-04-27T13:47:02.748" v="213" actId="20577"/>
        <pc:sldMkLst>
          <pc:docMk/>
          <pc:sldMk cId="656194759" sldId="357"/>
        </pc:sldMkLst>
        <pc:spChg chg="del">
          <ac:chgData name="Vojtěch Mýlek" userId="f8bde11d-293c-476c-8459-806ce0f00800" providerId="ADAL" clId="{CE38BB3D-EE99-4910-9A8E-1F39E5078233}" dt="2021-04-27T13:09:57.175" v="90" actId="478"/>
          <ac:spMkLst>
            <pc:docMk/>
            <pc:sldMk cId="656194759" sldId="357"/>
            <ac:spMk id="2" creationId="{C719630D-4F58-4C86-87D8-66CFEE4F34F7}"/>
          </ac:spMkLst>
        </pc:spChg>
        <pc:spChg chg="mod">
          <ac:chgData name="Vojtěch Mýlek" userId="f8bde11d-293c-476c-8459-806ce0f00800" providerId="ADAL" clId="{CE38BB3D-EE99-4910-9A8E-1F39E5078233}" dt="2021-04-27T13:46:10.699" v="207" actId="1076"/>
          <ac:spMkLst>
            <pc:docMk/>
            <pc:sldMk cId="656194759" sldId="357"/>
            <ac:spMk id="4" creationId="{67094377-339D-487B-92E7-55B787BB3701}"/>
          </ac:spMkLst>
        </pc:spChg>
        <pc:spChg chg="mod">
          <ac:chgData name="Vojtěch Mýlek" userId="f8bde11d-293c-476c-8459-806ce0f00800" providerId="ADAL" clId="{CE38BB3D-EE99-4910-9A8E-1F39E5078233}" dt="2021-04-27T13:47:02.748" v="213" actId="20577"/>
          <ac:spMkLst>
            <pc:docMk/>
            <pc:sldMk cId="656194759" sldId="357"/>
            <ac:spMk id="5" creationId="{6F6EDD7E-F278-47E8-99DA-D59119D5776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414750_muni_cz/Documents/IRTIS/PhD%20stuff/20%20PS%20Psychologie%20v%20b&#283;&#382;n&#233;m%20&#382;ivot&#283;/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414750_muni_cz/Documents/IRTIS/PhD%20stuff/20%20PS%20Psychologie%20v%20b&#283;&#382;n&#233;m%20&#382;ivot&#283;/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414750_muni_cz/Documents/IRTIS/PhD%20stuff/20%20PS%20Psychologie%20v%20b&#283;&#382;n&#233;m%20&#382;ivot&#283;/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414750_muni_cz/Documents/IRTIS/PhD%20stuff/20%20PS%20Psychologie%20v%20b&#283;&#382;n&#233;m%20&#382;ivot&#283;/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44516385053991E-2"/>
          <c:y val="2.1832698332063333E-2"/>
          <c:w val="0.94358760857810542"/>
          <c:h val="0.90313656760646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List1!$D$3</c:f>
              <c:strCache>
                <c:ptCount val="1"/>
                <c:pt idx="0">
                  <c:v>% Kontakt na internetu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FA-4A63-B70C-1EB508835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List1!$C$4:$C$19</c:f>
              <c:strCache>
                <c:ptCount val="16"/>
                <c:pt idx="0">
                  <c:v>CH</c:v>
                </c:pt>
                <c:pt idx="1">
                  <c:v>CZ</c:v>
                </c:pt>
                <c:pt idx="2">
                  <c:v>*DE</c:v>
                </c:pt>
                <c:pt idx="3">
                  <c:v>EE</c:v>
                </c:pt>
                <c:pt idx="4">
                  <c:v>ES</c:v>
                </c:pt>
                <c:pt idx="5">
                  <c:v>FR</c:v>
                </c:pt>
                <c:pt idx="6">
                  <c:v>HR</c:v>
                </c:pt>
                <c:pt idx="7">
                  <c:v>IT</c:v>
                </c:pt>
                <c:pt idx="8">
                  <c:v>LT</c:v>
                </c:pt>
                <c:pt idx="9">
                  <c:v>MT</c:v>
                </c:pt>
                <c:pt idx="10">
                  <c:v>NO</c:v>
                </c:pt>
                <c:pt idx="11">
                  <c:v>PL</c:v>
                </c:pt>
                <c:pt idx="12">
                  <c:v>PT</c:v>
                </c:pt>
                <c:pt idx="13">
                  <c:v>RO</c:v>
                </c:pt>
                <c:pt idx="14">
                  <c:v>RS</c:v>
                </c:pt>
                <c:pt idx="15">
                  <c:v>SK</c:v>
                </c:pt>
              </c:strCache>
            </c:strRef>
          </c:cat>
          <c:val>
            <c:numRef>
              <c:f>List1!$D$4:$D$19</c:f>
              <c:numCache>
                <c:formatCode>0</c:formatCode>
                <c:ptCount val="16"/>
                <c:pt idx="0">
                  <c:v>33.300000000000004</c:v>
                </c:pt>
                <c:pt idx="1">
                  <c:v>44.1</c:v>
                </c:pt>
                <c:pt idx="3">
                  <c:v>42.4</c:v>
                </c:pt>
                <c:pt idx="4">
                  <c:v>38.700000000000003</c:v>
                </c:pt>
                <c:pt idx="5">
                  <c:v>24.9</c:v>
                </c:pt>
                <c:pt idx="6">
                  <c:v>28.000000000000004</c:v>
                </c:pt>
                <c:pt idx="7">
                  <c:v>23.200000000000003</c:v>
                </c:pt>
                <c:pt idx="8">
                  <c:v>31.8</c:v>
                </c:pt>
                <c:pt idx="9">
                  <c:v>34.300000000000004</c:v>
                </c:pt>
                <c:pt idx="10">
                  <c:v>56.499999999999993</c:v>
                </c:pt>
                <c:pt idx="11">
                  <c:v>40.1</c:v>
                </c:pt>
                <c:pt idx="12">
                  <c:v>46.300000000000004</c:v>
                </c:pt>
                <c:pt idx="13">
                  <c:v>37.9</c:v>
                </c:pt>
                <c:pt idx="14">
                  <c:v>40.699999999999996</c:v>
                </c:pt>
                <c:pt idx="15">
                  <c:v>34.300000000000004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3-4525-8B68-6A001BCCEE75}"/>
            </c:ext>
          </c:extLst>
        </c:ser>
        <c:ser>
          <c:idx val="1"/>
          <c:order val="1"/>
          <c:tx>
            <c:strRef>
              <c:f>List1!$E$3</c:f>
              <c:strCache>
                <c:ptCount val="1"/>
                <c:pt idx="0">
                  <c:v>% Osobní setkání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FA-4A63-B70C-1EB508835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List1!$C$4:$C$19</c:f>
              <c:strCache>
                <c:ptCount val="16"/>
                <c:pt idx="0">
                  <c:v>CH</c:v>
                </c:pt>
                <c:pt idx="1">
                  <c:v>CZ</c:v>
                </c:pt>
                <c:pt idx="2">
                  <c:v>*DE</c:v>
                </c:pt>
                <c:pt idx="3">
                  <c:v>EE</c:v>
                </c:pt>
                <c:pt idx="4">
                  <c:v>ES</c:v>
                </c:pt>
                <c:pt idx="5">
                  <c:v>FR</c:v>
                </c:pt>
                <c:pt idx="6">
                  <c:v>HR</c:v>
                </c:pt>
                <c:pt idx="7">
                  <c:v>IT</c:v>
                </c:pt>
                <c:pt idx="8">
                  <c:v>LT</c:v>
                </c:pt>
                <c:pt idx="9">
                  <c:v>MT</c:v>
                </c:pt>
                <c:pt idx="10">
                  <c:v>NO</c:v>
                </c:pt>
                <c:pt idx="11">
                  <c:v>PL</c:v>
                </c:pt>
                <c:pt idx="12">
                  <c:v>PT</c:v>
                </c:pt>
                <c:pt idx="13">
                  <c:v>RO</c:v>
                </c:pt>
                <c:pt idx="14">
                  <c:v>RS</c:v>
                </c:pt>
                <c:pt idx="15">
                  <c:v>SK</c:v>
                </c:pt>
              </c:strCache>
            </c:strRef>
          </c:cat>
          <c:val>
            <c:numRef>
              <c:f>List1!$E$4:$E$19</c:f>
              <c:numCache>
                <c:formatCode>0</c:formatCode>
                <c:ptCount val="16"/>
                <c:pt idx="0">
                  <c:v>14.399999999999999</c:v>
                </c:pt>
                <c:pt idx="1">
                  <c:v>19.7</c:v>
                </c:pt>
                <c:pt idx="2">
                  <c:v>8.7999999999999989</c:v>
                </c:pt>
                <c:pt idx="3">
                  <c:v>12.9</c:v>
                </c:pt>
                <c:pt idx="4">
                  <c:v>21.6</c:v>
                </c:pt>
                <c:pt idx="5">
                  <c:v>5.0999999999999996</c:v>
                </c:pt>
                <c:pt idx="6">
                  <c:v>9.7000000000000011</c:v>
                </c:pt>
                <c:pt idx="7">
                  <c:v>9.9</c:v>
                </c:pt>
                <c:pt idx="8">
                  <c:v>12.3</c:v>
                </c:pt>
                <c:pt idx="9">
                  <c:v>16</c:v>
                </c:pt>
                <c:pt idx="10">
                  <c:v>20.8</c:v>
                </c:pt>
                <c:pt idx="11">
                  <c:v>18.899999999999999</c:v>
                </c:pt>
                <c:pt idx="12">
                  <c:v>19.600000000000001</c:v>
                </c:pt>
                <c:pt idx="13">
                  <c:v>23.3</c:v>
                </c:pt>
                <c:pt idx="14">
                  <c:v>25.3</c:v>
                </c:pt>
                <c:pt idx="1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43-4525-8B68-6A001BCCE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242781792"/>
        <c:axId val="453759584"/>
      </c:barChart>
      <c:catAx>
        <c:axId val="2427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59584"/>
        <c:crosses val="autoZero"/>
        <c:auto val="1"/>
        <c:lblAlgn val="ctr"/>
        <c:lblOffset val="100"/>
        <c:noMultiLvlLbl val="0"/>
      </c:catAx>
      <c:valAx>
        <c:axId val="453759584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cap="sq"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517081034162068E-2"/>
          <c:y val="0.16799285058692817"/>
          <c:w val="0.26120590241180486"/>
          <c:h val="0.10893821554514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58199980578393E-2"/>
          <c:y val="3.6464297103049034E-2"/>
          <c:w val="0.92214470944323268"/>
          <c:h val="0.89452203988520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List1!$D$39</c:f>
              <c:strCache>
                <c:ptCount val="1"/>
                <c:pt idx="0">
                  <c:v>% Kontakt na internetu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3-4AD8-9915-286750ACC6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93-4AD8-9915-286750ACC6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93-4AD8-9915-286750ACC6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93-4AD8-9915-286750ACC6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93-4AD8-9915-286750ACC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List1!$C$40:$C$45</c:f>
              <c:strCache>
                <c:ptCount val="6"/>
                <c:pt idx="0">
                  <c:v>Všichni</c:v>
                </c:pt>
                <c:pt idx="1">
                  <c:v>Dívky</c:v>
                </c:pt>
                <c:pt idx="2">
                  <c:v>Chlapci</c:v>
                </c:pt>
                <c:pt idx="3">
                  <c:v> 9-11</c:v>
                </c:pt>
                <c:pt idx="4">
                  <c:v> 12-14</c:v>
                </c:pt>
                <c:pt idx="5">
                  <c:v> 15-16</c:v>
                </c:pt>
              </c:strCache>
            </c:strRef>
          </c:cat>
          <c:val>
            <c:numRef>
              <c:f>List1!$D$40:$D$45</c:f>
              <c:numCache>
                <c:formatCode>0</c:formatCode>
                <c:ptCount val="6"/>
                <c:pt idx="0">
                  <c:v>44.1</c:v>
                </c:pt>
                <c:pt idx="1">
                  <c:v>41.3</c:v>
                </c:pt>
                <c:pt idx="2">
                  <c:v>46.7</c:v>
                </c:pt>
                <c:pt idx="3">
                  <c:v>19</c:v>
                </c:pt>
                <c:pt idx="4">
                  <c:v>53.7</c:v>
                </c:pt>
                <c:pt idx="5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93-4AD8-9915-286750ACC6BB}"/>
            </c:ext>
          </c:extLst>
        </c:ser>
        <c:ser>
          <c:idx val="1"/>
          <c:order val="1"/>
          <c:tx>
            <c:strRef>
              <c:f>List1!$E$39</c:f>
              <c:strCache>
                <c:ptCount val="1"/>
                <c:pt idx="0">
                  <c:v>% Osobní setkání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393-4AD8-9915-286750ACC6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393-4AD8-9915-286750ACC6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393-4AD8-9915-286750ACC6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393-4AD8-9915-286750ACC6B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9393-4AD8-9915-286750ACC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List1!$C$40:$C$45</c:f>
              <c:strCache>
                <c:ptCount val="6"/>
                <c:pt idx="0">
                  <c:v>Všichni</c:v>
                </c:pt>
                <c:pt idx="1">
                  <c:v>Dívky</c:v>
                </c:pt>
                <c:pt idx="2">
                  <c:v>Chlapci</c:v>
                </c:pt>
                <c:pt idx="3">
                  <c:v> 9-11</c:v>
                </c:pt>
                <c:pt idx="4">
                  <c:v> 12-14</c:v>
                </c:pt>
                <c:pt idx="5">
                  <c:v> 15-16</c:v>
                </c:pt>
              </c:strCache>
            </c:strRef>
          </c:cat>
          <c:val>
            <c:numRef>
              <c:f>List1!$E$40:$E$45</c:f>
              <c:numCache>
                <c:formatCode>0</c:formatCode>
                <c:ptCount val="6"/>
                <c:pt idx="0">
                  <c:v>19.7</c:v>
                </c:pt>
                <c:pt idx="1">
                  <c:v>18.2</c:v>
                </c:pt>
                <c:pt idx="2">
                  <c:v>21</c:v>
                </c:pt>
                <c:pt idx="3">
                  <c:v>6.9</c:v>
                </c:pt>
                <c:pt idx="4">
                  <c:v>20.599999999999998</c:v>
                </c:pt>
                <c:pt idx="5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93-4AD8-9915-286750ACC6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0"/>
        <c:axId val="99384895"/>
        <c:axId val="208611807"/>
      </c:barChart>
      <c:catAx>
        <c:axId val="993848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11807"/>
        <c:crosses val="autoZero"/>
        <c:auto val="1"/>
        <c:lblAlgn val="ctr"/>
        <c:lblOffset val="100"/>
        <c:tickMarkSkip val="1"/>
        <c:noMultiLvlLbl val="0"/>
      </c:catAx>
      <c:valAx>
        <c:axId val="208611807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93324380418155"/>
          <c:y val="5.851755493286518E-2"/>
          <c:w val="0.44045251058495694"/>
          <c:h val="0.115455316034471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400" i="1"/>
              <a:t>Když ses NAPOSLEDY takto s někým setkal/a, jak stará ta osoba byla? </a:t>
            </a:r>
            <a:r>
              <a:rPr lang="cs-CZ" sz="1400" b="1" i="1"/>
              <a:t>(%)</a:t>
            </a:r>
            <a:endParaRPr lang="en-US" sz="1400" b="1" i="1"/>
          </a:p>
        </c:rich>
      </c:tx>
      <c:layout>
        <c:manualLayout>
          <c:xMode val="edge"/>
          <c:yMode val="edge"/>
          <c:x val="0.13405756623670892"/>
          <c:y val="1.2270537328761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00435667066579"/>
          <c:y val="0.11009425608418168"/>
          <c:w val="0.52047841379328119"/>
          <c:h val="0.810247975965205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Grafy!$C$68</c:f>
              <c:strCache>
                <c:ptCount val="1"/>
                <c:pt idx="0">
                  <c:v>Mladší než já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D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D3-436C-A424-8F9507FF4A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D3-436C-A424-8F9507FF4A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D3-436C-A424-8F9507FF4A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D3-436C-A424-8F9507FF4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Grafy!$B$69:$B$76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Grafy!$C$69:$C$76</c:f>
              <c:numCache>
                <c:formatCode>General</c:formatCode>
                <c:ptCount val="8"/>
                <c:pt idx="0" formatCode="0">
                  <c:v>6.2</c:v>
                </c:pt>
                <c:pt idx="2" formatCode="0">
                  <c:v>3.4</c:v>
                </c:pt>
                <c:pt idx="3" formatCode="0">
                  <c:v>10.3</c:v>
                </c:pt>
                <c:pt idx="4" formatCode="0">
                  <c:v>6.6</c:v>
                </c:pt>
                <c:pt idx="6" formatCode="0">
                  <c:v>6.4</c:v>
                </c:pt>
                <c:pt idx="7" formatCode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D3-436C-A424-8F9507FF4AA2}"/>
            </c:ext>
          </c:extLst>
        </c:ser>
        <c:ser>
          <c:idx val="1"/>
          <c:order val="1"/>
          <c:tx>
            <c:strRef>
              <c:f>Grafy!$D$68</c:f>
              <c:strCache>
                <c:ptCount val="1"/>
                <c:pt idx="0">
                  <c:v>Asi v mém věku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69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D3-436C-A424-8F9507FF4A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D3-436C-A424-8F9507FF4A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D3-436C-A424-8F9507FF4A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Grafy!$B$69:$B$76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Grafy!$D$69:$D$76</c:f>
              <c:numCache>
                <c:formatCode>General</c:formatCode>
                <c:ptCount val="8"/>
                <c:pt idx="0" formatCode="0">
                  <c:v>60.5</c:v>
                </c:pt>
                <c:pt idx="2" formatCode="0">
                  <c:v>59.6</c:v>
                </c:pt>
                <c:pt idx="3" formatCode="0">
                  <c:v>60</c:v>
                </c:pt>
                <c:pt idx="4" formatCode="0">
                  <c:v>63.9</c:v>
                </c:pt>
                <c:pt idx="6" formatCode="0">
                  <c:v>67.8</c:v>
                </c:pt>
                <c:pt idx="7" formatCode="0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7D3-436C-A424-8F9507FF4AA2}"/>
            </c:ext>
          </c:extLst>
        </c:ser>
        <c:ser>
          <c:idx val="2"/>
          <c:order val="2"/>
          <c:tx>
            <c:strRef>
              <c:f>Grafy!$E$68</c:f>
              <c:strCache>
                <c:ptCount val="1"/>
                <c:pt idx="0">
                  <c:v>Starší než já, ale ne dospělá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AD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D3-436C-A424-8F9507FF4A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D3-436C-A424-8F9507FF4A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D3-436C-A424-8F9507FF4A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Grafy!$B$69:$B$76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Grafy!$E$69:$E$76</c:f>
              <c:numCache>
                <c:formatCode>General</c:formatCode>
                <c:ptCount val="8"/>
                <c:pt idx="0" formatCode="0">
                  <c:v>29</c:v>
                </c:pt>
                <c:pt idx="2" formatCode="0">
                  <c:v>30.3</c:v>
                </c:pt>
                <c:pt idx="3" formatCode="0">
                  <c:v>27.9</c:v>
                </c:pt>
                <c:pt idx="4" formatCode="0">
                  <c:v>26.2</c:v>
                </c:pt>
                <c:pt idx="6" formatCode="0">
                  <c:v>23.3</c:v>
                </c:pt>
                <c:pt idx="7" formatCode="0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7D3-436C-A424-8F9507FF4AA2}"/>
            </c:ext>
          </c:extLst>
        </c:ser>
        <c:ser>
          <c:idx val="3"/>
          <c:order val="3"/>
          <c:tx>
            <c:strRef>
              <c:f>Grafy!$F$68</c:f>
              <c:strCache>
                <c:ptCount val="1"/>
                <c:pt idx="0">
                  <c:v>Dospělá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Grafy!$B$69:$B$76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Grafy!$F$69:$F$76</c:f>
              <c:numCache>
                <c:formatCode>General</c:formatCode>
                <c:ptCount val="8"/>
                <c:pt idx="0" formatCode="0">
                  <c:v>4.3</c:v>
                </c:pt>
                <c:pt idx="2" formatCode="0">
                  <c:v>6.7</c:v>
                </c:pt>
                <c:pt idx="3" formatCode="0">
                  <c:v>1.8</c:v>
                </c:pt>
                <c:pt idx="4" formatCode="0">
                  <c:v>3.3</c:v>
                </c:pt>
                <c:pt idx="6" formatCode="0">
                  <c:v>2.5</c:v>
                </c:pt>
                <c:pt idx="7" formatCode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7D3-436C-A424-8F9507FF4A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504130368"/>
        <c:axId val="504127088"/>
      </c:barChart>
      <c:catAx>
        <c:axId val="50413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27088"/>
        <c:crosses val="autoZero"/>
        <c:auto val="1"/>
        <c:lblAlgn val="ctr"/>
        <c:lblOffset val="100"/>
        <c:noMultiLvlLbl val="0"/>
      </c:catAx>
      <c:valAx>
        <c:axId val="50412708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30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7499391457729918"/>
          <c:y val="0.10906985945403835"/>
          <c:w val="0.30136810309522671"/>
          <c:h val="0.27386583278542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i="1"/>
              <a:t>První setkání tváří v tvář s někým, s kým jsi se nejdříve seznámil/a na internetu, může být fajn nebo může být nepříjemné a rozhodit tě.</a:t>
            </a:r>
          </a:p>
          <a:p>
            <a:pPr algn="l">
              <a:defRPr/>
            </a:pPr>
            <a:r>
              <a:rPr lang="cs-CZ" sz="1200" b="1" i="1"/>
              <a:t>Když ses NAPOSLEDY takto s někým setkal/a, jak ses přitom cítil/a? (%)</a:t>
            </a:r>
            <a:endParaRPr lang="en-US" sz="1200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83154736412172"/>
          <c:y val="0.19491651928334267"/>
          <c:w val="0.54929768520435829"/>
          <c:h val="0.742125720833681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Grafy!$C$85</c:f>
              <c:strCache>
                <c:ptCount val="1"/>
                <c:pt idx="0">
                  <c:v>Byl/a jsem dost nebo hodně rozhozený/á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100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1-4BCA-A697-AB6098558F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1-4BCA-A697-AB6098558F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B1-4BCA-A697-AB6098558F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B1-4BCA-A697-AB6098558FB8}"/>
                </c:ext>
              </c:extLst>
            </c:dLbl>
            <c:dLbl>
              <c:idx val="4"/>
              <c:layout>
                <c:manualLayout>
                  <c:x val="1.10338228663091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B1-4BCA-A697-AB6098558FB8}"/>
                </c:ext>
              </c:extLst>
            </c:dLbl>
            <c:dLbl>
              <c:idx val="6"/>
              <c:layout>
                <c:manualLayout>
                  <c:x val="5.7361398822305927E-3"/>
                  <c:y val="3.01659125188536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B1-4BCA-A697-AB6098558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Grafy!$B$86:$B$93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Grafy!$C$86:$C$93</c:f>
              <c:numCache>
                <c:formatCode>General</c:formatCode>
                <c:ptCount val="8"/>
                <c:pt idx="0" formatCode="0">
                  <c:v>1.1000000000000001</c:v>
                </c:pt>
                <c:pt idx="2" formatCode="0">
                  <c:v>1</c:v>
                </c:pt>
                <c:pt idx="3" formatCode="0">
                  <c:v>1.9</c:v>
                </c:pt>
                <c:pt idx="4" formatCode="0">
                  <c:v>0</c:v>
                </c:pt>
                <c:pt idx="6" formatCode="0">
                  <c:v>0.5</c:v>
                </c:pt>
                <c:pt idx="7" formatCode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B1-4BCA-A697-AB6098558FB8}"/>
            </c:ext>
          </c:extLst>
        </c:ser>
        <c:ser>
          <c:idx val="1"/>
          <c:order val="1"/>
          <c:tx>
            <c:strRef>
              <c:f>Grafy!$D$85</c:f>
              <c:strCache>
                <c:ptCount val="1"/>
                <c:pt idx="0">
                  <c:v>Byl/a jsem trochu rozhozený/á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D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3B1-4BCA-A697-AB6098558F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3B1-4BCA-A697-AB6098558F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3B1-4BCA-A697-AB6098558F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3B1-4BCA-A697-AB6098558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Grafy!$B$86:$B$93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Grafy!$D$86:$D$93</c:f>
              <c:numCache>
                <c:formatCode>General</c:formatCode>
                <c:ptCount val="8"/>
                <c:pt idx="0" formatCode="0">
                  <c:v>10</c:v>
                </c:pt>
                <c:pt idx="2" formatCode="0">
                  <c:v>9.6</c:v>
                </c:pt>
                <c:pt idx="3" formatCode="0">
                  <c:v>9.1</c:v>
                </c:pt>
                <c:pt idx="4" formatCode="0">
                  <c:v>14.6</c:v>
                </c:pt>
                <c:pt idx="6" formatCode="0">
                  <c:v>7.5</c:v>
                </c:pt>
                <c:pt idx="7" formatCode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B1-4BCA-A697-AB6098558FB8}"/>
            </c:ext>
          </c:extLst>
        </c:ser>
        <c:ser>
          <c:idx val="2"/>
          <c:order val="2"/>
          <c:tx>
            <c:strRef>
              <c:f>Grafy!$E$85</c:f>
              <c:strCache>
                <c:ptCount val="1"/>
                <c:pt idx="0">
                  <c:v>Nebyl/a jsem rád/a ani rozhozený/á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69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3B1-4BCA-A697-AB6098558F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3B1-4BCA-A697-AB6098558F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D3B1-4BCA-A697-AB6098558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Grafy!$B$86:$B$93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Grafy!$E$86:$E$93</c:f>
              <c:numCache>
                <c:formatCode>General</c:formatCode>
                <c:ptCount val="8"/>
                <c:pt idx="0" formatCode="0">
                  <c:v>11.9</c:v>
                </c:pt>
                <c:pt idx="2" formatCode="0">
                  <c:v>13.6</c:v>
                </c:pt>
                <c:pt idx="3" formatCode="0">
                  <c:v>11</c:v>
                </c:pt>
                <c:pt idx="4" formatCode="0">
                  <c:v>8.3000000000000007</c:v>
                </c:pt>
                <c:pt idx="6" formatCode="0">
                  <c:v>12.7</c:v>
                </c:pt>
                <c:pt idx="7" formatCode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3B1-4BCA-A697-AB6098558FB8}"/>
            </c:ext>
          </c:extLst>
        </c:ser>
        <c:ser>
          <c:idx val="3"/>
          <c:order val="3"/>
          <c:tx>
            <c:strRef>
              <c:f>Grafy!$F$85</c:f>
              <c:strCache>
                <c:ptCount val="1"/>
                <c:pt idx="0">
                  <c:v>Byl/a jsem rád/a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AD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3B1-4BCA-A697-AB6098558F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3B1-4BCA-A697-AB6098558FB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3B1-4BCA-A697-AB6098558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Grafy!$B$86:$B$93</c:f>
              <c:strCache>
                <c:ptCount val="8"/>
                <c:pt idx="0">
                  <c:v>Všechny děti</c:v>
                </c:pt>
                <c:pt idx="2">
                  <c:v> 15-16</c:v>
                </c:pt>
                <c:pt idx="3">
                  <c:v> 12-14</c:v>
                </c:pt>
                <c:pt idx="4">
                  <c:v> 9-11</c:v>
                </c:pt>
                <c:pt idx="6">
                  <c:v>Chlapci</c:v>
                </c:pt>
                <c:pt idx="7">
                  <c:v>Dívky</c:v>
                </c:pt>
              </c:strCache>
            </c:strRef>
          </c:cat>
          <c:val>
            <c:numRef>
              <c:f>Grafy!$F$86:$F$93</c:f>
              <c:numCache>
                <c:formatCode>General</c:formatCode>
                <c:ptCount val="8"/>
                <c:pt idx="0" formatCode="0">
                  <c:v>77</c:v>
                </c:pt>
                <c:pt idx="2" formatCode="0">
                  <c:v>75.8</c:v>
                </c:pt>
                <c:pt idx="3" formatCode="0">
                  <c:v>77.900000000000006</c:v>
                </c:pt>
                <c:pt idx="4" formatCode="0">
                  <c:v>77.099999999999994</c:v>
                </c:pt>
                <c:pt idx="6" formatCode="0">
                  <c:v>79.2</c:v>
                </c:pt>
                <c:pt idx="7" formatCode="0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3B1-4BCA-A697-AB6098558F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661077088"/>
        <c:axId val="661079056"/>
      </c:barChart>
      <c:catAx>
        <c:axId val="66107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79056"/>
        <c:crosses val="autoZero"/>
        <c:auto val="1"/>
        <c:lblAlgn val="ctr"/>
        <c:lblOffset val="100"/>
        <c:noMultiLvlLbl val="0"/>
      </c:catAx>
      <c:valAx>
        <c:axId val="6610790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770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29205140992409"/>
          <c:y val="0.18416409862999933"/>
          <c:w val="0.33270794859007585"/>
          <c:h val="0.37716419186675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75478927203073E-2"/>
          <c:y val="7.4911763570303574E-2"/>
          <c:w val="0.92200715197956573"/>
          <c:h val="0.593868450167552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'Risk perception'!$R$11</c:f>
              <c:strCache>
                <c:ptCount val="1"/>
                <c:pt idx="0">
                  <c:v>% Naprosto platí</c:v>
                </c:pt>
              </c:strCache>
            </c:strRef>
          </c:tx>
          <c:spPr>
            <a:solidFill>
              <a:srgbClr val="91005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perception'!$Q$12:$Q$13</c:f>
              <c:strCache>
                <c:ptCount val="2"/>
                <c:pt idx="0">
                  <c:v>FtF setkání</c:v>
                </c:pt>
                <c:pt idx="1">
                  <c:v>Online komunikace</c:v>
                </c:pt>
              </c:strCache>
            </c:strRef>
          </c:cat>
          <c:val>
            <c:numRef>
              <c:f>'Risk perception'!$R$12:$R$13</c:f>
              <c:numCache>
                <c:formatCode>0</c:formatCode>
                <c:ptCount val="2"/>
                <c:pt idx="0">
                  <c:v>35.4</c:v>
                </c:pt>
                <c:pt idx="1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69-4ADF-AC01-D3004EBF5BF7}"/>
            </c:ext>
          </c:extLst>
        </c:ser>
        <c:ser>
          <c:idx val="1"/>
          <c:order val="1"/>
          <c:tx>
            <c:strRef>
              <c:f>'Risk perception'!$S$11</c:f>
              <c:strCache>
                <c:ptCount val="1"/>
                <c:pt idx="0">
                  <c:v>% Hodně platí</c:v>
                </c:pt>
              </c:strCache>
            </c:strRef>
          </c:tx>
          <c:spPr>
            <a:solidFill>
              <a:srgbClr val="AD006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perception'!$Q$12:$Q$13</c:f>
              <c:strCache>
                <c:ptCount val="2"/>
                <c:pt idx="0">
                  <c:v>FtF setkání</c:v>
                </c:pt>
                <c:pt idx="1">
                  <c:v>Online komunikace</c:v>
                </c:pt>
              </c:strCache>
            </c:strRef>
          </c:cat>
          <c:val>
            <c:numRef>
              <c:f>'Risk perception'!$S$12:$S$13</c:f>
              <c:numCache>
                <c:formatCode>0</c:formatCode>
                <c:ptCount val="2"/>
                <c:pt idx="0">
                  <c:v>28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69-4ADF-AC01-D3004EBF5BF7}"/>
            </c:ext>
          </c:extLst>
        </c:ser>
        <c:ser>
          <c:idx val="2"/>
          <c:order val="2"/>
          <c:tx>
            <c:strRef>
              <c:f>'Risk perception'!$T$11</c:f>
              <c:strCache>
                <c:ptCount val="1"/>
                <c:pt idx="0">
                  <c:v>% Trochu platí</c:v>
                </c:pt>
              </c:strCache>
            </c:strRef>
          </c:tx>
          <c:spPr>
            <a:solidFill>
              <a:srgbClr val="C569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perception'!$Q$12:$Q$13</c:f>
              <c:strCache>
                <c:ptCount val="2"/>
                <c:pt idx="0">
                  <c:v>FtF setkání</c:v>
                </c:pt>
                <c:pt idx="1">
                  <c:v>Online komunikace</c:v>
                </c:pt>
              </c:strCache>
            </c:strRef>
          </c:cat>
          <c:val>
            <c:numRef>
              <c:f>'Risk perception'!$T$12:$T$13</c:f>
              <c:numCache>
                <c:formatCode>0</c:formatCode>
                <c:ptCount val="2"/>
                <c:pt idx="0">
                  <c:v>26.6</c:v>
                </c:pt>
                <c:pt idx="1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9-4ADF-AC01-D3004EBF5BF7}"/>
            </c:ext>
          </c:extLst>
        </c:ser>
        <c:ser>
          <c:idx val="3"/>
          <c:order val="3"/>
          <c:tx>
            <c:strRef>
              <c:f>'Risk perception'!$U$11</c:f>
              <c:strCache>
                <c:ptCount val="1"/>
                <c:pt idx="0">
                  <c:v>% Vůbec neplatí</c:v>
                </c:pt>
              </c:strCache>
            </c:strRef>
          </c:tx>
          <c:spPr>
            <a:solidFill>
              <a:srgbClr val="DAADB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'Risk perception'!$Q$12:$Q$13</c:f>
              <c:strCache>
                <c:ptCount val="2"/>
                <c:pt idx="0">
                  <c:v>FtF setkání</c:v>
                </c:pt>
                <c:pt idx="1">
                  <c:v>Online komunikace</c:v>
                </c:pt>
              </c:strCache>
            </c:strRef>
          </c:cat>
          <c:val>
            <c:numRef>
              <c:f>'Risk perception'!$U$12:$U$13</c:f>
              <c:numCache>
                <c:formatCode>0</c:formatCode>
                <c:ptCount val="2"/>
                <c:pt idx="0">
                  <c:v>9.9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69-4ADF-AC01-D3004EBF5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3"/>
        <c:overlap val="100"/>
        <c:axId val="584068912"/>
        <c:axId val="584069240"/>
      </c:barChart>
      <c:catAx>
        <c:axId val="58406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069240"/>
        <c:crosses val="autoZero"/>
        <c:auto val="1"/>
        <c:lblAlgn val="ctr"/>
        <c:lblOffset val="100"/>
        <c:noMultiLvlLbl val="0"/>
      </c:catAx>
      <c:valAx>
        <c:axId val="584069240"/>
        <c:scaling>
          <c:orientation val="minMax"/>
          <c:max val="100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0689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53282247765007E-2"/>
          <c:y val="0.78468124152735019"/>
          <c:w val="0.90217828863346106"/>
          <c:h val="0.18368061250121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0.05425</cdr:x>
      <cdr:y>0.02691</cdr:y>
    </cdr:from>
    <cdr:to>
      <cdr:x>0.86204</cdr:x>
      <cdr:y>0.13405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CF6014E-F134-41C5-85F7-ED7D535EEF13}"/>
            </a:ext>
          </a:extLst>
        </cdr:cNvPr>
        <cdr:cNvSpPr txBox="1"/>
      </cdr:nvSpPr>
      <cdr:spPr>
        <a:xfrm xmlns:a="http://schemas.openxmlformats.org/drawingml/2006/main">
          <a:off x="584399" y="158913"/>
          <a:ext cx="8702157" cy="632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cs-CZ" sz="1200" i="1" dirty="0"/>
            <a:t>Byl/a jsi NĚKDY na internetu v kontaktu s někým, s kým jsi se předtím nepotkal/a tváří v tvář? </a:t>
          </a:r>
          <a:endParaRPr lang="en-US" sz="1200" dirty="0">
            <a:effectLst/>
          </a:endParaRPr>
        </a:p>
        <a:p xmlns:a="http://schemas.openxmlformats.org/drawingml/2006/main">
          <a:pPr rtl="0"/>
          <a:r>
            <a:rPr lang="cs-CZ" sz="1200" i="1" dirty="0"/>
            <a:t>Potkal/a jsi se v POSLEDNÍM ROCE tváří v tvář s někým, s kým jsi se nejdříve seznámil/a na internetu?</a:t>
          </a:r>
          <a:endParaRPr lang="en-US" sz="1200" dirty="0">
            <a:effectLst/>
          </a:endParaRPr>
        </a:p>
        <a:p xmlns:a="http://schemas.openxmlformats.org/drawingml/2006/main">
          <a:endParaRPr 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0.69623</cdr:x>
      <cdr:y>0.56328</cdr:y>
    </cdr:from>
    <cdr:to>
      <cdr:x>0.97142</cdr:x>
      <cdr:y>0.88631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A000000}"/>
            </a:ext>
          </a:extLst>
        </cdr:cNvPr>
        <cdr:cNvSpPr/>
      </cdr:nvSpPr>
      <cdr:spPr>
        <a:xfrm xmlns:a="http://schemas.openxmlformats.org/drawingml/2006/main">
          <a:off x="5615055" y="2331960"/>
          <a:ext cx="2219326" cy="13373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dirty="0"/>
            <a:t>Pouze </a:t>
          </a:r>
          <a:r>
            <a:rPr lang="cs-CZ" sz="1200" b="0" dirty="0"/>
            <a:t>děti 9-16 let, </a:t>
          </a:r>
          <a:r>
            <a:rPr lang="cs-CZ" sz="1200" b="1" dirty="0"/>
            <a:t>které v</a:t>
          </a:r>
          <a:r>
            <a:rPr lang="cs-CZ" sz="1200" b="1" baseline="0" dirty="0"/>
            <a:t> posledním roce byly na osobním setkání </a:t>
          </a:r>
          <a:r>
            <a:rPr lang="cs-CZ" sz="1200" b="0" baseline="0" dirty="0"/>
            <a:t>(20%)</a:t>
          </a:r>
          <a:endParaRPr lang="cs-CZ" sz="1200" b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A84B-3DFA-478C-BE36-8E876D1FBD8E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BC3A-B8EA-4665-9C5E-ECFBEE4D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7BC3A-B8EA-4665-9C5E-ECFBEE4DB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Pohled do médií </a:t>
            </a:r>
            <a:r>
              <a:rPr lang="cs-CZ" dirty="0">
                <a:sym typeface="Wingdings" panose="05000000000000000000" pitchFamily="2" charset="2"/>
              </a:rPr>
              <a:t> převažují rizika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7BC3A-B8EA-4665-9C5E-ECFBEE4DB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8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3" y="414001"/>
            <a:ext cx="1501330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8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7" y="6048047"/>
            <a:ext cx="86593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4" y="2019299"/>
            <a:ext cx="4086960" cy="2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Definujte zápatí - název prezentace / pracoviště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1" cy="4139998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6BB2D9-30CA-4AE2-BDD3-F7BC58C9D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3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9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7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5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5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7D486D-708B-4031-8797-94892E8AD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0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886">
          <p15:clr>
            <a:srgbClr val="FBAE40"/>
          </p15:clr>
        </p15:guide>
        <p15:guide id="4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7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4" y="414004"/>
            <a:ext cx="1501331" cy="10360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553B0C2-0290-4EEB-8C4B-BC84D96FE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" y="414006"/>
            <a:ext cx="150133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080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176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5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1" cy="4139998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76BB2D9-30CA-4AE2-BDD3-F7BC58C9D4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482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29">
          <p15:clr>
            <a:srgbClr val="FBAE40"/>
          </p15:clr>
        </p15:guide>
        <p15:guide id="3" orient="horz" pos="399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07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3"/>
            <a:ext cx="1490703" cy="10287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D680D9-D6E0-4AD2-9AD9-9E7EFDF80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3"/>
            <a:ext cx="1490703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370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176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2"/>
            <a:ext cx="8064901" cy="4139998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3BE7CC-E256-4724-B9F4-D922D7CD0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50200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5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7D486D-708B-4031-8797-94892E8AD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460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886">
          <p15:clr>
            <a:srgbClr val="FBAE40"/>
          </p15:clr>
        </p15:guide>
        <p15:guide id="4" pos="383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8CCF9E-BB5F-4107-8894-4DC1CC3F1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5074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5432">
          <p15:clr>
            <a:srgbClr val="FBAE40"/>
          </p15:clr>
        </p15:guide>
        <p15:guide id="3" orient="horz" pos="3657">
          <p15:clr>
            <a:srgbClr val="FBAE40"/>
          </p15:clr>
        </p15:guide>
        <p15:guide id="4" pos="724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3" y="1692007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1" y="4414271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3" y="4414271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2" y="4414270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9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7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3" y="1692007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973C7EA-D67D-4B1A-9008-1CDD6E2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00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pos="38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5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2A8FE6-8B0B-4E5C-A11D-9A466C310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833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29">
          <p15:clr>
            <a:srgbClr val="FBAE40"/>
          </p15:clr>
        </p15:guide>
        <p15:guide id="3" orient="horz" pos="3158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2" y="692150"/>
            <a:ext cx="8064901" cy="5139850"/>
          </a:xfrm>
          <a:prstGeom prst="rect">
            <a:avLst/>
          </a:prstGeom>
        </p:spPr>
        <p:txBody>
          <a:bodyPr/>
          <a:lstStyle>
            <a:lvl1pPr marL="251994" indent="-179996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87" indent="-179996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77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E93920-2B61-4CCB-AC96-D8327D0A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16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29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1" y="718717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60" y="718717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0B64888-623F-4BD4-B069-CE3D5F273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420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2"/>
            <a:ext cx="841767" cy="5809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D2F901-5558-4A92-A963-41E9A87BE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20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1"/>
            <a:ext cx="1490703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7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9" y="6048047"/>
            <a:ext cx="865937" cy="597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5AF857-1E05-4633-A4A2-5360DEF3E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9" y="6048047"/>
            <a:ext cx="86593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73457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4" y="2019299"/>
            <a:ext cx="4086960" cy="28204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66C52A-7CB4-4DA2-A854-6A7D95918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4" y="2019299"/>
            <a:ext cx="4086960" cy="2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3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5" y="2434289"/>
            <a:ext cx="7186746" cy="18635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CADCA4-7ECE-4F08-8C43-EF867F24C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5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6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2404951"/>
            <a:ext cx="3614850" cy="37720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2404951"/>
            <a:ext cx="3886200" cy="37720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94E7-313C-424C-B9E9-C0FFFAE132DF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7E76-DEC9-964D-8D1D-5487F5EC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3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11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08" indent="0" algn="ctr">
              <a:buNone/>
              <a:defRPr sz="1600"/>
            </a:lvl4pPr>
            <a:lvl5pPr marL="1828678" indent="0" algn="ctr">
              <a:buNone/>
              <a:defRPr sz="1600"/>
            </a:lvl5pPr>
            <a:lvl6pPr marL="2285848" indent="0" algn="ctr">
              <a:buNone/>
              <a:defRPr sz="1600"/>
            </a:lvl6pPr>
            <a:lvl7pPr marL="2743018" indent="0" algn="ctr">
              <a:buNone/>
              <a:defRPr sz="1600"/>
            </a:lvl7pPr>
            <a:lvl8pPr marL="3200187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" y="414006"/>
            <a:ext cx="150133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57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4" y="1692002"/>
            <a:ext cx="8064901" cy="4139998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51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7" y="4116411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08" indent="0" algn="ctr">
              <a:buNone/>
              <a:defRPr sz="1600"/>
            </a:lvl4pPr>
            <a:lvl5pPr marL="1828678" indent="0" algn="ctr">
              <a:buNone/>
              <a:defRPr sz="1600"/>
            </a:lvl5pPr>
            <a:lvl6pPr marL="2285848" indent="0" algn="ctr">
              <a:buNone/>
              <a:defRPr sz="1600"/>
            </a:lvl6pPr>
            <a:lvl7pPr marL="2743018" indent="0" algn="ctr">
              <a:buNone/>
              <a:defRPr sz="1600"/>
            </a:lvl7pPr>
            <a:lvl8pPr marL="3200187" indent="0" algn="ctr">
              <a:buNone/>
              <a:defRPr sz="1600"/>
            </a:lvl8pPr>
            <a:lvl9pPr marL="3657357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3"/>
            <a:ext cx="1490703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1981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4" y="1692002"/>
            <a:ext cx="8064901" cy="4139998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3047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5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4" y="720000"/>
            <a:ext cx="80649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2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379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7" y="1695078"/>
            <a:ext cx="391380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939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7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3" y="1692011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4" y="4414271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5" y="4414271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5" y="4414270"/>
            <a:ext cx="2483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8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60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80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3" y="1692011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5" y="1692011"/>
            <a:ext cx="2483644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4" y="720000"/>
            <a:ext cx="80649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120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7" y="692159"/>
            <a:ext cx="391380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5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45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4" y="692150"/>
            <a:ext cx="8064901" cy="5139850"/>
          </a:xfrm>
          <a:prstGeom prst="rect">
            <a:avLst/>
          </a:prstGeom>
        </p:spPr>
        <p:txBody>
          <a:bodyPr/>
          <a:lstStyle>
            <a:lvl1pPr marL="251983" indent="-179988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66" indent="-17998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4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508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02" y="718721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63" y="718721"/>
            <a:ext cx="3915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9418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3" y="6062556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1651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29" y="6048047"/>
            <a:ext cx="86593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1055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FSS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4" y="2019299"/>
            <a:ext cx="4086960" cy="28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C883626-9060-48F4-BF5F-CD36D4ED64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1" y="6228000"/>
            <a:ext cx="594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1B3959D-B756-4003-A92F-1B4723A4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2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5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75C1-ADE9-4595-B2DA-DF1B0ECDFF20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4" y="1695076"/>
            <a:ext cx="3913809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4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62" y="6062549"/>
            <a:ext cx="841767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28E1628F-4772-46F1-9B98-9AAADF6641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402011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ftr="0" dt="0"/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1" y="6228000"/>
            <a:ext cx="594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1" y="1872000"/>
            <a:ext cx="80649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26552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7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6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2"/>
        </a:buBlip>
        <a:defRPr>
          <a:solidFill>
            <a:schemeClr val="tx1"/>
          </a:solidFill>
          <a:latin typeface="+mn-lt"/>
        </a:defRPr>
      </a:lvl6pPr>
      <a:lvl7pPr marL="274313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32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5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9">
          <p15:clr>
            <a:srgbClr val="F26B43"/>
          </p15:clr>
        </p15:guide>
        <p15:guide id="3" orient="horz" pos="1049">
          <p15:clr>
            <a:srgbClr val="F26B43"/>
          </p15:clr>
        </p15:guide>
        <p15:guide id="4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2015.igem.org/Team:Harvard_BioDesign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540-4560.00248" TargetMode="External"/><Relationship Id="rId2" Type="http://schemas.openxmlformats.org/officeDocument/2006/relationships/hyperlink" Target="https://doi.org/10.1080/1369118X.2016.1261169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46CC4753-6872-4A6B-A999-FED11EFC6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85" y="2889324"/>
            <a:ext cx="7057515" cy="39686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876" y="2007605"/>
            <a:ext cx="8057724" cy="1171580"/>
          </a:xfrm>
        </p:spPr>
        <p:txBody>
          <a:bodyPr/>
          <a:lstStyle/>
          <a:p>
            <a:r>
              <a:rPr lang="cs-CZ" sz="4000" dirty="0"/>
              <a:t>Interakce dospívajících s neznámými lidmi z internetu</a:t>
            </a:r>
            <a:endParaRPr lang="en-US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8876" y="3678816"/>
            <a:ext cx="4120724" cy="1824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Mgr. Vojtěch Mýlek</a:t>
            </a:r>
          </a:p>
          <a:p>
            <a:pPr>
              <a:lnSpc>
                <a:spcPct val="150000"/>
              </a:lnSpc>
            </a:pPr>
            <a:r>
              <a:rPr lang="cs-CZ" sz="1800" i="1" dirty="0"/>
              <a:t>mylek@fss.muni.cz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E1E14B-F2BC-4BBE-B1EE-B8ABA93F2083}"/>
              </a:ext>
            </a:extLst>
          </p:cNvPr>
          <p:cNvSpPr txBox="1"/>
          <p:nvPr/>
        </p:nvSpPr>
        <p:spPr>
          <a:xfrm>
            <a:off x="5920463" y="257992"/>
            <a:ext cx="2853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dirty="0">
                <a:latin typeface="+mn-lt"/>
              </a:rPr>
              <a:t>PSYb1740 Psychologie a internet</a:t>
            </a:r>
          </a:p>
          <a:p>
            <a:pPr algn="r"/>
            <a:r>
              <a:rPr lang="cs-CZ" sz="1400" dirty="0">
                <a:latin typeface="+mn-lt"/>
              </a:rPr>
              <a:t>23.03.2021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22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37F803-4377-44D2-BA16-23C16073D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47A7B0-3F43-47CD-853F-FE062751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Teoretické perspektivy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3D164D-2FCD-45C8-B3F5-D439E2DAF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Interdisciplinární téma</a:t>
            </a:r>
          </a:p>
          <a:p>
            <a:pPr lvl="1"/>
            <a:r>
              <a:rPr lang="cs-CZ" sz="1600" dirty="0"/>
              <a:t>Psychologie, komunikační / mediální studia, sociologie…</a:t>
            </a:r>
          </a:p>
          <a:p>
            <a:r>
              <a:rPr lang="cs-CZ" sz="2000" dirty="0"/>
              <a:t>Neexistuje jednotná teorie</a:t>
            </a:r>
          </a:p>
          <a:p>
            <a:r>
              <a:rPr lang="cs-CZ" sz="2000" dirty="0"/>
              <a:t>Různé výzkumy vycházejí z různých perspektiv</a:t>
            </a:r>
          </a:p>
          <a:p>
            <a:r>
              <a:rPr lang="cs-CZ" sz="2000" dirty="0"/>
              <a:t>Často kombinace částí různých teorií</a:t>
            </a:r>
          </a:p>
          <a:p>
            <a:r>
              <a:rPr lang="cs-CZ" sz="2000" dirty="0"/>
              <a:t>Obvyklá otázka – kterých dětí se to týká?</a:t>
            </a:r>
          </a:p>
          <a:p>
            <a:endParaRPr lang="cs-CZ" sz="2000" dirty="0"/>
          </a:p>
          <a:p>
            <a:pPr marL="71998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09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A58921-8BBA-4066-9AD3-628FE8356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ACF604-1750-4075-B1DF-985D32F5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Navazování vztahů na internetu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A60757-E203-4F0D-B9CA-2842D486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2000" dirty="0"/>
              <a:t>Dvě základní hypotézy ve výzkumu:</a:t>
            </a:r>
          </a:p>
          <a:p>
            <a:pPr marL="71998" indent="0">
              <a:buNone/>
            </a:pPr>
            <a:endParaRPr lang="cs-CZ" sz="1100" dirty="0"/>
          </a:p>
          <a:p>
            <a:pPr marL="71998" indent="0">
              <a:buNone/>
            </a:pPr>
            <a:r>
              <a:rPr lang="cs-CZ" sz="2000" b="1" dirty="0" err="1">
                <a:solidFill>
                  <a:schemeClr val="accent1"/>
                </a:solidFill>
              </a:rPr>
              <a:t>Rich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</a:rPr>
              <a:t>get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</a:rPr>
              <a:t>richer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Kraut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et al., 2002)</a:t>
            </a:r>
          </a:p>
          <a:p>
            <a:pPr lvl="1"/>
            <a:r>
              <a:rPr lang="cs-CZ" dirty="0"/>
              <a:t>Sociálně zdatní </a:t>
            </a:r>
            <a:r>
              <a:rPr lang="cs-CZ" dirty="0">
                <a:sym typeface="Wingdings" panose="05000000000000000000" pitchFamily="2" charset="2"/>
              </a:rPr>
              <a:t> více vztahů na internetu</a:t>
            </a:r>
            <a:endParaRPr lang="cs-CZ" dirty="0"/>
          </a:p>
          <a:p>
            <a:pPr marL="71998" indent="0">
              <a:buNone/>
            </a:pPr>
            <a:r>
              <a:rPr lang="cs-CZ" sz="2000" b="1" dirty="0" err="1">
                <a:solidFill>
                  <a:schemeClr val="accent1"/>
                </a:solidFill>
              </a:rPr>
              <a:t>Social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err="1">
                <a:solidFill>
                  <a:schemeClr val="accent1"/>
                </a:solidFill>
              </a:rPr>
              <a:t>compensation</a:t>
            </a: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McKenna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et al., 2002)</a:t>
            </a:r>
            <a:endParaRPr lang="cs-CZ" sz="1600" b="1" dirty="0">
              <a:solidFill>
                <a:schemeClr val="accent1"/>
              </a:solidFill>
            </a:endParaRPr>
          </a:p>
          <a:p>
            <a:pPr lvl="1"/>
            <a:r>
              <a:rPr lang="cs-CZ" dirty="0"/>
              <a:t>Méně vztahů / horší vztahy </a:t>
            </a:r>
            <a:r>
              <a:rPr lang="cs-CZ" dirty="0" err="1"/>
              <a:t>offline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více vztahů na internetu</a:t>
            </a:r>
          </a:p>
          <a:p>
            <a:pPr lvl="1"/>
            <a:r>
              <a:rPr lang="cs-CZ" i="1" dirty="0" err="1">
                <a:sym typeface="Wingdings" panose="05000000000000000000" pitchFamily="2" charset="2"/>
              </a:rPr>
              <a:t>Gating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features</a:t>
            </a:r>
            <a:endParaRPr lang="cs-CZ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Specifika online komunikace </a:t>
            </a:r>
            <a:r>
              <a:rPr lang="cs-CZ" sz="1800" dirty="0">
                <a:sym typeface="Wingdings" panose="05000000000000000000" pitchFamily="2" charset="2"/>
              </a:rPr>
              <a:t>(anonymita, </a:t>
            </a:r>
            <a:r>
              <a:rPr lang="cs-CZ" sz="1800" dirty="0" err="1">
                <a:sym typeface="Wingdings" panose="05000000000000000000" pitchFamily="2" charset="2"/>
              </a:rPr>
              <a:t>asynchronicita</a:t>
            </a:r>
            <a:r>
              <a:rPr lang="cs-CZ" sz="1800" dirty="0">
                <a:sym typeface="Wingdings" panose="05000000000000000000" pitchFamily="2" charset="2"/>
              </a:rPr>
              <a:t>, dostupnost)</a:t>
            </a:r>
          </a:p>
          <a:p>
            <a:pPr lvl="1"/>
            <a:endParaRPr lang="cs-CZ" sz="1800" dirty="0">
              <a:sym typeface="Wingdings" panose="05000000000000000000" pitchFamily="2" charset="2"/>
            </a:endParaRPr>
          </a:p>
          <a:p>
            <a:pPr marL="71998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Celkově: sociálně zdatnější  více vztahů</a:t>
            </a:r>
          </a:p>
          <a:p>
            <a:pPr marL="71998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ALE obecně výzkumná podpora pro obě hypotézy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(Peter et al., 2005)</a:t>
            </a:r>
          </a:p>
          <a:p>
            <a:pPr marL="71998" indent="0">
              <a:buNone/>
            </a:pPr>
            <a:endParaRPr lang="cs-CZ" sz="20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364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22397C-0AEA-439A-A94E-A214F80CD5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66DFED-3FD6-40CA-839D-C2698535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Rizikové / problémové chování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28CAE5-12E4-4A94-B0BB-981A188E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2000" dirty="0"/>
              <a:t>Interakce s neznámými lidmi = rizikové chování </a:t>
            </a:r>
            <a:r>
              <a:rPr lang="cs-CZ" sz="2000" dirty="0">
                <a:solidFill>
                  <a:schemeClr val="accent1"/>
                </a:solidFill>
              </a:rPr>
              <a:t>(je to tak?)</a:t>
            </a:r>
          </a:p>
          <a:p>
            <a:pPr marL="71998" indent="0">
              <a:buNone/>
            </a:pPr>
            <a:r>
              <a:rPr lang="cs-CZ" sz="2000" i="1" dirty="0" err="1"/>
              <a:t>Problem</a:t>
            </a:r>
            <a:r>
              <a:rPr lang="cs-CZ" sz="2000" i="1" dirty="0"/>
              <a:t> </a:t>
            </a:r>
            <a:r>
              <a:rPr lang="cs-CZ" sz="2000" i="1" dirty="0" err="1"/>
              <a:t>behavior</a:t>
            </a:r>
            <a:r>
              <a:rPr lang="cs-CZ" sz="2000" i="1" dirty="0"/>
              <a:t> </a:t>
            </a:r>
            <a:r>
              <a:rPr lang="cs-CZ" sz="2000" i="1" dirty="0" err="1"/>
              <a:t>theory</a:t>
            </a:r>
            <a:r>
              <a:rPr lang="cs-CZ" sz="2000" i="1" dirty="0"/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Jessor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, 1987)</a:t>
            </a:r>
          </a:p>
          <a:p>
            <a:pPr lvl="1"/>
            <a:r>
              <a:rPr lang="cs-CZ" sz="1600" dirty="0"/>
              <a:t>Různá riziková chování </a:t>
            </a:r>
            <a:r>
              <a:rPr lang="cs-CZ" sz="1600" dirty="0">
                <a:sym typeface="Wingdings" panose="05000000000000000000" pitchFamily="2" charset="2"/>
              </a:rPr>
              <a:t> klastry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Společné protektivní / rizikové faktory</a:t>
            </a:r>
          </a:p>
          <a:p>
            <a:pPr lvl="1"/>
            <a:r>
              <a:rPr lang="cs-CZ" sz="1600" b="1" dirty="0">
                <a:sym typeface="Wingdings" panose="05000000000000000000" pitchFamily="2" charset="2"/>
              </a:rPr>
              <a:t>Příliš neřeší mechanismy</a:t>
            </a:r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68FDD6-E5E2-4DF0-B086-5CA71EC6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7" y="3524565"/>
            <a:ext cx="7230533" cy="265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0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A98A3E-35EE-43E5-80B6-F2BB50704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91BCE28-AFDF-4D40-9303-68932DF5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Vývojová perspektiva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CF19FE-08F1-4338-A295-065AF29B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2000" dirty="0"/>
              <a:t>Vývojové úkoly v adolescenci:</a:t>
            </a:r>
          </a:p>
          <a:p>
            <a:pPr lvl="1"/>
            <a:r>
              <a:rPr lang="cs-CZ" dirty="0"/>
              <a:t>Utváření identity</a:t>
            </a:r>
          </a:p>
          <a:p>
            <a:pPr lvl="1"/>
            <a:r>
              <a:rPr lang="cs-CZ" dirty="0"/>
              <a:t>Budování vztahů / přátelství</a:t>
            </a:r>
          </a:p>
          <a:p>
            <a:pPr lvl="1"/>
            <a:r>
              <a:rPr lang="cs-CZ" dirty="0"/>
              <a:t>Rozvoj intimity</a:t>
            </a:r>
          </a:p>
          <a:p>
            <a:pPr lvl="1"/>
            <a:r>
              <a:rPr lang="cs-CZ" dirty="0"/>
              <a:t>Objevování sexuality</a:t>
            </a:r>
          </a:p>
          <a:p>
            <a:pPr marL="71998" indent="0">
              <a:buNone/>
            </a:pPr>
            <a:r>
              <a:rPr lang="cs-CZ" sz="2000" b="1" dirty="0">
                <a:sym typeface="Wingdings" panose="05000000000000000000" pitchFamily="2" charset="2"/>
              </a:rPr>
              <a:t> Všechny vyžadují interakce s novými lidmi</a:t>
            </a:r>
            <a:endParaRPr lang="cs-CZ" dirty="0"/>
          </a:p>
          <a:p>
            <a:pPr marL="71998" indent="0">
              <a:buNone/>
            </a:pPr>
            <a:r>
              <a:rPr lang="cs-CZ" sz="2000" dirty="0"/>
              <a:t>Adolescenti používají internet k naplnění vývojových potřeb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Subrahmanyam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&amp; Šmahel, 2011;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Borca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et al. 2015)</a:t>
            </a:r>
          </a:p>
          <a:p>
            <a:pPr marL="71998" indent="0">
              <a:buNone/>
            </a:pPr>
            <a:r>
              <a:rPr lang="cs-CZ" sz="2000" dirty="0"/>
              <a:t>Starší adolescenti – více interakcí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Hasebrink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et al., 2011, Mýlek et al. 2020)</a:t>
            </a:r>
          </a:p>
          <a:p>
            <a:pPr marL="71998" indent="0">
              <a:buNone/>
            </a:pP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marL="71998" indent="0">
              <a:buNone/>
            </a:pPr>
            <a:r>
              <a:rPr lang="cs-CZ" sz="2000" dirty="0"/>
              <a:t>Noví lidé na internetu = možnost dosahovat vývojových úkolů</a:t>
            </a:r>
          </a:p>
          <a:p>
            <a:pPr marL="71998" indent="0">
              <a:buNone/>
            </a:pPr>
            <a:endParaRPr lang="cs-CZ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6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F28FA3-D083-4AC4-8EA2-B4734F167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3F0F738-9F8F-4FA5-BBA7-102566F3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Vnímaná rizika / benefity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2A23BC9-4503-41E2-BC67-3019BE3D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2000" dirty="0"/>
              <a:t>Adolescenti vnímají a zvažují rizika interakcí</a:t>
            </a:r>
          </a:p>
          <a:p>
            <a:pPr marL="71998" indent="0">
              <a:buNone/>
            </a:pPr>
            <a:r>
              <a:rPr lang="cs-CZ" sz="2000" dirty="0"/>
              <a:t>Kognitivní přístupy k </a:t>
            </a:r>
            <a:r>
              <a:rPr lang="cs-CZ" sz="2000" i="1" dirty="0"/>
              <a:t>risk-</a:t>
            </a:r>
            <a:r>
              <a:rPr lang="cs-CZ" sz="2000" i="1" dirty="0" err="1"/>
              <a:t>perception</a:t>
            </a:r>
            <a:r>
              <a:rPr lang="cs-CZ" sz="2000" i="1" dirty="0"/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Boyer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&amp;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Byrnes, 2009; White et al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2018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cs-CZ" sz="1800" dirty="0"/>
              <a:t>Zvážení rizika a benefitů (+ jejich pravděpodobnosti)</a:t>
            </a:r>
          </a:p>
          <a:p>
            <a:pPr lvl="1"/>
            <a:r>
              <a:rPr lang="cs-CZ" sz="1800" dirty="0"/>
              <a:t>Převažují benefity </a:t>
            </a:r>
            <a:r>
              <a:rPr lang="cs-CZ" sz="1800" dirty="0">
                <a:sym typeface="Wingdings" panose="05000000000000000000" pitchFamily="2" charset="2"/>
              </a:rPr>
              <a:t> jsou do toho</a:t>
            </a:r>
          </a:p>
          <a:p>
            <a:pPr marL="71998" indent="0">
              <a:buNone/>
            </a:pPr>
            <a:r>
              <a:rPr lang="cs-CZ" sz="2000" i="1" dirty="0">
                <a:sym typeface="Wingdings" panose="05000000000000000000" pitchFamily="2" charset="2"/>
              </a:rPr>
              <a:t>Fuzzy-</a:t>
            </a:r>
            <a:r>
              <a:rPr lang="cs-CZ" sz="2000" i="1" dirty="0" err="1">
                <a:sym typeface="Wingdings" panose="05000000000000000000" pitchFamily="2" charset="2"/>
              </a:rPr>
              <a:t>trace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i="1" dirty="0" err="1">
                <a:sym typeface="Wingdings" panose="05000000000000000000" pitchFamily="2" charset="2"/>
              </a:rPr>
              <a:t>theory</a:t>
            </a:r>
            <a:r>
              <a:rPr lang="cs-CZ" sz="2000" i="1" dirty="0">
                <a:sym typeface="Wingdings" panose="05000000000000000000" pitchFamily="2" charset="2"/>
              </a:rPr>
              <a:t> </a:t>
            </a:r>
            <a:r>
              <a:rPr lang="cs-CZ" sz="2000" dirty="0">
                <a:sym typeface="Wingdings" panose="05000000000000000000" pitchFamily="2" charset="2"/>
              </a:rPr>
              <a:t>– tyto úvahy typické pro adolescenty</a:t>
            </a:r>
          </a:p>
          <a:p>
            <a:pPr marL="71998" indent="0">
              <a:buNone/>
            </a:pPr>
            <a:endParaRPr lang="cs-CZ" sz="2000" dirty="0">
              <a:sym typeface="Wingdings" panose="05000000000000000000" pitchFamily="2" charset="2"/>
            </a:endParaRPr>
          </a:p>
          <a:p>
            <a:pPr marL="71998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Interakce s lidmi z netu – vliv RP málo prozkoumán</a:t>
            </a:r>
          </a:p>
          <a:p>
            <a:pPr marL="71998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Předběžné výsledky: </a:t>
            </a:r>
            <a:r>
              <a:rPr lang="cs-CZ" sz="20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↑</a:t>
            </a:r>
            <a:r>
              <a:rPr lang="cs-CZ" sz="2000" dirty="0">
                <a:sym typeface="Wingdings" panose="05000000000000000000" pitchFamily="2" charset="2"/>
              </a:rPr>
              <a:t> risk </a:t>
            </a:r>
            <a:r>
              <a:rPr lang="cs-CZ" sz="2000" dirty="0" err="1">
                <a:sym typeface="Wingdings" panose="05000000000000000000" pitchFamily="2" charset="2"/>
              </a:rPr>
              <a:t>perception</a:t>
            </a:r>
            <a:r>
              <a:rPr lang="cs-CZ" sz="2000" dirty="0">
                <a:sym typeface="Wingdings" panose="05000000000000000000" pitchFamily="2" charset="2"/>
              </a:rPr>
              <a:t>  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↓</a:t>
            </a:r>
            <a:r>
              <a:rPr lang="cs-CZ" sz="2000" dirty="0">
                <a:sym typeface="Wingdings" panose="05000000000000000000" pitchFamily="2" charset="2"/>
              </a:rPr>
              <a:t> osobní setkání</a:t>
            </a:r>
          </a:p>
        </p:txBody>
      </p:sp>
    </p:spTree>
    <p:extLst>
      <p:ext uri="{BB962C8B-B14F-4D97-AF65-F5344CB8AC3E}">
        <p14:creationId xmlns:p14="http://schemas.microsoft.com/office/powerpoint/2010/main" val="115580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451" y="656370"/>
            <a:ext cx="7804950" cy="451576"/>
          </a:xfrm>
        </p:spPr>
        <p:txBody>
          <a:bodyPr/>
          <a:lstStyle/>
          <a:p>
            <a:r>
              <a:rPr lang="cs-CZ" sz="3200" dirty="0"/>
              <a:t>Mediální obraz</a:t>
            </a:r>
            <a:endParaRPr lang="en-US" sz="3200" dirty="0"/>
          </a:p>
        </p:txBody>
      </p:sp>
      <p:pic>
        <p:nvPicPr>
          <p:cNvPr id="5" name="Picture 6" descr="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130">
            <a:off x="547202" y="1864038"/>
            <a:ext cx="3793844" cy="266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819">
            <a:off x="4291262" y="1202281"/>
            <a:ext cx="4183494" cy="2300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409">
            <a:off x="1733133" y="2625017"/>
            <a:ext cx="6753909" cy="3799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220B48-BAEE-497D-B0EC-585DC475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8F-4772-46F1-9B98-9AAADF66416A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7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80"/>
    </mc:Choice>
    <mc:Fallback xmlns="">
      <p:transition spd="slow" advTm="97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434CC9-FE60-4DC2-97AC-6E40CBE68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F8D36ED-6C61-4458-B931-D870D638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Příklady</a:t>
            </a:r>
            <a:endParaRPr lang="en-US" sz="3200" dirty="0"/>
          </a:p>
        </p:txBody>
      </p:sp>
      <p:pic>
        <p:nvPicPr>
          <p:cNvPr id="6" name="Obrázek 5" descr="Obsah obrázku text, osoba, muž, zírající&#10;&#10;Popis byl vytvořen automaticky">
            <a:extLst>
              <a:ext uri="{FF2B5EF4-FFF2-40B4-BE49-F238E27FC236}">
                <a16:creationId xmlns:a16="http://schemas.microsoft.com/office/drawing/2014/main" id="{066CF238-B98C-47BD-8583-6887F69D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0" y="1868113"/>
            <a:ext cx="2167899" cy="312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F8BD3B9-D94B-4B09-9C7F-E4F09D11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4" y="1882269"/>
            <a:ext cx="2123329" cy="312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3AC13C66-F304-4918-801E-391EC00D9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9" y="1868113"/>
            <a:ext cx="2199908" cy="312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34AE09F-FC2C-421D-B699-90F798BCCDE4}"/>
              </a:ext>
            </a:extLst>
          </p:cNvPr>
          <p:cNvSpPr txBox="1"/>
          <p:nvPr/>
        </p:nvSpPr>
        <p:spPr>
          <a:xfrm>
            <a:off x="1068798" y="5170635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2004-2007</a:t>
            </a:r>
            <a:endParaRPr lang="en-US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15746A-CAF1-4CC5-8911-448333A31734}"/>
              </a:ext>
            </a:extLst>
          </p:cNvPr>
          <p:cNvSpPr txBox="1"/>
          <p:nvPr/>
        </p:nvSpPr>
        <p:spPr>
          <a:xfrm>
            <a:off x="3714312" y="5170634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od 2012</a:t>
            </a:r>
            <a:endParaRPr lang="en-US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DA1A96-3856-4A79-9502-7E6F026F8885}"/>
              </a:ext>
            </a:extLst>
          </p:cNvPr>
          <p:cNvSpPr txBox="1"/>
          <p:nvPr/>
        </p:nvSpPr>
        <p:spPr>
          <a:xfrm>
            <a:off x="6601629" y="517063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+mj-lt"/>
              </a:rPr>
              <a:t>2019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49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Mediální / morální panika?</a:t>
            </a:r>
            <a:endParaRPr lang="en-US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3" y="1692002"/>
            <a:ext cx="5844020" cy="4139998"/>
          </a:xfrm>
        </p:spPr>
        <p:txBody>
          <a:bodyPr/>
          <a:lstStyle/>
          <a:p>
            <a:r>
              <a:rPr lang="cs-CZ" sz="2000" b="1" dirty="0" err="1"/>
              <a:t>Moral</a:t>
            </a:r>
            <a:r>
              <a:rPr lang="cs-CZ" sz="2000" b="1" dirty="0"/>
              <a:t> panic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(Cohen, 2002)</a:t>
            </a:r>
          </a:p>
          <a:p>
            <a:pPr lvl="1"/>
            <a:r>
              <a:rPr lang="cs-CZ" sz="1800" dirty="0"/>
              <a:t>přehnaná reakce veřejnosti na vnímanou morální hrozbu</a:t>
            </a:r>
          </a:p>
          <a:p>
            <a:pPr lvl="1"/>
            <a:endParaRPr lang="cs-CZ" sz="1800" dirty="0"/>
          </a:p>
          <a:p>
            <a:r>
              <a:rPr lang="cs-CZ" sz="2000" b="1" dirty="0"/>
              <a:t>Media panic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Drotner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, 1999)</a:t>
            </a:r>
          </a:p>
          <a:p>
            <a:pPr lvl="1"/>
            <a:r>
              <a:rPr lang="cs-CZ" sz="1800" dirty="0"/>
              <a:t>morální panika zaměřená na dopady používání určitého média (TV, internet, PC hry, …)</a:t>
            </a:r>
          </a:p>
          <a:p>
            <a:pPr lvl="1"/>
            <a:endParaRPr lang="cs-CZ" sz="1800" dirty="0"/>
          </a:p>
          <a:p>
            <a:r>
              <a:rPr lang="cs-CZ" sz="2000" b="1" dirty="0"/>
              <a:t>„</a:t>
            </a:r>
            <a:r>
              <a:rPr lang="cs-CZ" sz="2000" b="1" dirty="0" err="1"/>
              <a:t>Stranger</a:t>
            </a:r>
            <a:r>
              <a:rPr lang="cs-CZ" sz="2000" b="1" dirty="0"/>
              <a:t> </a:t>
            </a:r>
            <a:r>
              <a:rPr lang="cs-CZ" sz="2000" b="1" dirty="0" err="1"/>
              <a:t>danger</a:t>
            </a:r>
            <a:r>
              <a:rPr lang="cs-CZ" sz="2000" b="1" dirty="0"/>
              <a:t>“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Jewkes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Wykes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, 2012)</a:t>
            </a:r>
          </a:p>
          <a:p>
            <a:pPr lvl="1"/>
            <a:r>
              <a:rPr lang="cs-CZ" sz="1800" dirty="0"/>
              <a:t>morální panika, neznámí lidé znamenají hrozbu (zejména pro děti)</a:t>
            </a:r>
            <a:endParaRPr lang="en-US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86AD9B-6CD6-49AC-83D9-92CC936E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84023" y="1692002"/>
            <a:ext cx="2105636" cy="2368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90"/>
    </mc:Choice>
    <mc:Fallback xmlns="">
      <p:transition spd="slow" advTm="25109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01" y="720000"/>
            <a:ext cx="8064901" cy="451576"/>
          </a:xfrm>
        </p:spPr>
        <p:txBody>
          <a:bodyPr/>
          <a:lstStyle/>
          <a:p>
            <a:r>
              <a:rPr lang="cs-CZ" sz="3200" dirty="0"/>
              <a:t>Morální paniky</a:t>
            </a:r>
            <a:endParaRPr lang="en-US" sz="320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50A5912-CEEE-40D1-A072-33D0BFDCD8BB}"/>
              </a:ext>
            </a:extLst>
          </p:cNvPr>
          <p:cNvSpPr/>
          <p:nvPr/>
        </p:nvSpPr>
        <p:spPr bwMode="auto">
          <a:xfrm>
            <a:off x="2582184" y="1171051"/>
            <a:ext cx="4228011" cy="4267958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1459957" y="2425241"/>
            <a:ext cx="4228011" cy="4267958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51027" y="5023511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Media panic</a:t>
            </a:r>
          </a:p>
          <a:p>
            <a:pPr algn="ctr"/>
            <a:r>
              <a:rPr lang="cs-CZ" dirty="0">
                <a:latin typeface="+mn-lt"/>
              </a:rPr>
              <a:t>(internet)</a:t>
            </a:r>
            <a:endParaRPr lang="en-US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13149" y="1454872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>
                <a:latin typeface="+mn-lt"/>
              </a:rPr>
              <a:t>Stranger</a:t>
            </a:r>
            <a:endParaRPr lang="cs-CZ" dirty="0">
              <a:latin typeface="+mn-lt"/>
            </a:endParaRPr>
          </a:p>
          <a:p>
            <a:pPr algn="ctr"/>
            <a:r>
              <a:rPr lang="cs-CZ" dirty="0" err="1">
                <a:latin typeface="+mn-lt"/>
              </a:rPr>
              <a:t>danger</a:t>
            </a:r>
            <a:endParaRPr lang="en-US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99532" y="3305030"/>
            <a:ext cx="2211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+mn-lt"/>
              </a:rPr>
              <a:t>Adolescenti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+mn-lt"/>
              </a:rPr>
              <a:t>&amp;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+mn-lt"/>
              </a:rPr>
              <a:t>lidé z internetu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1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9"/>
    </mc:Choice>
    <mc:Fallback xmlns="">
      <p:transition spd="slow" advTm="4165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5E5C331-7A84-4B35-B942-B77344353D36}"/>
              </a:ext>
            </a:extLst>
          </p:cNvPr>
          <p:cNvGrpSpPr/>
          <p:nvPr/>
        </p:nvGrpSpPr>
        <p:grpSpPr>
          <a:xfrm>
            <a:off x="3687777" y="2425241"/>
            <a:ext cx="4228011" cy="4267958"/>
            <a:chOff x="3687777" y="2425241"/>
            <a:chExt cx="4228011" cy="4267958"/>
          </a:xfrm>
          <a:solidFill>
            <a:schemeClr val="accent4"/>
          </a:solidFill>
        </p:grpSpPr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6B9DF99A-646E-40DE-ACEC-6058CD52FAEA}"/>
                </a:ext>
              </a:extLst>
            </p:cNvPr>
            <p:cNvSpPr/>
            <p:nvPr/>
          </p:nvSpPr>
          <p:spPr bwMode="auto">
            <a:xfrm>
              <a:off x="3687777" y="2425241"/>
              <a:ext cx="4228011" cy="4267958"/>
            </a:xfrm>
            <a:prstGeom prst="ellipse">
              <a:avLst/>
            </a:prstGeom>
            <a:grpFill/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C8541B95-C386-430D-96AC-1EC6E63D4DA2}"/>
                </a:ext>
              </a:extLst>
            </p:cNvPr>
            <p:cNvSpPr txBox="1"/>
            <p:nvPr/>
          </p:nvSpPr>
          <p:spPr>
            <a:xfrm>
              <a:off x="5825827" y="5023510"/>
              <a:ext cx="1921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+mn-lt"/>
                </a:rPr>
                <a:t>Adolescenti &amp; sex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01" y="720000"/>
            <a:ext cx="8064901" cy="451576"/>
          </a:xfrm>
        </p:spPr>
        <p:txBody>
          <a:bodyPr/>
          <a:lstStyle/>
          <a:p>
            <a:r>
              <a:rPr lang="cs-CZ" sz="3200" dirty="0"/>
              <a:t>Morální paniky</a:t>
            </a:r>
            <a:endParaRPr lang="en-US" sz="320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350A5912-CEEE-40D1-A072-33D0BFDCD8BB}"/>
              </a:ext>
            </a:extLst>
          </p:cNvPr>
          <p:cNvSpPr/>
          <p:nvPr/>
        </p:nvSpPr>
        <p:spPr bwMode="auto">
          <a:xfrm>
            <a:off x="2582184" y="1171051"/>
            <a:ext cx="4228011" cy="4267958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1459957" y="2425241"/>
            <a:ext cx="4228011" cy="4267958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51027" y="5023511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+mn-lt"/>
              </a:rPr>
              <a:t>Media panic</a:t>
            </a:r>
          </a:p>
          <a:p>
            <a:pPr algn="ctr"/>
            <a:r>
              <a:rPr lang="cs-CZ" dirty="0">
                <a:latin typeface="+mn-lt"/>
              </a:rPr>
              <a:t>(internet)</a:t>
            </a:r>
            <a:endParaRPr lang="en-US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13149" y="1454872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err="1">
                <a:latin typeface="+mn-lt"/>
              </a:rPr>
              <a:t>Stranger</a:t>
            </a:r>
            <a:endParaRPr lang="cs-CZ" dirty="0">
              <a:latin typeface="+mn-lt"/>
            </a:endParaRPr>
          </a:p>
          <a:p>
            <a:pPr algn="ctr"/>
            <a:r>
              <a:rPr lang="cs-CZ" dirty="0" err="1">
                <a:latin typeface="+mn-lt"/>
              </a:rPr>
              <a:t>danger</a:t>
            </a:r>
            <a:endParaRPr lang="en-US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36299" y="3769321"/>
            <a:ext cx="199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+mn-lt"/>
              </a:rPr>
              <a:t>Adolescenti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+mn-lt"/>
              </a:rPr>
              <a:t>&amp;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+mn-lt"/>
              </a:rPr>
              <a:t>lidé z internetu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08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41659">
        <p159:morph option="byObject"/>
      </p:transition>
    </mc:Choice>
    <mc:Fallback xmlns="">
      <p:transition spd="slow" advTm="4165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F42037-A68E-4264-8B37-95EC752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Typy interakcí</a:t>
            </a:r>
            <a:endParaRPr lang="en-US" sz="32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4F18C072-407C-4168-9791-CBE634711813}"/>
              </a:ext>
            </a:extLst>
          </p:cNvPr>
          <p:cNvSpPr/>
          <p:nvPr/>
        </p:nvSpPr>
        <p:spPr bwMode="auto">
          <a:xfrm>
            <a:off x="1642039" y="4920642"/>
            <a:ext cx="2785145" cy="109895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>
                <a:latin typeface="+mj-lt"/>
              </a:rPr>
              <a:t>Neverbální interakce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Hraní online 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>
                <a:latin typeface="+mj-lt"/>
              </a:rPr>
              <a:t>Čtení obsahu na SNS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DD35D781-A603-459C-88E6-650B2D8A1594}"/>
              </a:ext>
            </a:extLst>
          </p:cNvPr>
          <p:cNvSpPr/>
          <p:nvPr/>
        </p:nvSpPr>
        <p:spPr bwMode="auto">
          <a:xfrm>
            <a:off x="3034612" y="3740420"/>
            <a:ext cx="2785145" cy="109895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>
                <a:latin typeface="+mj-lt"/>
              </a:rPr>
              <a:t>Iniciace kontaktu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Zpráva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>
                <a:latin typeface="+mj-lt"/>
              </a:rPr>
              <a:t>Žádost o přátelství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89C12662-B3BC-4484-B87F-E0F744E923D3}"/>
              </a:ext>
            </a:extLst>
          </p:cNvPr>
          <p:cNvSpPr/>
          <p:nvPr/>
        </p:nvSpPr>
        <p:spPr bwMode="auto">
          <a:xfrm>
            <a:off x="4427185" y="2560198"/>
            <a:ext cx="2785145" cy="109895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>
                <a:latin typeface="+mj-lt"/>
              </a:rPr>
              <a:t>Online komunikace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20BC2501-D095-415B-A551-136FEF73D46A}"/>
              </a:ext>
            </a:extLst>
          </p:cNvPr>
          <p:cNvSpPr/>
          <p:nvPr/>
        </p:nvSpPr>
        <p:spPr bwMode="auto">
          <a:xfrm>
            <a:off x="5819758" y="1379976"/>
            <a:ext cx="2785145" cy="1098958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>
                <a:latin typeface="+mj-lt"/>
              </a:rPr>
              <a:t>Osobní setkání</a:t>
            </a:r>
          </a:p>
        </p:txBody>
      </p:sp>
      <p:sp>
        <p:nvSpPr>
          <p:cNvPr id="31" name="Šipka: ohnutá 30">
            <a:extLst>
              <a:ext uri="{FF2B5EF4-FFF2-40B4-BE49-F238E27FC236}">
                <a16:creationId xmlns:a16="http://schemas.microsoft.com/office/drawing/2014/main" id="{F7DFA590-F9D8-4859-99C0-8CBE0A107666}"/>
              </a:ext>
            </a:extLst>
          </p:cNvPr>
          <p:cNvSpPr/>
          <p:nvPr/>
        </p:nvSpPr>
        <p:spPr bwMode="auto">
          <a:xfrm>
            <a:off x="3663702" y="3005884"/>
            <a:ext cx="687981" cy="7345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Šipka: ohnutá 35">
            <a:extLst>
              <a:ext uri="{FF2B5EF4-FFF2-40B4-BE49-F238E27FC236}">
                <a16:creationId xmlns:a16="http://schemas.microsoft.com/office/drawing/2014/main" id="{F422AC5F-F563-4BCC-9A20-91F196BD36FB}"/>
              </a:ext>
            </a:extLst>
          </p:cNvPr>
          <p:cNvSpPr/>
          <p:nvPr/>
        </p:nvSpPr>
        <p:spPr bwMode="auto">
          <a:xfrm>
            <a:off x="5094026" y="1825662"/>
            <a:ext cx="687981" cy="7345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38" name="Šipka: ohnutá 37">
            <a:extLst>
              <a:ext uri="{FF2B5EF4-FFF2-40B4-BE49-F238E27FC236}">
                <a16:creationId xmlns:a16="http://schemas.microsoft.com/office/drawing/2014/main" id="{A56FB726-1EB4-4CFC-9648-2B39713B5752}"/>
              </a:ext>
            </a:extLst>
          </p:cNvPr>
          <p:cNvSpPr/>
          <p:nvPr/>
        </p:nvSpPr>
        <p:spPr bwMode="auto">
          <a:xfrm>
            <a:off x="2271129" y="4186106"/>
            <a:ext cx="687981" cy="7345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E90CD67-FA8A-4CA4-B39C-59A059FBBD5B}"/>
              </a:ext>
            </a:extLst>
          </p:cNvPr>
          <p:cNvCxnSpPr/>
          <p:nvPr/>
        </p:nvCxnSpPr>
        <p:spPr bwMode="auto">
          <a:xfrm flipV="1">
            <a:off x="1057013" y="1326238"/>
            <a:ext cx="0" cy="48283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8D8933-A568-4B2E-A758-970C54231811}"/>
              </a:ext>
            </a:extLst>
          </p:cNvPr>
          <p:cNvSpPr txBox="1"/>
          <p:nvPr/>
        </p:nvSpPr>
        <p:spPr>
          <a:xfrm rot="16200000">
            <a:off x="-532558" y="4570545"/>
            <a:ext cx="270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+mj-lt"/>
              </a:rPr>
              <a:t>Intenzita interakce</a:t>
            </a:r>
            <a:endParaRPr lang="en-US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868B27-0651-4FEF-9A77-323EE5BE7F24}"/>
              </a:ext>
            </a:extLst>
          </p:cNvPr>
          <p:cNvSpPr txBox="1"/>
          <p:nvPr/>
        </p:nvSpPr>
        <p:spPr>
          <a:xfrm>
            <a:off x="1376631" y="6172223"/>
            <a:ext cx="2975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14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Cernikova</a:t>
            </a:r>
            <a:r>
              <a:rPr lang="cs-CZ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 et al., 2018)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208AE8-D619-4CC0-A80A-C7905EAF2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40"/>
    </mc:Choice>
    <mc:Fallback xmlns="">
      <p:transition spd="slow" advTm="121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31" grpId="0" animBg="1"/>
      <p:bldP spid="36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C0DD7D-043B-4A6B-AFEA-A68ED3F79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89B735-F45F-491E-A35B-3F839BB7B4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pc="300"/>
              <a:t>Časté obavy</a:t>
            </a:r>
            <a:endParaRPr lang="en-US" spc="3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0C2BFE2-C684-444C-AF64-9CAC22B8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Morální paniky</a:t>
            </a:r>
            <a:endParaRPr lang="en-US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8773018-9F84-48E8-9310-16DCE9EE49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spc="300" dirty="0"/>
              <a:t>Výsledky výzkumů</a:t>
            </a:r>
            <a:endParaRPr lang="en-US" spc="3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DC61BDA-AE1F-40F2-B020-4A0D39112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Online predátoři:</a:t>
            </a:r>
          </a:p>
          <a:p>
            <a:pPr lvl="1"/>
            <a:r>
              <a:rPr lang="cs-CZ" dirty="0"/>
              <a:t>Lžou o své identitě</a:t>
            </a:r>
          </a:p>
          <a:p>
            <a:pPr lvl="1"/>
            <a:r>
              <a:rPr lang="cs-CZ" dirty="0"/>
              <a:t>Lžou o svých motivech</a:t>
            </a:r>
          </a:p>
          <a:p>
            <a:r>
              <a:rPr lang="cs-CZ" sz="2000" dirty="0"/>
              <a:t>Riziko od „</a:t>
            </a:r>
            <a:r>
              <a:rPr lang="cs-CZ" sz="2000" dirty="0" err="1"/>
              <a:t>strangers</a:t>
            </a:r>
            <a:r>
              <a:rPr lang="cs-CZ" sz="2000" dirty="0"/>
              <a:t>“</a:t>
            </a:r>
          </a:p>
          <a:p>
            <a:r>
              <a:rPr lang="cs-CZ" sz="2000" dirty="0"/>
              <a:t>K </a:t>
            </a:r>
            <a:r>
              <a:rPr lang="cs-CZ" sz="2000" dirty="0" err="1"/>
              <a:t>cybergroomingu</a:t>
            </a:r>
            <a:r>
              <a:rPr lang="cs-CZ" sz="2000" dirty="0"/>
              <a:t> či jiné viktimizaci online dochází často</a:t>
            </a:r>
          </a:p>
          <a:p>
            <a:endParaRPr lang="cs-CZ" sz="2000" dirty="0"/>
          </a:p>
          <a:p>
            <a:pPr marL="71998" indent="0">
              <a:buNone/>
            </a:pPr>
            <a:endParaRPr lang="cs-CZ" sz="20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B24F5FF-2211-4984-91CD-62AE8F5C392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sz="2000" dirty="0"/>
              <a:t>Dospívající:</a:t>
            </a:r>
          </a:p>
          <a:p>
            <a:pPr lvl="1"/>
            <a:r>
              <a:rPr lang="cs-CZ" dirty="0"/>
              <a:t>Věděli s kým se jdou setkat</a:t>
            </a:r>
          </a:p>
          <a:p>
            <a:pPr lvl="1"/>
            <a:r>
              <a:rPr lang="cs-CZ" dirty="0"/>
              <a:t>Znali motivy druhého</a:t>
            </a:r>
          </a:p>
          <a:p>
            <a:r>
              <a:rPr lang="cs-CZ" sz="2000" dirty="0"/>
              <a:t>Pachatelé většinou známí lidé</a:t>
            </a:r>
          </a:p>
          <a:p>
            <a:r>
              <a:rPr lang="cs-CZ" sz="2000" dirty="0"/>
              <a:t>Pouze málo případů zneužívání dětí se děje online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  <a:p>
            <a:pPr marL="71998" indent="0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Většina statistik z USA</a:t>
            </a:r>
          </a:p>
          <a:p>
            <a:pPr marL="71998" indent="0">
              <a:buNone/>
            </a:pP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Wolak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et al., 2004;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Wolak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et al., 2009;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Wolak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Finkelhor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, 2013;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Livingstone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 &amp; Smith, 2014 )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36E86DC-411C-42E1-B38C-F2FA5A84C1AA}"/>
              </a:ext>
            </a:extLst>
          </p:cNvPr>
          <p:cNvSpPr/>
          <p:nvPr/>
        </p:nvSpPr>
        <p:spPr>
          <a:xfrm>
            <a:off x="689864" y="4452893"/>
            <a:ext cx="3615274" cy="1899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/>
              <a:t>(</a:t>
            </a:r>
            <a:r>
              <a:rPr lang="cs-CZ" sz="2000" b="1" dirty="0" err="1"/>
              <a:t>Cyber</a:t>
            </a:r>
            <a:r>
              <a:rPr lang="cs-CZ" sz="2000" b="1" dirty="0"/>
              <a:t>)</a:t>
            </a:r>
            <a:r>
              <a:rPr lang="cs-CZ" sz="2000" b="1" dirty="0" err="1"/>
              <a:t>Grooming</a:t>
            </a:r>
            <a:endParaRPr lang="cs-CZ" sz="2000" b="1" dirty="0"/>
          </a:p>
          <a:p>
            <a:pPr algn="ctr"/>
            <a:r>
              <a:rPr lang="cs-CZ" sz="2000" dirty="0"/>
              <a:t>navázání přátelství s nezletilým s cílem jej zneužít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25580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91"/>
    </mc:Choice>
    <mc:Fallback xmlns="">
      <p:transition spd="slow" advTm="26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FC12C6-26E2-477C-A3A0-2B7A398C70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A329880D-333F-456B-B5A1-0F9CE96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/>
          <a:lstStyle/>
          <a:p>
            <a:r>
              <a:rPr lang="cs-CZ" sz="3200" dirty="0"/>
              <a:t>EUKO IV: S kým se potkali?</a:t>
            </a:r>
            <a:endParaRPr lang="en-US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002" y="1488802"/>
          <a:ext cx="8159326" cy="413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ál 11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SpPr/>
          <p:nvPr/>
        </p:nvSpPr>
        <p:spPr>
          <a:xfrm>
            <a:off x="6082069" y="3429000"/>
            <a:ext cx="2219326" cy="139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dirty="0"/>
              <a:t>Pouze </a:t>
            </a:r>
            <a:r>
              <a:rPr lang="cs-CZ" sz="1200" b="0" dirty="0"/>
              <a:t>děti 9-16 let, </a:t>
            </a:r>
            <a:r>
              <a:rPr lang="cs-CZ" sz="1200" b="1" dirty="0"/>
              <a:t>které v</a:t>
            </a:r>
            <a:r>
              <a:rPr lang="cs-CZ" sz="1200" b="1" baseline="0" dirty="0"/>
              <a:t> posledním roce byly na osobním setkání </a:t>
            </a:r>
            <a:r>
              <a:rPr lang="cs-CZ" sz="1200" b="0" baseline="0" dirty="0"/>
              <a:t>(20%)</a:t>
            </a:r>
            <a:endParaRPr lang="cs-CZ" sz="1200" b="0" dirty="0"/>
          </a:p>
        </p:txBody>
      </p:sp>
    </p:spTree>
    <p:extLst>
      <p:ext uri="{BB962C8B-B14F-4D97-AF65-F5344CB8AC3E}">
        <p14:creationId xmlns:p14="http://schemas.microsoft.com/office/powerpoint/2010/main" val="387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42"/>
    </mc:Choice>
    <mc:Fallback xmlns="">
      <p:transition spd="slow" advTm="51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243BAC-469C-41E9-AA5C-81CA15DE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0AE39B4-0902-4C5F-8E5C-C5D616F4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/>
          <a:lstStyle/>
          <a:p>
            <a:r>
              <a:rPr lang="cs-CZ" sz="3200" dirty="0"/>
              <a:t>EUKO IV: Pocity po osobním setkání</a:t>
            </a:r>
            <a:endParaRPr lang="en-US" sz="32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99005"/>
              </p:ext>
            </p:extLst>
          </p:nvPr>
        </p:nvGraphicFramePr>
        <p:xfrm>
          <a:off x="540002" y="1571625"/>
          <a:ext cx="8064902" cy="42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7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0"/>
    </mc:Choice>
    <mc:Fallback xmlns="">
      <p:transition spd="slow" advTm="37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F3A14A2-6C69-4BFC-9A38-0F4E5E70F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63FB55-0DC5-4DB0-87A3-B4954EB3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Nepříjemná setkání</a:t>
            </a:r>
            <a:endParaRPr lang="en-US" sz="32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217400-FE0B-4414-9DA8-6E91BB9CB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2" y="1692002"/>
            <a:ext cx="8064899" cy="4139998"/>
          </a:xfrm>
        </p:spPr>
        <p:txBody>
          <a:bodyPr/>
          <a:lstStyle/>
          <a:p>
            <a:pPr marL="71998" indent="0">
              <a:buNone/>
            </a:pPr>
            <a:r>
              <a:rPr lang="cs-CZ" sz="2000" dirty="0" err="1"/>
              <a:t>Kvali</a:t>
            </a:r>
            <a:r>
              <a:rPr lang="cs-CZ" sz="2000" dirty="0"/>
              <a:t> studie, 14 dívek (věk 15-18)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(Dedkova et al., 2014)</a:t>
            </a: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  <a:p>
            <a:pPr marL="71998" indent="0">
              <a:buNone/>
            </a:pPr>
            <a:r>
              <a:rPr lang="cs-CZ" sz="2000" b="1" dirty="0"/>
              <a:t>Velké rozdíly</a:t>
            </a:r>
          </a:p>
          <a:p>
            <a:pPr lvl="1"/>
            <a:r>
              <a:rPr lang="cs-CZ" sz="1800" dirty="0"/>
              <a:t>„normální“ situace (např. nudné, trapné)</a:t>
            </a:r>
          </a:p>
          <a:p>
            <a:pPr lvl="1"/>
            <a:r>
              <a:rPr lang="cs-CZ" sz="1800" dirty="0"/>
              <a:t>extrémní situace (např. znásilnění)</a:t>
            </a:r>
          </a:p>
          <a:p>
            <a:pPr marL="71998" indent="0">
              <a:buNone/>
            </a:pPr>
            <a:r>
              <a:rPr lang="cs-CZ" sz="2000" b="1" dirty="0"/>
              <a:t>Očekávání vs. Realita</a:t>
            </a:r>
          </a:p>
          <a:p>
            <a:pPr lvl="1"/>
            <a:r>
              <a:rPr lang="cs-CZ" sz="1800" dirty="0"/>
              <a:t>vzhled, chování</a:t>
            </a:r>
          </a:p>
          <a:p>
            <a:pPr lvl="1"/>
            <a:r>
              <a:rPr lang="cs-CZ" sz="1800" dirty="0"/>
              <a:t>psychosociální vývoj</a:t>
            </a:r>
          </a:p>
          <a:p>
            <a:pPr lvl="1"/>
            <a:r>
              <a:rPr lang="cs-CZ" sz="1800" dirty="0"/>
              <a:t>gender</a:t>
            </a:r>
          </a:p>
          <a:p>
            <a:pPr marL="71998" indent="0">
              <a:buNone/>
            </a:pPr>
            <a:r>
              <a:rPr lang="cs-CZ" sz="2000" b="1" dirty="0"/>
              <a:t>Souvisí se specifiky online komunikace</a:t>
            </a:r>
          </a:p>
          <a:p>
            <a:pPr lvl="1"/>
            <a:r>
              <a:rPr lang="cs-CZ" sz="1600" dirty="0"/>
              <a:t>málo vodítek</a:t>
            </a:r>
          </a:p>
          <a:p>
            <a:pPr lvl="1"/>
            <a:r>
              <a:rPr lang="cs-CZ" sz="1600" dirty="0"/>
              <a:t>projekce</a:t>
            </a:r>
            <a:endParaRPr lang="en-US" sz="1600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66106ED-21C5-4BC5-8121-C912145F20D5}"/>
              </a:ext>
            </a:extLst>
          </p:cNvPr>
          <p:cNvSpPr/>
          <p:nvPr/>
        </p:nvSpPr>
        <p:spPr>
          <a:xfrm>
            <a:off x="5183457" y="2665500"/>
            <a:ext cx="3615274" cy="18995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0" dirty="0"/>
              <a:t>Případy, kdy došlo k zneužití nezletilých ale </a:t>
            </a:r>
            <a:r>
              <a:rPr lang="cs-CZ" sz="2000" b="1" dirty="0"/>
              <a:t>existují</a:t>
            </a:r>
            <a:r>
              <a:rPr lang="cs-CZ" sz="2000" b="0" dirty="0"/>
              <a:t> a </a:t>
            </a:r>
            <a:r>
              <a:rPr lang="cs-CZ" sz="2000" b="1" dirty="0"/>
              <a:t>nelze je zlehčovat!</a:t>
            </a:r>
            <a:endParaRPr lang="cs-CZ" sz="2000" b="0" dirty="0"/>
          </a:p>
        </p:txBody>
      </p:sp>
    </p:spTree>
    <p:extLst>
      <p:ext uri="{BB962C8B-B14F-4D97-AF65-F5344CB8AC3E}">
        <p14:creationId xmlns:p14="http://schemas.microsoft.com/office/powerpoint/2010/main" val="30630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Reakce na nepříjemnou interakci</a:t>
            </a:r>
            <a:endParaRPr lang="en-US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9" y="1362704"/>
            <a:ext cx="7319158" cy="441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15999" y="6021271"/>
            <a:ext cx="6437435" cy="233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799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217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326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434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097" indent="-22855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2651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19976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6868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600" kern="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kern="0" dirty="0" err="1">
                <a:solidFill>
                  <a:schemeClr val="bg1">
                    <a:lumMod val="75000"/>
                  </a:schemeClr>
                </a:solidFill>
              </a:rPr>
              <a:t>Cernikova</a:t>
            </a:r>
            <a:r>
              <a:rPr lang="cs-CZ" sz="1600" kern="0" dirty="0">
                <a:solidFill>
                  <a:schemeClr val="bg1">
                    <a:lumMod val="75000"/>
                  </a:schemeClr>
                </a:solidFill>
              </a:rPr>
              <a:t> et al, </a:t>
            </a:r>
            <a:r>
              <a:rPr lang="en-US" sz="1600" kern="0" dirty="0">
                <a:solidFill>
                  <a:schemeClr val="bg1">
                    <a:lumMod val="75000"/>
                  </a:schemeClr>
                </a:solidFill>
              </a:rPr>
              <a:t>2018</a:t>
            </a:r>
            <a:r>
              <a:rPr lang="cs-CZ" sz="1600" kern="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3600" kern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B1BFFA-9394-4444-8459-F27963CF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628F-4772-46F1-9B98-9AAADF6641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25CCC4-C85E-4ACF-A908-19EF1953E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B50B2C-B5CA-411C-A9E7-1F11CE7255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001" y="1443889"/>
            <a:ext cx="3915000" cy="271576"/>
          </a:xfrm>
        </p:spPr>
        <p:txBody>
          <a:bodyPr/>
          <a:lstStyle/>
          <a:p>
            <a:r>
              <a:rPr lang="cs-CZ" spc="300"/>
              <a:t>Rodiče</a:t>
            </a:r>
            <a:endParaRPr lang="en-US" spc="3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918A90C-8122-42DC-9AF6-1B05F3DA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Jak to vnímají?</a:t>
            </a:r>
            <a:endParaRPr lang="en-US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FCF69A-1AAD-47C9-B318-97CB194702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7915" y="1438403"/>
            <a:ext cx="3915000" cy="271576"/>
          </a:xfrm>
        </p:spPr>
        <p:txBody>
          <a:bodyPr/>
          <a:lstStyle/>
          <a:p>
            <a:r>
              <a:rPr lang="cs-CZ" spc="300"/>
              <a:t>Dospívající</a:t>
            </a:r>
            <a:endParaRPr lang="en-US" spc="30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3B8E1F0-74A3-483B-9A3A-0E183841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58" y="1839889"/>
            <a:ext cx="3914998" cy="4140000"/>
          </a:xfrm>
        </p:spPr>
        <p:txBody>
          <a:bodyPr/>
          <a:lstStyle/>
          <a:p>
            <a:pPr marL="71998" indent="0">
              <a:lnSpc>
                <a:spcPct val="100000"/>
              </a:lnSpc>
              <a:buNone/>
            </a:pPr>
            <a:r>
              <a:rPr lang="cs-CZ" sz="1800" b="1" dirty="0"/>
              <a:t>USA</a:t>
            </a:r>
            <a:r>
              <a:rPr lang="cs-CZ" sz="2400" dirty="0"/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Pew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, 2020)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obava rodičů, že se jejich dítě stane obětí „online predátora“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63 %</a:t>
            </a:r>
            <a:r>
              <a:rPr lang="cs-CZ" sz="1600" dirty="0"/>
              <a:t> znepokojeni či velmi znepokojeni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 marL="71998" indent="0">
              <a:lnSpc>
                <a:spcPct val="100000"/>
              </a:lnSpc>
              <a:buNone/>
            </a:pPr>
            <a:r>
              <a:rPr lang="cs-CZ" sz="1800" b="1" dirty="0"/>
              <a:t>Evropa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(Evropská komise, 2008)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obava rodičů, že se jejich dítě stane obětí </a:t>
            </a:r>
            <a:r>
              <a:rPr lang="cs-CZ" sz="1600" dirty="0" err="1"/>
              <a:t>cybergroomingu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b="1" dirty="0"/>
              <a:t>46 %</a:t>
            </a:r>
            <a:r>
              <a:rPr lang="cs-CZ" sz="1600" dirty="0"/>
              <a:t> velmi se obávají (CZ: 15 %)</a:t>
            </a:r>
          </a:p>
          <a:p>
            <a:pPr>
              <a:lnSpc>
                <a:spcPct val="100000"/>
              </a:lnSpc>
            </a:pPr>
            <a:r>
              <a:rPr lang="cs-CZ" sz="1600" b="1" dirty="0"/>
              <a:t>14 %</a:t>
            </a:r>
            <a:r>
              <a:rPr lang="cs-CZ" sz="1600" dirty="0"/>
              <a:t> spíše se obávají (CZ: 22 %)</a:t>
            </a:r>
            <a:endParaRPr lang="en-US" sz="16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3ECFE87-3A9E-4BFD-8BD6-729E297EEBA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687916" y="1838159"/>
            <a:ext cx="3914998" cy="4075530"/>
          </a:xfrm>
        </p:spPr>
        <p:txBody>
          <a:bodyPr/>
          <a:lstStyle/>
          <a:p>
            <a:pPr marL="71998" indent="0">
              <a:lnSpc>
                <a:spcPct val="100000"/>
              </a:lnSpc>
              <a:buNone/>
            </a:pPr>
            <a:r>
              <a:rPr lang="cs-CZ" sz="1800" b="1" dirty="0"/>
              <a:t>Výzkum v JM kraji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 = 1031, věk 11-17, 32 škol, 2019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vnímají jako nebezpečné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dívky více než chlapci</a:t>
            </a:r>
          </a:p>
          <a:p>
            <a:pPr>
              <a:lnSpc>
                <a:spcPct val="100000"/>
              </a:lnSpc>
            </a:pPr>
            <a:endParaRPr lang="cs-CZ" sz="1600" i="1" dirty="0"/>
          </a:p>
          <a:p>
            <a:pPr marL="71998" indent="0">
              <a:lnSpc>
                <a:spcPct val="100000"/>
              </a:lnSpc>
              <a:buNone/>
            </a:pPr>
            <a:r>
              <a:rPr lang="cs-CZ" sz="1400" i="1" dirty="0"/>
              <a:t>Bavit se s neznámými lidmi na internetu je nebezpečné</a:t>
            </a:r>
          </a:p>
          <a:p>
            <a:pPr>
              <a:lnSpc>
                <a:spcPct val="100000"/>
              </a:lnSpc>
            </a:pPr>
            <a:endParaRPr lang="cs-CZ" sz="1400" i="1" dirty="0"/>
          </a:p>
          <a:p>
            <a:pPr marL="71998" indent="0">
              <a:lnSpc>
                <a:spcPct val="100000"/>
              </a:lnSpc>
              <a:buNone/>
            </a:pPr>
            <a:endParaRPr lang="cs-CZ" sz="1400" i="1" dirty="0"/>
          </a:p>
          <a:p>
            <a:pPr marL="71998" indent="0">
              <a:lnSpc>
                <a:spcPct val="100000"/>
              </a:lnSpc>
              <a:buNone/>
            </a:pPr>
            <a:r>
              <a:rPr lang="cs-CZ" sz="1400" i="1" dirty="0"/>
              <a:t>Setkat se s někým, koho znám pouze z internetu, je nebezpečné</a:t>
            </a:r>
          </a:p>
          <a:p>
            <a:pPr marL="71998" indent="0">
              <a:lnSpc>
                <a:spcPct val="100000"/>
              </a:lnSpc>
              <a:buNone/>
            </a:pPr>
            <a:endParaRPr lang="cs-CZ" sz="1400" i="1" dirty="0"/>
          </a:p>
          <a:p>
            <a:endParaRPr lang="cs-CZ" sz="18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80B161C-6F35-441A-89B3-F61BD0B30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634852"/>
              </p:ext>
            </p:extLst>
          </p:nvPr>
        </p:nvGraphicFramePr>
        <p:xfrm>
          <a:off x="4687914" y="3037441"/>
          <a:ext cx="3915000" cy="300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80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70"/>
    </mc:Choice>
    <mc:Fallback xmlns="">
      <p:transition spd="slow" advTm="11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A9CAAF-5ADD-4E0E-B8F5-D2E3A9287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0006A9-E708-46EC-B242-4EE87EC9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Problematické dopady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1A3C65-C70F-4A58-8D3E-A05E5F3B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2" y="1692002"/>
            <a:ext cx="3879749" cy="4445998"/>
          </a:xfrm>
        </p:spPr>
        <p:txBody>
          <a:bodyPr/>
          <a:lstStyle/>
          <a:p>
            <a:pPr marL="71998" indent="0">
              <a:buNone/>
            </a:pPr>
            <a:r>
              <a:rPr lang="cs-CZ" sz="1800" dirty="0"/>
              <a:t>Spoléhání na stereotypy</a:t>
            </a:r>
          </a:p>
          <a:p>
            <a:pPr lvl="1"/>
            <a:r>
              <a:rPr lang="cs-CZ" sz="1400" dirty="0"/>
              <a:t>Pokud jim osoba neodpovídá </a:t>
            </a: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cs-CZ" sz="1400" dirty="0"/>
              <a:t> vnímaná jako bezpečná</a:t>
            </a:r>
          </a:p>
          <a:p>
            <a:pPr lvl="1"/>
            <a:r>
              <a:rPr lang="cs-CZ" sz="1400" dirty="0"/>
              <a:t>Genderové rozdíly </a:t>
            </a:r>
            <a:r>
              <a:rPr lang="cs-CZ" sz="1400" dirty="0">
                <a:sym typeface="Wingdings" panose="05000000000000000000" pitchFamily="2" charset="2"/>
              </a:rPr>
              <a:t> kluci nemusí vnímat jako relevantní téma</a:t>
            </a:r>
            <a:endParaRPr lang="cs-CZ" sz="1400" dirty="0"/>
          </a:p>
          <a:p>
            <a:pPr marL="323991" lvl="1" indent="0">
              <a:buNone/>
            </a:pPr>
            <a:endParaRPr lang="cs-CZ" sz="1200" dirty="0"/>
          </a:p>
          <a:p>
            <a:pPr marL="71998" indent="0">
              <a:buNone/>
            </a:pPr>
            <a:r>
              <a:rPr lang="cs-CZ" sz="1800" dirty="0"/>
              <a:t>Rodiče: zákazy, méně komunikace</a:t>
            </a:r>
          </a:p>
          <a:p>
            <a:pPr lvl="1"/>
            <a:r>
              <a:rPr lang="cs-CZ" sz="1400" dirty="0"/>
              <a:t>Setkání s lidmi z internetu je nejčastěji nesdílené potenciální riziko</a:t>
            </a:r>
          </a:p>
          <a:p>
            <a:pPr marL="323991" lvl="1" indent="0">
              <a:buNone/>
            </a:pPr>
            <a:endParaRPr lang="cs-CZ" sz="1200" dirty="0"/>
          </a:p>
          <a:p>
            <a:pPr marL="71998" indent="0">
              <a:buNone/>
            </a:pPr>
            <a:r>
              <a:rPr lang="cs-CZ" sz="1800" dirty="0" err="1"/>
              <a:t>Victim-blaming</a:t>
            </a:r>
            <a:endParaRPr lang="cs-CZ" sz="1800" dirty="0"/>
          </a:p>
          <a:p>
            <a:pPr lvl="1"/>
            <a:r>
              <a:rPr lang="cs-CZ" sz="1400" dirty="0"/>
              <a:t>Představa, že oběti si za to mohou samy – je přece jasné, že to neměly*i dělat</a:t>
            </a:r>
          </a:p>
          <a:p>
            <a:pPr lvl="1"/>
            <a:endParaRPr lang="cs-CZ" sz="1200" dirty="0"/>
          </a:p>
          <a:p>
            <a:pPr marL="71998" indent="0">
              <a:buNone/>
            </a:pPr>
            <a:r>
              <a:rPr lang="cs-CZ" sz="1800" dirty="0"/>
              <a:t>Dospívající přestanou poslouchat</a:t>
            </a:r>
          </a:p>
          <a:p>
            <a:pPr marL="71998" indent="0">
              <a:buNone/>
            </a:pPr>
            <a:r>
              <a:rPr lang="cs-CZ" sz="1800" dirty="0"/>
              <a:t>Přehlíženy příležitosti / benefity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09163EA-F51F-4CEF-9955-38BD3C3C5FC1}"/>
              </a:ext>
            </a:extLst>
          </p:cNvPr>
          <p:cNvGrpSpPr/>
          <p:nvPr/>
        </p:nvGrpSpPr>
        <p:grpSpPr>
          <a:xfrm>
            <a:off x="4724250" y="1692002"/>
            <a:ext cx="4294900" cy="3761656"/>
            <a:chOff x="4021516" y="1548172"/>
            <a:chExt cx="4294900" cy="3761656"/>
          </a:xfrm>
        </p:grpSpPr>
        <p:sp>
          <p:nvSpPr>
            <p:cNvPr id="6" name="Zaoblený obdélníkový popisek 5">
              <a:extLst>
                <a:ext uri="{FF2B5EF4-FFF2-40B4-BE49-F238E27FC236}">
                  <a16:creationId xmlns:a16="http://schemas.microsoft.com/office/drawing/2014/main" id="{C373B0C9-CA79-4355-9344-3F5DD13FABD4}"/>
                </a:ext>
              </a:extLst>
            </p:cNvPr>
            <p:cNvSpPr/>
            <p:nvPr/>
          </p:nvSpPr>
          <p:spPr>
            <a:xfrm>
              <a:off x="4021516" y="1548172"/>
              <a:ext cx="3744416" cy="1965649"/>
            </a:xfrm>
            <a:prstGeom prst="wedgeRoundRectCallout">
              <a:avLst>
                <a:gd name="adj1" fmla="val 64875"/>
                <a:gd name="adj2" fmla="val 2255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400" b="1">
                  <a:solidFill>
                    <a:schemeClr val="tx1"/>
                  </a:solidFill>
                </a:rPr>
                <a:t>Tazatel:</a:t>
              </a:r>
            </a:p>
            <a:p>
              <a:r>
                <a:rPr lang="cs-CZ" sz="1800" i="1">
                  <a:solidFill>
                    <a:schemeClr val="tx1"/>
                  </a:solidFill>
                </a:rPr>
                <a:t>A když jsi je viděla na </a:t>
              </a:r>
              <a:r>
                <a:rPr lang="cs-CZ" sz="1800" i="1" err="1">
                  <a:solidFill>
                    <a:schemeClr val="tx1"/>
                  </a:solidFill>
                </a:rPr>
                <a:t>webce</a:t>
              </a:r>
              <a:r>
                <a:rPr lang="cs-CZ" sz="1800" i="1">
                  <a:solidFill>
                    <a:schemeClr val="tx1"/>
                  </a:solidFill>
                </a:rPr>
                <a:t>, jak vypadají, a mluvila s </a:t>
              </a:r>
              <a:r>
                <a:rPr lang="cs-CZ" sz="1800" i="1" err="1">
                  <a:solidFill>
                    <a:schemeClr val="tx1"/>
                  </a:solidFill>
                </a:rPr>
                <a:t>nima</a:t>
              </a:r>
              <a:r>
                <a:rPr lang="cs-CZ" sz="1800" i="1">
                  <a:solidFill>
                    <a:schemeClr val="tx1"/>
                  </a:solidFill>
                </a:rPr>
                <a:t> předtím přes net, tak Ti to setkání pak přišlo jako bezpečné?</a:t>
              </a:r>
            </a:p>
          </p:txBody>
        </p:sp>
        <p:sp>
          <p:nvSpPr>
            <p:cNvPr id="7" name="Zaoblený obdélníkový popisek 5">
              <a:extLst>
                <a:ext uri="{FF2B5EF4-FFF2-40B4-BE49-F238E27FC236}">
                  <a16:creationId xmlns:a16="http://schemas.microsoft.com/office/drawing/2014/main" id="{D9805355-F421-482E-86B4-0E38C5DE784D}"/>
                </a:ext>
              </a:extLst>
            </p:cNvPr>
            <p:cNvSpPr/>
            <p:nvPr/>
          </p:nvSpPr>
          <p:spPr>
            <a:xfrm>
              <a:off x="4572000" y="3755148"/>
              <a:ext cx="3744416" cy="1554680"/>
            </a:xfrm>
            <a:prstGeom prst="wedgeRoundRectCallout">
              <a:avLst>
                <a:gd name="adj1" fmla="val -64462"/>
                <a:gd name="adj2" fmla="val 20394"/>
                <a:gd name="adj3" fmla="val 16667"/>
              </a:avLst>
            </a:prstGeom>
            <a:solidFill>
              <a:schemeClr val="accent6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400" b="1"/>
                <a:t>Respondentka:</a:t>
              </a:r>
            </a:p>
            <a:p>
              <a:pPr algn="r"/>
              <a:r>
                <a:rPr lang="cs-CZ" sz="1800" i="1"/>
                <a:t>Celkem jo, protože jsem měla jistotu, že to nejsou staří pedofilové, kteří mě někde </a:t>
              </a:r>
              <a:r>
                <a:rPr lang="cs-CZ" sz="1800" i="1" err="1"/>
                <a:t>zabijou</a:t>
              </a:r>
              <a:r>
                <a:rPr lang="cs-CZ" sz="1800" i="1"/>
                <a:t> :-D. </a:t>
              </a:r>
              <a:endParaRPr lang="cs-CZ" i="1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7068038" y="5541096"/>
            <a:ext cx="1951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>
                <a:solidFill>
                  <a:schemeClr val="bg1">
                    <a:lumMod val="50000"/>
                  </a:schemeClr>
                </a:solidFill>
              </a:rPr>
              <a:t>(Dedkova et al., 2014)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96"/>
    </mc:Choice>
    <mc:Fallback xmlns="">
      <p:transition spd="slow" advTm="27319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5AE244-A50D-465A-814E-51D30D339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4D18E4-C73D-4562-9701-78AA6831AF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434531"/>
            <a:ext cx="3915000" cy="271576"/>
          </a:xfrm>
        </p:spPr>
        <p:txBody>
          <a:bodyPr/>
          <a:lstStyle/>
          <a:p>
            <a:r>
              <a:rPr lang="cs-CZ" spc="300"/>
              <a:t>Interakce obecně</a:t>
            </a:r>
            <a:endParaRPr lang="en-US" spc="30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4F68989-93F7-431C-8E87-33F9241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Shrnutí</a:t>
            </a:r>
            <a:endParaRPr lang="en-US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65E2808-2EFA-4D20-9B0D-B2FF4869951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8" y="1429045"/>
            <a:ext cx="3915000" cy="271576"/>
          </a:xfrm>
        </p:spPr>
        <p:txBody>
          <a:bodyPr/>
          <a:lstStyle/>
          <a:p>
            <a:r>
              <a:rPr lang="cs-CZ" spc="300"/>
              <a:t>Osobní setkání v realitě</a:t>
            </a:r>
            <a:endParaRPr lang="en-US" spc="30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52CD39-9EBA-4E0E-B0BF-C963176B7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830531"/>
            <a:ext cx="3914998" cy="4140000"/>
          </a:xfrm>
        </p:spPr>
        <p:txBody>
          <a:bodyPr/>
          <a:lstStyle/>
          <a:p>
            <a:r>
              <a:rPr lang="cs-CZ" sz="1800" b="1"/>
              <a:t>Nejsou neobvyklé</a:t>
            </a:r>
          </a:p>
          <a:p>
            <a:r>
              <a:rPr lang="cs-CZ" sz="1800"/>
              <a:t>44 % online komunikace</a:t>
            </a:r>
          </a:p>
          <a:p>
            <a:r>
              <a:rPr lang="cs-CZ" sz="1800"/>
              <a:t>20 % osobní setkání</a:t>
            </a:r>
          </a:p>
          <a:p>
            <a:r>
              <a:rPr lang="cs-CZ" sz="1800"/>
              <a:t>Gender: malé rozdíly</a:t>
            </a:r>
          </a:p>
          <a:p>
            <a:r>
              <a:rPr lang="cs-CZ" sz="1800"/>
              <a:t>Věk: významné rozdíly</a:t>
            </a:r>
          </a:p>
          <a:p>
            <a:r>
              <a:rPr lang="cs-CZ" sz="1800" b="1"/>
              <a:t>Častější u starších dopívajících</a:t>
            </a:r>
          </a:p>
          <a:p>
            <a:pPr marL="71998" indent="0">
              <a:buNone/>
            </a:pPr>
            <a:endParaRPr lang="en-US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894D853-3A56-44AB-91B4-A2370566107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688459" y="1828801"/>
            <a:ext cx="3914998" cy="4140000"/>
          </a:xfrm>
        </p:spPr>
        <p:txBody>
          <a:bodyPr/>
          <a:lstStyle/>
          <a:p>
            <a:r>
              <a:rPr lang="cs-CZ" sz="1800" b="1"/>
              <a:t>Hlavně s vrstevníky</a:t>
            </a:r>
          </a:p>
          <a:p>
            <a:r>
              <a:rPr lang="cs-CZ" sz="1800"/>
              <a:t>4 % setkání s dospělými</a:t>
            </a:r>
          </a:p>
          <a:p>
            <a:pPr marL="71998" indent="0">
              <a:buNone/>
            </a:pPr>
            <a:r>
              <a:rPr lang="cs-CZ" sz="1800"/>
              <a:t>	(0,8 % ze všech dětí)</a:t>
            </a:r>
          </a:p>
          <a:p>
            <a:endParaRPr lang="cs-CZ" sz="1800"/>
          </a:p>
          <a:p>
            <a:r>
              <a:rPr lang="cs-CZ" sz="1800" b="1"/>
              <a:t>Většinou příjemná</a:t>
            </a:r>
          </a:p>
          <a:p>
            <a:r>
              <a:rPr lang="cs-CZ" sz="1800"/>
              <a:t>1% dost / hodně rozhození</a:t>
            </a:r>
          </a:p>
          <a:p>
            <a:pPr marL="71998" indent="0">
              <a:buNone/>
            </a:pPr>
            <a:r>
              <a:rPr lang="cs-CZ" sz="1800"/>
              <a:t>	(0,2 % ze všech dětí)</a:t>
            </a:r>
          </a:p>
          <a:p>
            <a:r>
              <a:rPr lang="cs-CZ" sz="1800"/>
              <a:t>10% trochu rozhození</a:t>
            </a:r>
          </a:p>
          <a:p>
            <a:pPr marL="71998" indent="0">
              <a:buNone/>
            </a:pPr>
            <a:r>
              <a:rPr lang="cs-CZ" sz="1800"/>
              <a:t>	(2 % ze všech dětí)</a:t>
            </a:r>
          </a:p>
          <a:p>
            <a:endParaRPr lang="cs-CZ" sz="1800"/>
          </a:p>
          <a:p>
            <a:endParaRPr lang="cs-CZ" sz="180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A89B215-A4BB-4A41-922B-9B329483A75B}"/>
              </a:ext>
            </a:extLst>
          </p:cNvPr>
          <p:cNvSpPr/>
          <p:nvPr/>
        </p:nvSpPr>
        <p:spPr>
          <a:xfrm>
            <a:off x="603401" y="4609784"/>
            <a:ext cx="3615274" cy="14851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b="0" dirty="0"/>
              <a:t>Podobné výsledky </a:t>
            </a:r>
            <a:r>
              <a:rPr lang="cs-CZ" sz="1800" dirty="0"/>
              <a:t>i v ostatních zkoumaných evropských zemích</a:t>
            </a:r>
            <a:endParaRPr lang="cs-CZ" sz="1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1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95"/>
    </mc:Choice>
    <mc:Fallback xmlns="">
      <p:transition spd="slow" advTm="14129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Adolescenti &amp; lidé z internetu</a:t>
            </a:r>
            <a:endParaRPr lang="en-US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2" y="1629789"/>
            <a:ext cx="8064901" cy="4139998"/>
          </a:xfrm>
        </p:spPr>
        <p:txBody>
          <a:bodyPr/>
          <a:lstStyle/>
          <a:p>
            <a:pPr marL="71998" indent="0">
              <a:buNone/>
            </a:pPr>
            <a:r>
              <a:rPr lang="cs-CZ" dirty="0"/>
              <a:t>Téma v médiích</a:t>
            </a:r>
          </a:p>
          <a:p>
            <a:pPr lvl="1"/>
            <a:r>
              <a:rPr lang="cs-CZ" dirty="0"/>
              <a:t>často zaměření pouze na rizika</a:t>
            </a:r>
          </a:p>
          <a:p>
            <a:pPr lvl="1"/>
            <a:r>
              <a:rPr lang="cs-CZ" dirty="0"/>
              <a:t>často přehnané, nepřesné, neúplné informace</a:t>
            </a:r>
          </a:p>
          <a:p>
            <a:pPr lvl="1"/>
            <a:endParaRPr lang="cs-CZ" dirty="0"/>
          </a:p>
          <a:p>
            <a:pPr marL="71998" indent="0">
              <a:buNone/>
            </a:pPr>
            <a:r>
              <a:rPr lang="cs-CZ" dirty="0"/>
              <a:t>Interakce s novými lidmi</a:t>
            </a:r>
          </a:p>
          <a:p>
            <a:pPr lvl="1"/>
            <a:r>
              <a:rPr lang="cs-CZ" dirty="0"/>
              <a:t>Odpovídají vývojovým potřebám dospívajících</a:t>
            </a:r>
          </a:p>
          <a:p>
            <a:pPr lvl="1"/>
            <a:r>
              <a:rPr lang="cs-CZ" dirty="0"/>
              <a:t>Ve většině případů příjemné</a:t>
            </a:r>
          </a:p>
          <a:p>
            <a:pPr lvl="1"/>
            <a:endParaRPr lang="cs-CZ" dirty="0"/>
          </a:p>
          <a:p>
            <a:pPr marL="71998" indent="0">
              <a:buNone/>
            </a:pPr>
            <a:r>
              <a:rPr lang="cs-CZ" dirty="0"/>
              <a:t>Rizika</a:t>
            </a:r>
          </a:p>
          <a:p>
            <a:pPr lvl="1"/>
            <a:r>
              <a:rPr lang="cs-CZ" dirty="0"/>
              <a:t>K újmě dochází spíše vzácně</a:t>
            </a:r>
          </a:p>
          <a:p>
            <a:pPr lvl="1"/>
            <a:r>
              <a:rPr lang="cs-CZ" dirty="0"/>
              <a:t>Rizika nemůžeme podceňovat, ale pozor na zveličování</a:t>
            </a:r>
            <a:endParaRPr lang="en-US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3AAC5FA-7416-4F75-B781-2050F0B34E84}"/>
              </a:ext>
            </a:extLst>
          </p:cNvPr>
          <p:cNvGrpSpPr/>
          <p:nvPr/>
        </p:nvGrpSpPr>
        <p:grpSpPr>
          <a:xfrm>
            <a:off x="5067213" y="4382786"/>
            <a:ext cx="3079609" cy="1248957"/>
            <a:chOff x="4242416" y="3808530"/>
            <a:chExt cx="4780708" cy="1794638"/>
          </a:xfrm>
        </p:grpSpPr>
        <p:sp>
          <p:nvSpPr>
            <p:cNvPr id="7" name="Rovnoramenný trojúhelník 6">
              <a:extLst>
                <a:ext uri="{FF2B5EF4-FFF2-40B4-BE49-F238E27FC236}">
                  <a16:creationId xmlns:a16="http://schemas.microsoft.com/office/drawing/2014/main" id="{F12CA605-F750-4DA7-89D4-7AACC29EB011}"/>
                </a:ext>
              </a:extLst>
            </p:cNvPr>
            <p:cNvSpPr/>
            <p:nvPr/>
          </p:nvSpPr>
          <p:spPr>
            <a:xfrm>
              <a:off x="6171913" y="5082379"/>
              <a:ext cx="665648" cy="52078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6F2860A-47B0-4CD5-AF3B-D35072C77EC4}"/>
                </a:ext>
              </a:extLst>
            </p:cNvPr>
            <p:cNvSpPr/>
            <p:nvPr/>
          </p:nvSpPr>
          <p:spPr>
            <a:xfrm rot="464764">
              <a:off x="4741558" y="5021553"/>
              <a:ext cx="3709389" cy="760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5AECF083-3135-479D-A1B6-9CE0DE1FCA6B}"/>
                </a:ext>
              </a:extLst>
            </p:cNvPr>
            <p:cNvSpPr/>
            <p:nvPr/>
          </p:nvSpPr>
          <p:spPr>
            <a:xfrm>
              <a:off x="4242416" y="3808530"/>
              <a:ext cx="2262320" cy="981982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</a:rPr>
                <a:t>Benefity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7D259109-F955-4728-9583-E7001788BC35}"/>
                </a:ext>
              </a:extLst>
            </p:cNvPr>
            <p:cNvSpPr/>
            <p:nvPr/>
          </p:nvSpPr>
          <p:spPr>
            <a:xfrm>
              <a:off x="6948457" y="4152472"/>
              <a:ext cx="2074667" cy="9819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/>
                <a:t>Rizika</a:t>
              </a:r>
              <a:endParaRPr lang="en-US" sz="1600" b="1"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2192729A-8C36-4C2D-B2B6-C4A696D42DF7}"/>
              </a:ext>
            </a:extLst>
          </p:cNvPr>
          <p:cNvSpPr txBox="1"/>
          <p:nvPr/>
        </p:nvSpPr>
        <p:spPr>
          <a:xfrm>
            <a:off x="6506277" y="4373683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23"/>
    </mc:Choice>
    <mc:Fallback xmlns="">
      <p:transition spd="slow" advTm="11822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48CAFBEE-E029-44E3-820A-6E2C3E7AB7A1}"/>
              </a:ext>
            </a:extLst>
          </p:cNvPr>
          <p:cNvGrpSpPr/>
          <p:nvPr/>
        </p:nvGrpSpPr>
        <p:grpSpPr>
          <a:xfrm>
            <a:off x="2027162" y="777732"/>
            <a:ext cx="5089673" cy="2772434"/>
            <a:chOff x="2027164" y="529210"/>
            <a:chExt cx="5089673" cy="2772434"/>
          </a:xfrm>
        </p:grpSpPr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C2BE980A-003F-4676-8DFC-2C559345244E}"/>
                </a:ext>
              </a:extLst>
            </p:cNvPr>
            <p:cNvSpPr txBox="1"/>
            <p:nvPr/>
          </p:nvSpPr>
          <p:spPr>
            <a:xfrm>
              <a:off x="2888534" y="529210"/>
              <a:ext cx="3366933" cy="110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uni" panose="00000500000000000000" pitchFamily="2" charset="0"/>
                  <a:ea typeface="+mn-ea"/>
                  <a:cs typeface="+mn-cs"/>
                </a:rPr>
                <a:t>IRTIS</a:t>
              </a:r>
              <a:endParaRPr kumimoji="0" lang="en-US" sz="6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ni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" name="TextovéPole 2">
              <a:extLst>
                <a:ext uri="{FF2B5EF4-FFF2-40B4-BE49-F238E27FC236}">
                  <a16:creationId xmlns:a16="http://schemas.microsoft.com/office/drawing/2014/main" id="{50CBF523-EEE9-4F6C-901A-B3F756CB219A}"/>
                </a:ext>
              </a:extLst>
            </p:cNvPr>
            <p:cNvSpPr txBox="1"/>
            <p:nvPr/>
          </p:nvSpPr>
          <p:spPr>
            <a:xfrm>
              <a:off x="2027164" y="1637077"/>
              <a:ext cx="50896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Interdisciplinary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cs-CZ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Research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Team on Internet and Society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871F79B-EB72-4AC4-B783-A47BD9327E5E}"/>
                </a:ext>
              </a:extLst>
            </p:cNvPr>
            <p:cNvGrpSpPr/>
            <p:nvPr/>
          </p:nvGrpSpPr>
          <p:grpSpPr>
            <a:xfrm>
              <a:off x="2199200" y="2712376"/>
              <a:ext cx="4745601" cy="589268"/>
              <a:chOff x="2325287" y="2712376"/>
              <a:chExt cx="4745601" cy="589268"/>
            </a:xfrm>
          </p:grpSpPr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660E922B-941C-404C-B681-460F8DDC82B6}"/>
                  </a:ext>
                </a:extLst>
              </p:cNvPr>
              <p:cNvGrpSpPr/>
              <p:nvPr/>
            </p:nvGrpSpPr>
            <p:grpSpPr>
              <a:xfrm>
                <a:off x="2325287" y="2723793"/>
                <a:ext cx="2246713" cy="577851"/>
                <a:chOff x="1294980" y="3031625"/>
                <a:chExt cx="2246712" cy="577850"/>
              </a:xfrm>
            </p:grpSpPr>
            <p:sp>
              <p:nvSpPr>
                <p:cNvPr id="8" name="Obdélník 7"/>
                <p:cNvSpPr/>
                <p:nvPr/>
              </p:nvSpPr>
              <p:spPr>
                <a:xfrm>
                  <a:off x="1732610" y="3031625"/>
                  <a:ext cx="1809082" cy="5778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irtis.muni.cz</a:t>
                  </a:r>
                </a:p>
              </p:txBody>
            </p:sp>
            <p:pic>
              <p:nvPicPr>
                <p:cNvPr id="9" name="Obrázek 8" descr="Obsah obrázku bílá, kreslení&#10;&#10;Popis byl vytvořen automaticky">
                  <a:extLst>
                    <a:ext uri="{FF2B5EF4-FFF2-40B4-BE49-F238E27FC236}">
                      <a16:creationId xmlns:a16="http://schemas.microsoft.com/office/drawing/2014/main" id="{1D0277B2-3866-4629-8D57-4B33ECBC5A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V="1">
                  <a:off x="1294980" y="3160425"/>
                  <a:ext cx="437630" cy="43763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5A7A9263-55D8-44F0-97DD-2E609E60577E}"/>
                  </a:ext>
                </a:extLst>
              </p:cNvPr>
              <p:cNvGrpSpPr/>
              <p:nvPr/>
            </p:nvGrpSpPr>
            <p:grpSpPr>
              <a:xfrm>
                <a:off x="5009630" y="2712376"/>
                <a:ext cx="2061258" cy="589268"/>
                <a:chOff x="5194542" y="3020206"/>
                <a:chExt cx="2061257" cy="589269"/>
              </a:xfrm>
            </p:grpSpPr>
            <p:sp>
              <p:nvSpPr>
                <p:cNvPr id="13" name="Obdélník 12">
                  <a:extLst>
                    <a:ext uri="{FF2B5EF4-FFF2-40B4-BE49-F238E27FC236}">
                      <a16:creationId xmlns:a16="http://schemas.microsoft.com/office/drawing/2014/main" id="{68900025-3145-4C46-A7E2-57E7224FAFD9}"/>
                    </a:ext>
                  </a:extLst>
                </p:cNvPr>
                <p:cNvSpPr/>
                <p:nvPr/>
              </p:nvSpPr>
              <p:spPr>
                <a:xfrm>
                  <a:off x="5446717" y="3020206"/>
                  <a:ext cx="1809082" cy="5778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@irtismu</a:t>
                  </a:r>
                </a:p>
              </p:txBody>
            </p:sp>
            <p:pic>
              <p:nvPicPr>
                <p:cNvPr id="15" name="Obrázek 14">
                  <a:extLst>
                    <a:ext uri="{FF2B5EF4-FFF2-40B4-BE49-F238E27FC236}">
                      <a16:creationId xmlns:a16="http://schemas.microsoft.com/office/drawing/2014/main" id="{E7C6D17F-F27F-443E-A558-94B96F8B43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4542" y="3105125"/>
                  <a:ext cx="504350" cy="50435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980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5"/>
    </mc:Choice>
    <mc:Fallback xmlns="">
      <p:transition spd="slow" advTm="610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DF42037-A68E-4264-8B37-95EC752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Typy interakcí</a:t>
            </a:r>
            <a:endParaRPr lang="en-US" sz="3200" dirty="0"/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E8D19A74-2F37-4A47-99C8-BA5503031115}"/>
              </a:ext>
            </a:extLst>
          </p:cNvPr>
          <p:cNvGrpSpPr/>
          <p:nvPr/>
        </p:nvGrpSpPr>
        <p:grpSpPr>
          <a:xfrm>
            <a:off x="1642039" y="1379976"/>
            <a:ext cx="6962864" cy="4639624"/>
            <a:chOff x="540001" y="1379976"/>
            <a:chExt cx="6962864" cy="4639624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07242C9D-7946-4FFA-AC79-9FB86FAFBF4D}"/>
                </a:ext>
              </a:extLst>
            </p:cNvPr>
            <p:cNvGrpSpPr/>
            <p:nvPr/>
          </p:nvGrpSpPr>
          <p:grpSpPr>
            <a:xfrm>
              <a:off x="540001" y="1379976"/>
              <a:ext cx="6962864" cy="4639624"/>
              <a:chOff x="540001" y="1379976"/>
              <a:chExt cx="6962864" cy="4639624"/>
            </a:xfrm>
          </p:grpSpPr>
          <p:grpSp>
            <p:nvGrpSpPr>
              <p:cNvPr id="25" name="Skupina 24">
                <a:extLst>
                  <a:ext uri="{FF2B5EF4-FFF2-40B4-BE49-F238E27FC236}">
                    <a16:creationId xmlns:a16="http://schemas.microsoft.com/office/drawing/2014/main" id="{93474A27-FE60-4A76-B003-B334846BD72D}"/>
                  </a:ext>
                </a:extLst>
              </p:cNvPr>
              <p:cNvGrpSpPr/>
              <p:nvPr/>
            </p:nvGrpSpPr>
            <p:grpSpPr>
              <a:xfrm>
                <a:off x="540001" y="1379976"/>
                <a:ext cx="6962864" cy="4639624"/>
                <a:chOff x="909710" y="1095954"/>
                <a:chExt cx="6962864" cy="4639624"/>
              </a:xfrm>
            </p:grpSpPr>
            <p:sp>
              <p:nvSpPr>
                <p:cNvPr id="6" name="Obdélník: se zakulacenými rohy 5">
                  <a:extLst>
                    <a:ext uri="{FF2B5EF4-FFF2-40B4-BE49-F238E27FC236}">
                      <a16:creationId xmlns:a16="http://schemas.microsoft.com/office/drawing/2014/main" id="{4F18C072-407C-4168-9791-CBE634711813}"/>
                    </a:ext>
                  </a:extLst>
                </p:cNvPr>
                <p:cNvSpPr/>
                <p:nvPr/>
              </p:nvSpPr>
              <p:spPr bwMode="auto">
                <a:xfrm>
                  <a:off x="909710" y="4636620"/>
                  <a:ext cx="2785145" cy="1098958"/>
                </a:xfrm>
                <a:prstGeom prst="roundRect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000" b="1">
                      <a:latin typeface="+mj-lt"/>
                    </a:rPr>
                    <a:t>Neverbální interakce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Hraní online her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1600">
                      <a:latin typeface="+mj-lt"/>
                    </a:rPr>
                    <a:t>Čtení obsahu na SNS</a:t>
                  </a: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0" name="Obdélník: se zakulacenými rohy 19">
                  <a:extLst>
                    <a:ext uri="{FF2B5EF4-FFF2-40B4-BE49-F238E27FC236}">
                      <a16:creationId xmlns:a16="http://schemas.microsoft.com/office/drawing/2014/main" id="{DD35D781-A603-459C-88E6-650B2D8A1594}"/>
                    </a:ext>
                  </a:extLst>
                </p:cNvPr>
                <p:cNvSpPr/>
                <p:nvPr/>
              </p:nvSpPr>
              <p:spPr bwMode="auto">
                <a:xfrm>
                  <a:off x="2302283" y="3456398"/>
                  <a:ext cx="2785145" cy="1098958"/>
                </a:xfrm>
                <a:prstGeom prst="roundRect">
                  <a:avLst/>
                </a:prstGeom>
                <a:solidFill>
                  <a:schemeClr val="accent4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000" b="1">
                      <a:latin typeface="+mj-lt"/>
                    </a:rPr>
                    <a:t>Iniciace kontaktu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cs-CZ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Zpráva</a:t>
                  </a:r>
                </a:p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1600">
                      <a:latin typeface="+mj-lt"/>
                    </a:rPr>
                    <a:t>Žádost o přátelství</a:t>
                  </a: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2" name="Obdélník: se zakulacenými rohy 21">
                  <a:extLst>
                    <a:ext uri="{FF2B5EF4-FFF2-40B4-BE49-F238E27FC236}">
                      <a16:creationId xmlns:a16="http://schemas.microsoft.com/office/drawing/2014/main" id="{89C12662-B3BC-4484-B87F-E0F744E923D3}"/>
                    </a:ext>
                  </a:extLst>
                </p:cNvPr>
                <p:cNvSpPr/>
                <p:nvPr/>
              </p:nvSpPr>
              <p:spPr bwMode="auto">
                <a:xfrm>
                  <a:off x="3694856" y="2276176"/>
                  <a:ext cx="2785145" cy="1098958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000" b="1">
                      <a:solidFill>
                        <a:schemeClr val="bg1"/>
                      </a:solidFill>
                      <a:latin typeface="+mj-lt"/>
                    </a:rPr>
                    <a:t>Online komunikace</a:t>
                  </a:r>
                </a:p>
              </p:txBody>
            </p:sp>
            <p:sp>
              <p:nvSpPr>
                <p:cNvPr id="24" name="Obdélník: se zakulacenými rohy 23">
                  <a:extLst>
                    <a:ext uri="{FF2B5EF4-FFF2-40B4-BE49-F238E27FC236}">
                      <a16:creationId xmlns:a16="http://schemas.microsoft.com/office/drawing/2014/main" id="{20BC2501-D095-415B-A551-136FEF73D46A}"/>
                    </a:ext>
                  </a:extLst>
                </p:cNvPr>
                <p:cNvSpPr/>
                <p:nvPr/>
              </p:nvSpPr>
              <p:spPr bwMode="auto">
                <a:xfrm>
                  <a:off x="5087429" y="1095954"/>
                  <a:ext cx="2785145" cy="1098958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cs-CZ" sz="2000" b="1">
                      <a:solidFill>
                        <a:schemeClr val="bg1"/>
                      </a:solidFill>
                      <a:latin typeface="+mj-lt"/>
                    </a:rPr>
                    <a:t>Osobní setkání</a:t>
                  </a:r>
                </a:p>
              </p:txBody>
            </p:sp>
          </p:grpSp>
          <p:sp>
            <p:nvSpPr>
              <p:cNvPr id="31" name="Šipka: ohnutá 30">
                <a:extLst>
                  <a:ext uri="{FF2B5EF4-FFF2-40B4-BE49-F238E27FC236}">
                    <a16:creationId xmlns:a16="http://schemas.microsoft.com/office/drawing/2014/main" id="{F7DFA590-F9D8-4859-99C0-8CBE0A107666}"/>
                  </a:ext>
                </a:extLst>
              </p:cNvPr>
              <p:cNvSpPr/>
              <p:nvPr/>
            </p:nvSpPr>
            <p:spPr bwMode="auto">
              <a:xfrm>
                <a:off x="2561664" y="3005884"/>
                <a:ext cx="687981" cy="734536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75000"/>
                </a:avLst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36" name="Šipka: ohnutá 35">
              <a:extLst>
                <a:ext uri="{FF2B5EF4-FFF2-40B4-BE49-F238E27FC236}">
                  <a16:creationId xmlns:a16="http://schemas.microsoft.com/office/drawing/2014/main" id="{F422AC5F-F563-4BCC-9A20-91F196BD36FB}"/>
                </a:ext>
              </a:extLst>
            </p:cNvPr>
            <p:cNvSpPr/>
            <p:nvPr/>
          </p:nvSpPr>
          <p:spPr bwMode="auto">
            <a:xfrm>
              <a:off x="3991988" y="1825662"/>
              <a:ext cx="687981" cy="73453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Šipka: ohnutá 37">
              <a:extLst>
                <a:ext uri="{FF2B5EF4-FFF2-40B4-BE49-F238E27FC236}">
                  <a16:creationId xmlns:a16="http://schemas.microsoft.com/office/drawing/2014/main" id="{A56FB726-1EB4-4CFC-9648-2B39713B5752}"/>
                </a:ext>
              </a:extLst>
            </p:cNvPr>
            <p:cNvSpPr/>
            <p:nvPr/>
          </p:nvSpPr>
          <p:spPr bwMode="auto">
            <a:xfrm>
              <a:off x="1169091" y="4186106"/>
              <a:ext cx="687981" cy="73453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lg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E90CD67-FA8A-4CA4-B39C-59A059FBBD5B}"/>
              </a:ext>
            </a:extLst>
          </p:cNvPr>
          <p:cNvCxnSpPr/>
          <p:nvPr/>
        </p:nvCxnSpPr>
        <p:spPr bwMode="auto">
          <a:xfrm flipV="1">
            <a:off x="1057013" y="1326238"/>
            <a:ext cx="0" cy="48283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8D8933-A568-4B2E-A758-970C54231811}"/>
              </a:ext>
            </a:extLst>
          </p:cNvPr>
          <p:cNvSpPr txBox="1"/>
          <p:nvPr/>
        </p:nvSpPr>
        <p:spPr>
          <a:xfrm rot="16200000">
            <a:off x="-532558" y="4570545"/>
            <a:ext cx="270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>
                <a:latin typeface="+mj-lt"/>
              </a:rPr>
              <a:t>Intenzita interakce</a:t>
            </a:r>
            <a:endParaRPr lang="en-US">
              <a:latin typeface="+mj-lt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868B27-0651-4FEF-9A77-323EE5BE7F24}"/>
              </a:ext>
            </a:extLst>
          </p:cNvPr>
          <p:cNvSpPr txBox="1"/>
          <p:nvPr/>
        </p:nvSpPr>
        <p:spPr>
          <a:xfrm>
            <a:off x="1376631" y="6171582"/>
            <a:ext cx="2975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14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Cernikova</a:t>
            </a:r>
            <a:r>
              <a:rPr lang="cs-CZ" sz="1400">
                <a:solidFill>
                  <a:schemeClr val="bg1">
                    <a:lumMod val="50000"/>
                  </a:schemeClr>
                </a:solidFill>
                <a:latin typeface="+mj-lt"/>
              </a:rPr>
              <a:t> et al., 2018)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796FE8C-B326-4E70-A53D-A896C42E7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1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6"/>
    </mc:Choice>
    <mc:Fallback xmlns="">
      <p:transition spd="slow" advTm="1693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7094377-339D-487B-92E7-55B787BB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52" y="152212"/>
            <a:ext cx="8064901" cy="451576"/>
          </a:xfrm>
        </p:spPr>
        <p:txBody>
          <a:bodyPr/>
          <a:lstStyle/>
          <a:p>
            <a:r>
              <a:rPr lang="cs-CZ" sz="3200" dirty="0"/>
              <a:t>Zdroje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6EDD7E-F278-47E8-99DA-D59119D5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52" y="755009"/>
            <a:ext cx="9023448" cy="507699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Borca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Bina, M., Keller, P. S., Gilbert, L. R.,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Begotti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T. (2015). Internet use and developmental tasks: Adolescents’ point of view.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Computers in Human Behavior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49–58. https://doi.org/10.1016/j.chb.2015.05.029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Boyer, T. W., &amp; Byrnes, J. P. (2009). Adolescent risk-taking: Integrating personal, cognitive, and social aspects of judgment.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Applied Developmental Psychology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23–33. https://doi.org/10.1016/j.appdev.2008.10.009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Cernikova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Smahel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(2018). Youth interaction with online strangers: experiences and reactions to unknown people on the Internet.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Information, Communication &amp; Society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94–110.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https://doi.org/10.1080/1369118X.2016.1261169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Cohen, S. (2002).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 devils and moral panics: The creation of the mods and rockers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Psychology Press.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Cerna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Janasova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Daneback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(2014). Meeting online strangers offline: The nature of upsetting experiences of adolescent girls.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(3). https://doi.org/10.1515/commun-2014-0115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Drotner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(1999). Dangerous Media? Panic Discourses and Dilemmas of Modernity.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Paedagogica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(3), 593–619. https://doi.org/10.1080/0030923990350303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Commission. (2008).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Flash Eurobarometer 248: Towards a safer use of the Internet for children in the EU – A parents’ perspective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Available from https://ec.europa.eu/commfrontoffice/publicopinion/flash/fl_248_en.pdf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Hasebrink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Görzig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Haddon, L.,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Kalmus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V., &amp; Livingstone, S. (2011).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Patterns of risk and safety online: In-depth analyses from the EU Kids Online survey of 9- to 16-year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olds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their parents in 25 European countries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EU Kids Online network, London, UK.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Jessor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(1987). Problem‐behavior theory, psychosocial development, and adolescent problem drinking.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addiction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331-342.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Jewkes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Y., &amp; Wykes, M. (2012). Reconstructing the sexual abuse of children: ‘cyber-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paeds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’, panic and power.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Sexualities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(8), 934–952. https://doi.org/10.1177/1363460712459314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Kraut, R.,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Kiesler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B., Cummings, J., Helgeson, V., &amp; Crawford, A. (2002). Internet Paradox Revisited.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Social Issues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49–74.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https://doi.org/10.1111/1540-4560.00248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Livingstone, S., &amp; Smith, P. (2014). Annual research review: Children and young people in the digital age: The nature and prevalence of risks, harmful effects, and risk and protective factors, for mobile and internet usage.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Child Psychology and Psychiatry: Annual Research Review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(6), 635-654.</a:t>
            </a: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McKenna, K. Y. A., Green, A. S., &amp; Gleason, M. E. J. (2002). Relationship Formation on the Internet: What’s the Big Attraction?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Social Issues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58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9–31. https://doi.org/10.1111/1540-4560.00246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Mýlek, V.,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Machackova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(2020). Factors influencing interactions between adolescents and unknown people from the internet: Findings from five European countries.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 and Youth Services Review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(December 2019), 105038. https://doi.org/10.1016/j.childyouth.2020.105038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Pew Research Center. (2020).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Parenting Children in the Age of Screens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Available from https://www.pewresearch.org/internet/2020/07/28/parenting-children-in-the-age-of-screens/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Smahel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Machackova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Mascheroni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Dedkova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Staksrud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Olafsson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K., Livingstone, S.,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Hasebrink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U. (2020).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Kids Online 2020: survey results from 19 countries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EU Kids Online. https://doi.org/https://doi.org/10.21953/lse.47fdeqj01ofo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Subrahmanyam, K.,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Šmahel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(2011).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Youth: The Role of Media in Development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Springer New York. https://doi.org/10.1007/978-1-4419-6278-2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White, C. M.,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Gummerum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Hanoch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 (2018). Framing of online risk: Young adults’ and adolescents’ representations of risky gambles.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119–128. https://doi.org/10.1037/dec0000066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Wolak, J.,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Finkelhor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(2013). Are Crimes by Online Predators Different From Crimes by Sex Offenders Who Know Youth In-Person?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Adolescent Health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(6), 736–741. https://doi.org/10.1016/j.jadohealth.2013.06.010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Wolak, J.,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Finkelhor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&amp; Mitchell, K. (2004). Internet-initiated sex crimes against minors: Implications for prevention based on findings from a national study.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Adolescent Health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(5), 424.e11-424.e20. https://doi.org/10.1016/j.jadohealth.2004.05.006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Wolak, J.,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Finkelhor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D., &amp; Mitchell, K. (2009).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in Arrests of Online Predators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Durham, NH: Crimes against Children Research Center. Available from https://scholars.unh.edu/cgi/viewcontent.cgi?article=1051&amp;context=ccrc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619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0CC0E89-9F75-4577-867A-D80F2E36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Online komunikace a osobní setkání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B6A09B-E717-4E52-9C41-17442D821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Různé důvody</a:t>
            </a:r>
          </a:p>
          <a:p>
            <a:pPr lvl="1"/>
            <a:r>
              <a:rPr lang="cs-CZ" sz="1800" dirty="0"/>
              <a:t>např.: noví kamarádi, romantický vztah, domluvení doučování, nákup / prodej / výměna nějaké věci, …</a:t>
            </a:r>
          </a:p>
          <a:p>
            <a:r>
              <a:rPr lang="cs-CZ" sz="2400" dirty="0"/>
              <a:t>S různými lidmi</a:t>
            </a:r>
          </a:p>
          <a:p>
            <a:pPr lvl="1"/>
            <a:r>
              <a:rPr lang="cs-CZ" sz="1800" dirty="0"/>
              <a:t>např.: vrstevníci / dospělí, lidi které vůbec neznám / přátelé přátel, …</a:t>
            </a:r>
          </a:p>
          <a:p>
            <a:r>
              <a:rPr lang="cs-CZ" sz="2400" dirty="0"/>
              <a:t>V různých kontextech</a:t>
            </a:r>
          </a:p>
          <a:p>
            <a:pPr lvl="1"/>
            <a:r>
              <a:rPr lang="cs-CZ" sz="1800" dirty="0"/>
              <a:t>např.: online hry, SNS, seznamky, …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8A641FF-DE96-48D2-BF16-C45ABE24FC30}"/>
              </a:ext>
            </a:extLst>
          </p:cNvPr>
          <p:cNvSpPr/>
          <p:nvPr/>
        </p:nvSpPr>
        <p:spPr>
          <a:xfrm>
            <a:off x="2893017" y="4843931"/>
            <a:ext cx="3357966" cy="13038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/>
              <a:t>Dosavadní</a:t>
            </a:r>
            <a:r>
              <a:rPr lang="cs-CZ" sz="1800" b="0" dirty="0"/>
              <a:t> výzkum to spíše nezohledňuje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89BE55E-978E-4046-B763-0583559D3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96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50"/>
    </mc:Choice>
    <mc:Fallback xmlns="">
      <p:transition spd="slow" advTm="109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ál 5">
            <a:extLst>
              <a:ext uri="{FF2B5EF4-FFF2-40B4-BE49-F238E27FC236}">
                <a16:creationId xmlns:a16="http://schemas.microsoft.com/office/drawing/2014/main" id="{7B69FAD3-8BFF-40F2-9DDE-4AA1E487E2B5}"/>
              </a:ext>
            </a:extLst>
          </p:cNvPr>
          <p:cNvSpPr/>
          <p:nvPr/>
        </p:nvSpPr>
        <p:spPr bwMode="auto">
          <a:xfrm>
            <a:off x="1953546" y="2695690"/>
            <a:ext cx="2305050" cy="13471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Benefity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4CB886C-37C2-4C07-9621-89C653288952}"/>
              </a:ext>
            </a:extLst>
          </p:cNvPr>
          <p:cNvSpPr/>
          <p:nvPr/>
        </p:nvSpPr>
        <p:spPr bwMode="auto">
          <a:xfrm>
            <a:off x="4886966" y="2720319"/>
            <a:ext cx="2305050" cy="1347113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Rizika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958021" y="1758339"/>
            <a:ext cx="1466491" cy="9144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Noví</a:t>
            </a:r>
            <a:r>
              <a:rPr kumimoji="0" lang="cs-CZ" sz="2000" b="1" i="0" u="none" strike="noStrike" cap="none" normalizeH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lidé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681822" y="1659052"/>
            <a:ext cx="1721328" cy="9144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Sociální</a:t>
            </a:r>
            <a:r>
              <a:rPr kumimoji="0" lang="cs-CZ" sz="1800" b="1" i="0" u="none" strike="noStrike" cap="none" normalizeH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 podpora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168525" y="2845971"/>
            <a:ext cx="1466491" cy="9144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Zábava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358516" y="3973314"/>
            <a:ext cx="1989109" cy="91440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Nové zkušenosti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3" name="Ovál 12"/>
          <p:cNvSpPr/>
          <p:nvPr/>
        </p:nvSpPr>
        <p:spPr bwMode="auto">
          <a:xfrm>
            <a:off x="2547932" y="4127042"/>
            <a:ext cx="1989109" cy="997483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</a:rPr>
              <a:t>Rozvíjení zájmů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4941131" y="1696292"/>
            <a:ext cx="1654412" cy="839919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Nadávky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7018877" y="4176610"/>
            <a:ext cx="1632302" cy="791472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Vydírání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6794859" y="1973928"/>
            <a:ext cx="1636408" cy="852568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chemeClr val="accent6"/>
                </a:solidFill>
                <a:latin typeface="+mj-lt"/>
              </a:rPr>
              <a:t>Zneužití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7510546" y="3229156"/>
            <a:ext cx="1434597" cy="62192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</a:rPr>
              <a:t>Lži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F09905-ABB7-4906-A018-3EE5C8E6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97E01460-8FA2-4BE2-AA50-33A489BE83A6}"/>
              </a:ext>
            </a:extLst>
          </p:cNvPr>
          <p:cNvSpPr/>
          <p:nvPr/>
        </p:nvSpPr>
        <p:spPr bwMode="auto">
          <a:xfrm>
            <a:off x="4886966" y="4230047"/>
            <a:ext cx="1781985" cy="791471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chemeClr val="accent6"/>
                </a:solidFill>
                <a:latin typeface="+mj-lt"/>
              </a:rPr>
              <a:t>Podvod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8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07"/>
    </mc:Choice>
    <mc:Fallback xmlns="">
      <p:transition spd="slow" advTm="2019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5D0CAE-59C9-4656-B29A-63EA2CEACA07}"/>
              </a:ext>
            </a:extLst>
          </p:cNvPr>
          <p:cNvSpPr txBox="1">
            <a:spLocks/>
          </p:cNvSpPr>
          <p:nvPr/>
        </p:nvSpPr>
        <p:spPr>
          <a:xfrm>
            <a:off x="539357" y="1695078"/>
            <a:ext cx="4032643" cy="38967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94" indent="-179996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87" indent="-17999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377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566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754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131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32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509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000" b="0" kern="0">
                <a:latin typeface="+mn-lt"/>
                <a:ea typeface="+mn-ea"/>
                <a:cs typeface="+mn-cs"/>
              </a:rPr>
              <a:t>Mezinárodní síť odborníků zaměřených na </a:t>
            </a:r>
            <a:r>
              <a:rPr lang="cs-CZ" sz="2000" b="0" ker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online příležitosti a rizika</a:t>
            </a:r>
            <a:r>
              <a:rPr lang="cs-CZ" sz="2000" b="0" kern="0">
                <a:latin typeface="+mn-lt"/>
                <a:ea typeface="+mn-ea"/>
                <a:cs typeface="+mn-cs"/>
              </a:rPr>
              <a:t> u dětí a dospívajících.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2000" b="0" kern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000" b="1" kern="0">
                <a:latin typeface="+mn-lt"/>
                <a:ea typeface="+mn-ea"/>
                <a:cs typeface="+mn-cs"/>
              </a:rPr>
              <a:t>EU </a:t>
            </a:r>
            <a:r>
              <a:rPr lang="cs-CZ" sz="2000" b="1" kern="0" err="1">
                <a:latin typeface="+mn-lt"/>
                <a:ea typeface="+mn-ea"/>
                <a:cs typeface="+mn-cs"/>
              </a:rPr>
              <a:t>Kids</a:t>
            </a:r>
            <a:r>
              <a:rPr lang="cs-CZ" sz="2000" b="1" kern="0">
                <a:latin typeface="+mn-lt"/>
                <a:ea typeface="+mn-ea"/>
                <a:cs typeface="+mn-cs"/>
              </a:rPr>
              <a:t> Online IV (EUKO IV)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cs-CZ" sz="2000" b="0" kern="0">
                <a:latin typeface="+mn-lt"/>
                <a:ea typeface="+mn-ea"/>
                <a:cs typeface="+mn-cs"/>
              </a:rPr>
              <a:t>dotazníkové šetření 2017-2019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cs-CZ" sz="2000" b="0" kern="0">
                <a:latin typeface="+mn-lt"/>
                <a:ea typeface="+mn-ea"/>
                <a:cs typeface="+mn-cs"/>
              </a:rPr>
              <a:t>děti </a:t>
            </a:r>
            <a:r>
              <a:rPr lang="cs-CZ" sz="2000" b="0" kern="0" dirty="0">
                <a:latin typeface="+mn-lt"/>
                <a:ea typeface="+mn-ea"/>
                <a:cs typeface="+mn-cs"/>
              </a:rPr>
              <a:t>9 -17</a:t>
            </a:r>
            <a:r>
              <a:rPr lang="cs-CZ" sz="2000" b="0" kern="0">
                <a:latin typeface="+mn-lt"/>
                <a:ea typeface="+mn-ea"/>
                <a:cs typeface="+mn-cs"/>
              </a:rPr>
              <a:t> let, používají internet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cs-CZ" sz="2000" b="0" kern="0">
                <a:latin typeface="+mn-lt"/>
                <a:ea typeface="+mn-ea"/>
                <a:cs typeface="+mn-cs"/>
              </a:rPr>
              <a:t>19 evropských zemí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</a:pPr>
            <a:r>
              <a:rPr lang="cs-CZ" sz="2000" b="0" kern="0">
                <a:latin typeface="+mn-lt"/>
                <a:ea typeface="+mn-ea"/>
                <a:cs typeface="+mn-cs"/>
              </a:rPr>
              <a:t>N ≈ 25 000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99E2CD-4007-4600-B780-E8A2351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200" b="1" u="none" dirty="0">
                <a:latin typeface="+mj-lt"/>
                <a:ea typeface="+mj-ea"/>
                <a:cs typeface="+mj-cs"/>
              </a:rPr>
              <a:t>EU </a:t>
            </a:r>
            <a:r>
              <a:rPr lang="cs-CZ" sz="3200" b="1" u="none" dirty="0" err="1">
                <a:latin typeface="+mj-lt"/>
                <a:ea typeface="+mj-ea"/>
                <a:cs typeface="+mj-cs"/>
              </a:rPr>
              <a:t>Kids</a:t>
            </a:r>
            <a:r>
              <a:rPr lang="cs-CZ" sz="3200" b="1" u="none" dirty="0">
                <a:latin typeface="+mj-lt"/>
                <a:ea typeface="+mj-ea"/>
                <a:cs typeface="+mj-cs"/>
              </a:rPr>
              <a:t> Online</a:t>
            </a:r>
            <a:endParaRPr lang="cs-CZ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54494A25-E7A1-4544-9390-CB0E508E7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01" y="1029513"/>
            <a:ext cx="3443264" cy="4798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EEDC2A3-5218-441C-A379-DBD28FA8B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783">
            <a:off x="5346396" y="1111602"/>
            <a:ext cx="1334333" cy="1332033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1B9CA15C-A99F-4432-9075-BF5F588A007E}"/>
              </a:ext>
            </a:extLst>
          </p:cNvPr>
          <p:cNvSpPr/>
          <p:nvPr/>
        </p:nvSpPr>
        <p:spPr bwMode="auto">
          <a:xfrm>
            <a:off x="1413782" y="4990300"/>
            <a:ext cx="3256037" cy="103794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Výsledky:</a:t>
            </a:r>
          </a:p>
          <a:p>
            <a:pPr algn="ctr"/>
            <a:r>
              <a:rPr lang="en-US" sz="1800" i="1" dirty="0">
                <a:solidFill>
                  <a:schemeClr val="bg1"/>
                </a:solidFill>
              </a:rPr>
              <a:t>irtis.muni.cz/</a:t>
            </a:r>
            <a:r>
              <a:rPr lang="en-US" sz="1800" i="1" dirty="0" err="1">
                <a:solidFill>
                  <a:schemeClr val="bg1"/>
                </a:solidFill>
              </a:rPr>
              <a:t>euko</a:t>
            </a:r>
            <a:r>
              <a:rPr lang="cs-CZ" sz="1800" i="1" dirty="0" err="1">
                <a:solidFill>
                  <a:schemeClr val="bg1"/>
                </a:solidFill>
              </a:rPr>
              <a:t>iv</a:t>
            </a:r>
            <a:endParaRPr kumimoji="0" lang="en-US" sz="18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FDB235-5E01-4DB1-9BBA-D2E4F63C6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9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9"/>
    </mc:Choice>
    <mc:Fallback xmlns="">
      <p:transition spd="slow" advTm="690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DE7CF7-B36F-42A6-9205-FB51C271B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20B0C3-4E1C-466E-A0E7-8BCAFDFE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EUKO IV: Interakce s lidmi z internetu</a:t>
            </a:r>
            <a:endParaRPr lang="en-US" sz="320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E08A142-7C27-46E5-A098-B1D72B6E97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481668"/>
          <a:ext cx="8064500" cy="456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640C881F-744E-4C72-A06F-574C7E5A0D99}"/>
              </a:ext>
            </a:extLst>
          </p:cNvPr>
          <p:cNvSpPr/>
          <p:nvPr/>
        </p:nvSpPr>
        <p:spPr bwMode="auto">
          <a:xfrm>
            <a:off x="6106726" y="2226733"/>
            <a:ext cx="2571608" cy="120226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Věk 9-16 let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16 zemí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N </a:t>
            </a:r>
            <a:r>
              <a:rPr lang="cs-CZ" sz="1600" b="0" kern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≈</a:t>
            </a:r>
            <a:r>
              <a:rPr lang="cs-CZ" sz="1600" b="1" dirty="0">
                <a:solidFill>
                  <a:schemeClr val="bg1"/>
                </a:solidFill>
                <a:latin typeface="+mj-lt"/>
              </a:rPr>
              <a:t> 21 000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4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73"/>
    </mc:Choice>
    <mc:Fallback xmlns="">
      <p:transition spd="slow" advTm="826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916752B-A8DA-4165-9631-D5DE5F03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720000"/>
            <a:ext cx="8064901" cy="451576"/>
          </a:xfrm>
        </p:spPr>
        <p:txBody>
          <a:bodyPr anchor="t">
            <a:noAutofit/>
          </a:bodyPr>
          <a:lstStyle/>
          <a:p>
            <a:r>
              <a:rPr lang="cs-CZ" sz="3200"/>
              <a:t>EUKO IV: Výsledky z ČR</a:t>
            </a:r>
            <a:endParaRPr lang="en-US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6B4253-C720-4E5D-9F4A-8906E299BB3E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689645" y="1695078"/>
            <a:ext cx="3914998" cy="41064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Interakce nejsou neobvyklé</a:t>
            </a:r>
          </a:p>
          <a:p>
            <a:pPr>
              <a:spcAft>
                <a:spcPts val="600"/>
              </a:spcAft>
            </a:pPr>
            <a:r>
              <a:rPr lang="cs-CZ" dirty="0"/>
              <a:t>Malé rozdíly podle genderu</a:t>
            </a:r>
          </a:p>
          <a:p>
            <a:pPr>
              <a:spcAft>
                <a:spcPts val="600"/>
              </a:spcAft>
            </a:pPr>
            <a:r>
              <a:rPr lang="cs-CZ" dirty="0"/>
              <a:t>Velké rozdíly podle věku</a:t>
            </a:r>
          </a:p>
          <a:p>
            <a:pPr>
              <a:spcAft>
                <a:spcPts val="600"/>
              </a:spcAft>
            </a:pPr>
            <a:r>
              <a:rPr lang="cs-CZ" dirty="0"/>
              <a:t>Srovnání s EUKO II (2010):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Online komunikace: </a:t>
            </a:r>
            <a:r>
              <a:rPr lang="cs-CZ" b="1" dirty="0">
                <a:solidFill>
                  <a:schemeClr val="accent1"/>
                </a:solidFill>
              </a:rPr>
              <a:t>46 %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Osobní setkání: </a:t>
            </a:r>
            <a:r>
              <a:rPr lang="cs-CZ" b="1" dirty="0">
                <a:solidFill>
                  <a:schemeClr val="accent1"/>
                </a:solidFill>
              </a:rPr>
              <a:t>15 %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DF43F4BB-60E7-459A-AE99-B3B74F8D64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587714"/>
              </p:ext>
            </p:extLst>
          </p:nvPr>
        </p:nvGraphicFramePr>
        <p:xfrm>
          <a:off x="539357" y="1695078"/>
          <a:ext cx="3913809" cy="389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993344B5-4906-4252-9371-209156D44C06}"/>
              </a:ext>
            </a:extLst>
          </p:cNvPr>
          <p:cNvSpPr/>
          <p:nvPr/>
        </p:nvSpPr>
        <p:spPr bwMode="auto">
          <a:xfrm>
            <a:off x="5091096" y="4699099"/>
            <a:ext cx="2777811" cy="131223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České děti a dospívající 9-16 let, kteří používají internet, N = 2 536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D9D4F68-F090-4AFB-A787-E4A742D63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28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37"/>
    </mc:Choice>
    <mc:Fallback xmlns="">
      <p:transition spd="slow" advTm="141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F5946B-ACB6-425B-B27C-70FA73D51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982E97E-078E-4986-9004-3447C3B3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Časté prediktory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3CB8CA-73EB-4A2A-993C-DA8856DAC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98" indent="0">
              <a:buNone/>
            </a:pPr>
            <a:r>
              <a:rPr lang="cs-CZ" sz="2000" dirty="0"/>
              <a:t>Některé společné, např.:</a:t>
            </a:r>
          </a:p>
          <a:p>
            <a:pPr lvl="1"/>
            <a:r>
              <a:rPr lang="cs-CZ" sz="1800" dirty="0"/>
              <a:t>Věk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 ↑</a:t>
            </a:r>
          </a:p>
          <a:p>
            <a:pPr lvl="1"/>
            <a:r>
              <a:rPr lang="cs-CZ" sz="1800" dirty="0"/>
              <a:t>Čas strávený na internetu 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↑</a:t>
            </a:r>
            <a:endParaRPr lang="cs-CZ" sz="1800" dirty="0"/>
          </a:p>
          <a:p>
            <a:pPr lvl="1"/>
            <a:r>
              <a:rPr lang="cs-CZ" sz="1800" dirty="0"/>
              <a:t>Emoční potíže 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↑</a:t>
            </a:r>
            <a:endParaRPr lang="cs-CZ" sz="1800" dirty="0"/>
          </a:p>
          <a:p>
            <a:pPr lvl="1"/>
            <a:r>
              <a:rPr lang="cs-CZ" sz="1800" dirty="0"/>
              <a:t>Rodičovské mediace / restrikce </a:t>
            </a:r>
            <a:r>
              <a:rPr lang="cs-CZ" sz="1800" dirty="0">
                <a:solidFill>
                  <a:schemeClr val="accent2"/>
                </a:solidFill>
                <a:sym typeface="Wingdings" panose="05000000000000000000" pitchFamily="2" charset="2"/>
              </a:rPr>
              <a:t>↓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Rizikové chování  (on/</a:t>
            </a:r>
            <a:r>
              <a:rPr lang="cs-CZ" sz="1800" dirty="0" err="1">
                <a:sym typeface="Wingdings" panose="05000000000000000000" pitchFamily="2" charset="2"/>
              </a:rPr>
              <a:t>offline</a:t>
            </a:r>
            <a:r>
              <a:rPr lang="cs-CZ" sz="1800" dirty="0">
                <a:sym typeface="Wingdings" panose="05000000000000000000" pitchFamily="2" charset="2"/>
              </a:rPr>
              <a:t>) 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↑</a:t>
            </a:r>
          </a:p>
          <a:p>
            <a:pPr marL="71998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Některé specifické</a:t>
            </a:r>
            <a:r>
              <a:rPr lang="cs-CZ" sz="2000" dirty="0"/>
              <a:t>, např.:</a:t>
            </a:r>
          </a:p>
          <a:p>
            <a:pPr lvl="1"/>
            <a:r>
              <a:rPr lang="cs-CZ" sz="1800" b="1" dirty="0"/>
              <a:t>Osobní setkání: 	</a:t>
            </a:r>
            <a:r>
              <a:rPr lang="cs-CZ" sz="1800" dirty="0" err="1"/>
              <a:t>Self-efficacy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↑</a:t>
            </a:r>
          </a:p>
          <a:p>
            <a:pPr marL="323991" lvl="1" indent="0">
              <a:buNone/>
            </a:pP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			</a:t>
            </a:r>
            <a:r>
              <a:rPr lang="cs-CZ" sz="1800" dirty="0"/>
              <a:t>Lepší vztahy doma </a:t>
            </a:r>
            <a:r>
              <a:rPr lang="cs-CZ" sz="1800" dirty="0">
                <a:solidFill>
                  <a:schemeClr val="accent2"/>
                </a:solidFill>
                <a:sym typeface="Wingdings" panose="05000000000000000000" pitchFamily="2" charset="2"/>
              </a:rPr>
              <a:t>↓</a:t>
            </a:r>
          </a:p>
          <a:p>
            <a:pPr lvl="1"/>
            <a:r>
              <a:rPr lang="cs-CZ" sz="1800" b="1" dirty="0">
                <a:sym typeface="Wingdings" panose="05000000000000000000" pitchFamily="2" charset="2"/>
              </a:rPr>
              <a:t>Online komunikace: </a:t>
            </a:r>
            <a:r>
              <a:rPr lang="cs-CZ" sz="1800" dirty="0">
                <a:sym typeface="Wingdings" panose="05000000000000000000" pitchFamily="2" charset="2"/>
              </a:rPr>
              <a:t>„Preference online soc. interakcí“ </a:t>
            </a:r>
            <a:r>
              <a:rPr lang="cs-CZ" sz="1800" dirty="0">
                <a:solidFill>
                  <a:schemeClr val="accent3"/>
                </a:solidFill>
                <a:sym typeface="Wingdings" panose="05000000000000000000" pitchFamily="2" charset="2"/>
              </a:rPr>
              <a:t>↑ </a:t>
            </a:r>
          </a:p>
          <a:p>
            <a:pPr lvl="2"/>
            <a:r>
              <a:rPr lang="cs-CZ" sz="1300" dirty="0">
                <a:sym typeface="Wingdings" panose="05000000000000000000" pitchFamily="2" charset="2"/>
              </a:rPr>
              <a:t>		(lépe se mi vyjadřuje na internetu, vážím si anonymity,</a:t>
            </a:r>
          </a:p>
          <a:p>
            <a:pPr lvl="2"/>
            <a:r>
              <a:rPr lang="cs-CZ" sz="1300" dirty="0">
                <a:sym typeface="Wingdings" panose="05000000000000000000" pitchFamily="2" charset="2"/>
              </a:rPr>
              <a:t>		online </a:t>
            </a:r>
            <a:r>
              <a:rPr lang="cs-CZ" sz="1300" dirty="0" err="1">
                <a:sym typeface="Wingdings" panose="05000000000000000000" pitchFamily="2" charset="2"/>
              </a:rPr>
              <a:t>self-disclosure</a:t>
            </a:r>
            <a:r>
              <a:rPr lang="cs-CZ" sz="1300" dirty="0">
                <a:sym typeface="Wingdings" panose="05000000000000000000" pitchFamily="2" charset="2"/>
              </a:rPr>
              <a:t>, …)</a:t>
            </a:r>
          </a:p>
          <a:p>
            <a:pPr lvl="1"/>
            <a:endParaRPr lang="cs-CZ" sz="1800" dirty="0">
              <a:sym typeface="Wingdings" panose="05000000000000000000" pitchFamily="2" charset="2"/>
            </a:endParaRPr>
          </a:p>
          <a:p>
            <a:pPr marL="71998" indent="0">
              <a:buNone/>
            </a:pP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e.g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., Mýlek et al. 2020,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Hasebrink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et al., 2011)</a:t>
            </a:r>
            <a:endParaRPr lang="cs-CZ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576E08ED-254B-4936-B1AF-8E987D38A592}"/>
              </a:ext>
            </a:extLst>
          </p:cNvPr>
          <p:cNvSpPr/>
          <p:nvPr/>
        </p:nvSpPr>
        <p:spPr bwMode="auto">
          <a:xfrm>
            <a:off x="5325988" y="2218427"/>
            <a:ext cx="3104948" cy="147646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Online komunikace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Osobní setkání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=</a:t>
            </a: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+mj-lt"/>
              </a:rPr>
              <a:t>Podobné, ale odlišné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647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25.9|2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5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9.4|77.5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FSS_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SS_MUNI" id="{40EBCF77-D0BA-4DEF-9656-C060A79B6B9D}" vid="{42EE84A1-CE16-4FDA-88F1-29347E82D8F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A7F754F9FC8184794D08949E9F0E69C" ma:contentTypeVersion="13" ma:contentTypeDescription="Vytvoří nový dokument" ma:contentTypeScope="" ma:versionID="4537e6ca6f6f740124be78475fef88dc">
  <xsd:schema xmlns:xsd="http://www.w3.org/2001/XMLSchema" xmlns:xs="http://www.w3.org/2001/XMLSchema" xmlns:p="http://schemas.microsoft.com/office/2006/metadata/properties" xmlns:ns3="065bcdbd-15d1-4361-9145-fb1ab25b4ee7" xmlns:ns4="6c90ee68-0a11-44c3-9609-aa8c2432d8f2" targetNamespace="http://schemas.microsoft.com/office/2006/metadata/properties" ma:root="true" ma:fieldsID="06835d5f4ceddc28bf0441156ff57df5" ns3:_="" ns4:_="">
    <xsd:import namespace="065bcdbd-15d1-4361-9145-fb1ab25b4ee7"/>
    <xsd:import namespace="6c90ee68-0a11-44c3-9609-aa8c2432d8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bcdbd-15d1-4361-9145-fb1ab25b4e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0ee68-0a11-44c3-9609-aa8c2432d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6E4BB-65E1-47D3-8EA0-0D91712B8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bcdbd-15d1-4361-9145-fb1ab25b4ee7"/>
    <ds:schemaRef ds:uri="6c90ee68-0a11-44c3-9609-aa8c2432d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898C1-2CF1-4DAB-9337-2CEA4B0B7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CA63D2-9DCD-45B8-820F-101D66FDF71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prezentace-fss-en-4-3</Template>
  <TotalTime>5630</TotalTime>
  <Words>2556</Words>
  <Application>Microsoft Office PowerPoint</Application>
  <PresentationFormat>Předvádění na obrazovce (4:3)</PresentationFormat>
  <Paragraphs>333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Muni</vt:lpstr>
      <vt:lpstr>Tahoma</vt:lpstr>
      <vt:lpstr>Wingdings</vt:lpstr>
      <vt:lpstr>Presentation_MU_EN</vt:lpstr>
      <vt:lpstr>FSS_MUNI</vt:lpstr>
      <vt:lpstr>Interakce dospívajících s neznámými lidmi z internetu</vt:lpstr>
      <vt:lpstr>Typy interakcí</vt:lpstr>
      <vt:lpstr>Typy interakcí</vt:lpstr>
      <vt:lpstr>Online komunikace a osobní setkání</vt:lpstr>
      <vt:lpstr>Prezentace aplikace PowerPoint</vt:lpstr>
      <vt:lpstr>EU Kids Online</vt:lpstr>
      <vt:lpstr>EUKO IV: Interakce s lidmi z internetu</vt:lpstr>
      <vt:lpstr>EUKO IV: Výsledky z ČR</vt:lpstr>
      <vt:lpstr>Časté prediktory</vt:lpstr>
      <vt:lpstr>Teoretické perspektivy</vt:lpstr>
      <vt:lpstr>Navazování vztahů na internetu</vt:lpstr>
      <vt:lpstr>Rizikové / problémové chování</vt:lpstr>
      <vt:lpstr>Vývojová perspektiva</vt:lpstr>
      <vt:lpstr>Vnímaná rizika / benefity</vt:lpstr>
      <vt:lpstr>Mediální obraz</vt:lpstr>
      <vt:lpstr>Příklady</vt:lpstr>
      <vt:lpstr>Mediální / morální panika?</vt:lpstr>
      <vt:lpstr>Morální paniky</vt:lpstr>
      <vt:lpstr>Morální paniky</vt:lpstr>
      <vt:lpstr>Morální paniky</vt:lpstr>
      <vt:lpstr>EUKO IV: S kým se potkali?</vt:lpstr>
      <vt:lpstr>EUKO IV: Pocity po osobním setkání</vt:lpstr>
      <vt:lpstr>Nepříjemná setkání</vt:lpstr>
      <vt:lpstr>Reakce na nepříjemnou interakci</vt:lpstr>
      <vt:lpstr>Jak to vnímají?</vt:lpstr>
      <vt:lpstr>Problematické dopady</vt:lpstr>
      <vt:lpstr>Shrnutí</vt:lpstr>
      <vt:lpstr>Adolescenti &amp; lidé z internetu</vt:lpstr>
      <vt:lpstr>Prezentace aplikace PowerPoint</vt:lpstr>
      <vt:lpstr>Zdroje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a komunikace v prostředí internetu</dc:title>
  <dc:creator>Vojtěch Mýlek</dc:creator>
  <cp:lastModifiedBy>Vojtěch Mýlek</cp:lastModifiedBy>
  <cp:revision>20</cp:revision>
  <dcterms:created xsi:type="dcterms:W3CDTF">2020-03-09T08:45:16Z</dcterms:created>
  <dcterms:modified xsi:type="dcterms:W3CDTF">2021-04-27T13:49:46Z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0x010100DA7F754F9FC8184794D08949E9F0E69C</vt:lpwstr>
  </property>
</Properties>
</file>