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65" r:id="rId5"/>
    <p:sldId id="266" r:id="rId6"/>
    <p:sldId id="267" r:id="rId7"/>
    <p:sldId id="27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5EF08-E17C-174A-8A38-3C7C471D7CC0}" v="1" dt="2021-05-05T07:42:03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6208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F4454292-429C-1B49-8542-B73E92E1B34B}"/>
    <pc:docChg chg="custSel delSld modSld">
      <pc:chgData name="Iveta Jansová" userId="da7de646-f302-4f0f-ac49-a945ad05c27e" providerId="ADAL" clId="{F4454292-429C-1B49-8542-B73E92E1B34B}" dt="2021-02-16T09:03:57.808" v="46" actId="26606"/>
      <pc:docMkLst>
        <pc:docMk/>
      </pc:docMkLst>
      <pc:sldChg chg="addSp modSp mod setBg setClrOvrMap">
        <pc:chgData name="Iveta Jansová" userId="da7de646-f302-4f0f-ac49-a945ad05c27e" providerId="ADAL" clId="{F4454292-429C-1B49-8542-B73E92E1B34B}" dt="2021-02-16T09:01:35.826" v="1" actId="122"/>
        <pc:sldMkLst>
          <pc:docMk/>
          <pc:sldMk cId="1850861013" sldId="256"/>
        </pc:sldMkLst>
        <pc:spChg chg="mod">
          <ac:chgData name="Iveta Jansová" userId="da7de646-f302-4f0f-ac49-a945ad05c27e" providerId="ADAL" clId="{F4454292-429C-1B49-8542-B73E92E1B34B}" dt="2021-02-16T09:01:35.826" v="1" actId="122"/>
          <ac:spMkLst>
            <pc:docMk/>
            <pc:sldMk cId="1850861013" sldId="256"/>
            <ac:spMk id="2" creationId="{6B5B44E2-76F9-46EB-871F-D0DA53411DF8}"/>
          </ac:spMkLst>
        </pc:spChg>
        <pc:picChg chg="add">
          <ac:chgData name="Iveta Jansová" userId="da7de646-f302-4f0f-ac49-a945ad05c27e" providerId="ADAL" clId="{F4454292-429C-1B49-8542-B73E92E1B34B}" dt="2021-02-16T09:01:31.854" v="0" actId="26606"/>
          <ac:picMkLst>
            <pc:docMk/>
            <pc:sldMk cId="1850861013" sldId="256"/>
            <ac:picMk id="4" creationId="{538A86E6-B382-420C-BE86-539C81BA4AD0}"/>
          </ac:picMkLst>
        </pc:picChg>
      </pc:sldChg>
      <pc:sldChg chg="modSp mod setBg">
        <pc:chgData name="Iveta Jansová" userId="da7de646-f302-4f0f-ac49-a945ad05c27e" providerId="ADAL" clId="{F4454292-429C-1B49-8542-B73E92E1B34B}" dt="2021-02-16T09:03:57.808" v="46" actId="26606"/>
        <pc:sldMkLst>
          <pc:docMk/>
          <pc:sldMk cId="196505688" sldId="262"/>
        </pc:sldMkLst>
        <pc:picChg chg="mod">
          <ac:chgData name="Iveta Jansová" userId="da7de646-f302-4f0f-ac49-a945ad05c27e" providerId="ADAL" clId="{F4454292-429C-1B49-8542-B73E92E1B34B}" dt="2021-02-16T09:03:57.808" v="46" actId="26606"/>
          <ac:picMkLst>
            <pc:docMk/>
            <pc:sldMk cId="196505688" sldId="262"/>
            <ac:picMk id="3" creationId="{4F7AC62A-04D0-47EC-8057-2A188485495D}"/>
          </ac:picMkLst>
        </pc:picChg>
      </pc:sldChg>
      <pc:sldChg chg="addSp modSp mod setBg">
        <pc:chgData name="Iveta Jansová" userId="da7de646-f302-4f0f-ac49-a945ad05c27e" providerId="ADAL" clId="{F4454292-429C-1B49-8542-B73E92E1B34B}" dt="2021-02-16T09:02:02.248" v="7" actId="403"/>
        <pc:sldMkLst>
          <pc:docMk/>
          <pc:sldMk cId="1212178742" sldId="263"/>
        </pc:sldMkLst>
        <pc:spChg chg="mod">
          <ac:chgData name="Iveta Jansová" userId="da7de646-f302-4f0f-ac49-a945ad05c27e" providerId="ADAL" clId="{F4454292-429C-1B49-8542-B73E92E1B34B}" dt="2021-02-16T09:02:02.248" v="7" actId="403"/>
          <ac:spMkLst>
            <pc:docMk/>
            <pc:sldMk cId="1212178742" sldId="263"/>
            <ac:spMk id="2" creationId="{D04D4649-2050-4349-B022-990272F0E541}"/>
          </ac:spMkLst>
        </pc:spChg>
        <pc:spChg chg="mod">
          <ac:chgData name="Iveta Jansová" userId="da7de646-f302-4f0f-ac49-a945ad05c27e" providerId="ADAL" clId="{F4454292-429C-1B49-8542-B73E92E1B34B}" dt="2021-02-16T09:01:55.428" v="4" actId="2710"/>
          <ac:spMkLst>
            <pc:docMk/>
            <pc:sldMk cId="1212178742" sldId="263"/>
            <ac:spMk id="3" creationId="{2144B3F4-01D5-4524-83D3-C57BF8A8158A}"/>
          </ac:spMkLst>
        </pc:spChg>
        <pc:spChg chg="add">
          <ac:chgData name="Iveta Jansová" userId="da7de646-f302-4f0f-ac49-a945ad05c27e" providerId="ADAL" clId="{F4454292-429C-1B49-8542-B73E92E1B34B}" dt="2021-02-16T09:01:49.022" v="2" actId="26606"/>
          <ac:spMkLst>
            <pc:docMk/>
            <pc:sldMk cId="1212178742" sldId="263"/>
            <ac:spMk id="8" creationId="{24C41CF4-4A13-4AA9-9300-CB7A2E37C861}"/>
          </ac:spMkLst>
        </pc:spChg>
        <pc:cxnChg chg="add">
          <ac:chgData name="Iveta Jansová" userId="da7de646-f302-4f0f-ac49-a945ad05c27e" providerId="ADAL" clId="{F4454292-429C-1B49-8542-B73E92E1B34B}" dt="2021-02-16T09:01:49.022" v="2" actId="26606"/>
          <ac:cxnSpMkLst>
            <pc:docMk/>
            <pc:sldMk cId="1212178742" sldId="263"/>
            <ac:cxnSpMk id="10" creationId="{7A77B115-9FF3-46AE-AE08-826DEB9A6246}"/>
          </ac:cxnSpMkLst>
        </pc:cxnChg>
      </pc:sldChg>
      <pc:sldChg chg="del">
        <pc:chgData name="Iveta Jansová" userId="da7de646-f302-4f0f-ac49-a945ad05c27e" providerId="ADAL" clId="{F4454292-429C-1B49-8542-B73E92E1B34B}" dt="2021-02-16T09:03:21.448" v="39" actId="2696"/>
        <pc:sldMkLst>
          <pc:docMk/>
          <pc:sldMk cId="3059775027" sldId="264"/>
        </pc:sldMkLst>
      </pc:sldChg>
      <pc:sldChg chg="addSp modSp mod setBg">
        <pc:chgData name="Iveta Jansová" userId="da7de646-f302-4f0f-ac49-a945ad05c27e" providerId="ADAL" clId="{F4454292-429C-1B49-8542-B73E92E1B34B}" dt="2021-02-16T09:02:41.244" v="23" actId="2710"/>
        <pc:sldMkLst>
          <pc:docMk/>
          <pc:sldMk cId="1134355954" sldId="265"/>
        </pc:sldMkLst>
        <pc:spChg chg="mod">
          <ac:chgData name="Iveta Jansová" userId="da7de646-f302-4f0f-ac49-a945ad05c27e" providerId="ADAL" clId="{F4454292-429C-1B49-8542-B73E92E1B34B}" dt="2021-02-16T09:02:37.163" v="21" actId="14100"/>
          <ac:spMkLst>
            <pc:docMk/>
            <pc:sldMk cId="1134355954" sldId="265"/>
            <ac:spMk id="2" creationId="{7102797D-215F-4EAC-AABE-EA8BC7F23119}"/>
          </ac:spMkLst>
        </pc:spChg>
        <pc:spChg chg="mod">
          <ac:chgData name="Iveta Jansová" userId="da7de646-f302-4f0f-ac49-a945ad05c27e" providerId="ADAL" clId="{F4454292-429C-1B49-8542-B73E92E1B34B}" dt="2021-02-16T09:02:41.244" v="23" actId="2710"/>
          <ac:spMkLst>
            <pc:docMk/>
            <pc:sldMk cId="1134355954" sldId="265"/>
            <ac:spMk id="3" creationId="{2090E074-9125-42F4-8063-64DC79C2022B}"/>
          </ac:spMkLst>
        </pc:spChg>
        <pc:spChg chg="add">
          <ac:chgData name="Iveta Jansová" userId="da7de646-f302-4f0f-ac49-a945ad05c27e" providerId="ADAL" clId="{F4454292-429C-1B49-8542-B73E92E1B34B}" dt="2021-02-16T09:02:28.729" v="16" actId="26606"/>
          <ac:spMkLst>
            <pc:docMk/>
            <pc:sldMk cId="1134355954" sldId="265"/>
            <ac:spMk id="8" creationId="{24C41CF4-4A13-4AA9-9300-CB7A2E37C861}"/>
          </ac:spMkLst>
        </pc:spChg>
        <pc:cxnChg chg="add">
          <ac:chgData name="Iveta Jansová" userId="da7de646-f302-4f0f-ac49-a945ad05c27e" providerId="ADAL" clId="{F4454292-429C-1B49-8542-B73E92E1B34B}" dt="2021-02-16T09:02:28.729" v="16" actId="26606"/>
          <ac:cxnSpMkLst>
            <pc:docMk/>
            <pc:sldMk cId="1134355954" sldId="265"/>
            <ac:cxnSpMk id="10" creationId="{7A77B115-9FF3-46AE-AE08-826DEB9A6246}"/>
          </ac:cxnSpMkLst>
        </pc:cxnChg>
      </pc:sldChg>
      <pc:sldChg chg="addSp modSp mod setBg">
        <pc:chgData name="Iveta Jansová" userId="da7de646-f302-4f0f-ac49-a945ad05c27e" providerId="ADAL" clId="{F4454292-429C-1B49-8542-B73E92E1B34B}" dt="2021-02-16T09:02:59.949" v="32" actId="27636"/>
        <pc:sldMkLst>
          <pc:docMk/>
          <pc:sldMk cId="2256005390" sldId="266"/>
        </pc:sldMkLst>
        <pc:spChg chg="mod">
          <ac:chgData name="Iveta Jansová" userId="da7de646-f302-4f0f-ac49-a945ad05c27e" providerId="ADAL" clId="{F4454292-429C-1B49-8542-B73E92E1B34B}" dt="2021-02-16T09:02:53.948" v="29" actId="14100"/>
          <ac:spMkLst>
            <pc:docMk/>
            <pc:sldMk cId="2256005390" sldId="266"/>
            <ac:spMk id="2" creationId="{22BD7C75-1467-4862-8E69-FDCAAD3A5AE6}"/>
          </ac:spMkLst>
        </pc:spChg>
        <pc:spChg chg="mod">
          <ac:chgData name="Iveta Jansová" userId="da7de646-f302-4f0f-ac49-a945ad05c27e" providerId="ADAL" clId="{F4454292-429C-1B49-8542-B73E92E1B34B}" dt="2021-02-16T09:02:59.949" v="32" actId="27636"/>
          <ac:spMkLst>
            <pc:docMk/>
            <pc:sldMk cId="2256005390" sldId="266"/>
            <ac:spMk id="3" creationId="{64AD143A-5125-413F-B1E5-3BB05C6AC6D7}"/>
          </ac:spMkLst>
        </pc:spChg>
        <pc:spChg chg="add">
          <ac:chgData name="Iveta Jansová" userId="da7de646-f302-4f0f-ac49-a945ad05c27e" providerId="ADAL" clId="{F4454292-429C-1B49-8542-B73E92E1B34B}" dt="2021-02-16T09:02:45.905" v="24" actId="26606"/>
          <ac:spMkLst>
            <pc:docMk/>
            <pc:sldMk cId="2256005390" sldId="266"/>
            <ac:spMk id="8" creationId="{24C41CF4-4A13-4AA9-9300-CB7A2E37C861}"/>
          </ac:spMkLst>
        </pc:spChg>
        <pc:cxnChg chg="add">
          <ac:chgData name="Iveta Jansová" userId="da7de646-f302-4f0f-ac49-a945ad05c27e" providerId="ADAL" clId="{F4454292-429C-1B49-8542-B73E92E1B34B}" dt="2021-02-16T09:02:45.905" v="24" actId="26606"/>
          <ac:cxnSpMkLst>
            <pc:docMk/>
            <pc:sldMk cId="2256005390" sldId="266"/>
            <ac:cxnSpMk id="10" creationId="{7A77B115-9FF3-46AE-AE08-826DEB9A6246}"/>
          </ac:cxnSpMkLst>
        </pc:cxnChg>
      </pc:sldChg>
      <pc:sldChg chg="addSp modSp mod setBg">
        <pc:chgData name="Iveta Jansová" userId="da7de646-f302-4f0f-ac49-a945ad05c27e" providerId="ADAL" clId="{F4454292-429C-1B49-8542-B73E92E1B34B}" dt="2021-02-16T09:03:16.312" v="38" actId="27636"/>
        <pc:sldMkLst>
          <pc:docMk/>
          <pc:sldMk cId="1539253480" sldId="267"/>
        </pc:sldMkLst>
        <pc:spChg chg="mod">
          <ac:chgData name="Iveta Jansová" userId="da7de646-f302-4f0f-ac49-a945ad05c27e" providerId="ADAL" clId="{F4454292-429C-1B49-8542-B73E92E1B34B}" dt="2021-02-16T09:03:06.923" v="33" actId="26606"/>
          <ac:spMkLst>
            <pc:docMk/>
            <pc:sldMk cId="1539253480" sldId="267"/>
            <ac:spMk id="2" creationId="{B9B4B083-3A8C-4B6C-8BC4-9BEF72DA7B11}"/>
          </ac:spMkLst>
        </pc:spChg>
        <pc:spChg chg="mod">
          <ac:chgData name="Iveta Jansová" userId="da7de646-f302-4f0f-ac49-a945ad05c27e" providerId="ADAL" clId="{F4454292-429C-1B49-8542-B73E92E1B34B}" dt="2021-02-16T09:03:16.312" v="38" actId="27636"/>
          <ac:spMkLst>
            <pc:docMk/>
            <pc:sldMk cId="1539253480" sldId="267"/>
            <ac:spMk id="3" creationId="{04787199-5628-460A-87DC-ABAE28359B47}"/>
          </ac:spMkLst>
        </pc:spChg>
        <pc:spChg chg="add">
          <ac:chgData name="Iveta Jansová" userId="da7de646-f302-4f0f-ac49-a945ad05c27e" providerId="ADAL" clId="{F4454292-429C-1B49-8542-B73E92E1B34B}" dt="2021-02-16T09:03:06.923" v="33" actId="26606"/>
          <ac:spMkLst>
            <pc:docMk/>
            <pc:sldMk cId="1539253480" sldId="267"/>
            <ac:spMk id="8" creationId="{FB0F52CA-65A7-4535-BF3C-22D126766D12}"/>
          </ac:spMkLst>
        </pc:spChg>
        <pc:spChg chg="add">
          <ac:chgData name="Iveta Jansová" userId="da7de646-f302-4f0f-ac49-a945ad05c27e" providerId="ADAL" clId="{F4454292-429C-1B49-8542-B73E92E1B34B}" dt="2021-02-16T09:03:06.923" v="33" actId="26606"/>
          <ac:spMkLst>
            <pc:docMk/>
            <pc:sldMk cId="1539253480" sldId="267"/>
            <ac:spMk id="10" creationId="{B2525B01-FF71-4E47-84A9-6A8029A113FD}"/>
          </ac:spMkLst>
        </pc:spChg>
      </pc:sldChg>
      <pc:sldChg chg="addSp modSp mod setBg">
        <pc:chgData name="Iveta Jansová" userId="da7de646-f302-4f0f-ac49-a945ad05c27e" providerId="ADAL" clId="{F4454292-429C-1B49-8542-B73E92E1B34B}" dt="2021-02-16T09:02:23.933" v="15" actId="14100"/>
        <pc:sldMkLst>
          <pc:docMk/>
          <pc:sldMk cId="3544558378" sldId="268"/>
        </pc:sldMkLst>
        <pc:spChg chg="mod">
          <ac:chgData name="Iveta Jansová" userId="da7de646-f302-4f0f-ac49-a945ad05c27e" providerId="ADAL" clId="{F4454292-429C-1B49-8542-B73E92E1B34B}" dt="2021-02-16T09:02:23.933" v="15" actId="14100"/>
          <ac:spMkLst>
            <pc:docMk/>
            <pc:sldMk cId="3544558378" sldId="268"/>
            <ac:spMk id="2" creationId="{C039B283-5CB9-46EB-B7DE-45AA979C74FE}"/>
          </ac:spMkLst>
        </pc:spChg>
        <pc:spChg chg="mod">
          <ac:chgData name="Iveta Jansová" userId="da7de646-f302-4f0f-ac49-a945ad05c27e" providerId="ADAL" clId="{F4454292-429C-1B49-8542-B73E92E1B34B}" dt="2021-02-16T09:02:15.672" v="11" actId="27636"/>
          <ac:spMkLst>
            <pc:docMk/>
            <pc:sldMk cId="3544558378" sldId="268"/>
            <ac:spMk id="3" creationId="{B94C8364-A4D5-482B-8AD2-06FCAFA7A853}"/>
          </ac:spMkLst>
        </pc:spChg>
        <pc:spChg chg="add">
          <ac:chgData name="Iveta Jansová" userId="da7de646-f302-4f0f-ac49-a945ad05c27e" providerId="ADAL" clId="{F4454292-429C-1B49-8542-B73E92E1B34B}" dt="2021-02-16T09:02:10.783" v="8" actId="26606"/>
          <ac:spMkLst>
            <pc:docMk/>
            <pc:sldMk cId="3544558378" sldId="268"/>
            <ac:spMk id="8" creationId="{24C41CF4-4A13-4AA9-9300-CB7A2E37C861}"/>
          </ac:spMkLst>
        </pc:spChg>
        <pc:cxnChg chg="add">
          <ac:chgData name="Iveta Jansová" userId="da7de646-f302-4f0f-ac49-a945ad05c27e" providerId="ADAL" clId="{F4454292-429C-1B49-8542-B73E92E1B34B}" dt="2021-02-16T09:02:10.783" v="8" actId="26606"/>
          <ac:cxnSpMkLst>
            <pc:docMk/>
            <pc:sldMk cId="3544558378" sldId="268"/>
            <ac:cxnSpMk id="10" creationId="{7A77B115-9FF3-46AE-AE08-826DEB9A6246}"/>
          </ac:cxnSpMkLst>
        </pc:cxnChg>
      </pc:sldChg>
      <pc:sldChg chg="addSp modSp mod setBg">
        <pc:chgData name="Iveta Jansová" userId="da7de646-f302-4f0f-ac49-a945ad05c27e" providerId="ADAL" clId="{F4454292-429C-1B49-8542-B73E92E1B34B}" dt="2021-02-16T09:03:45.675" v="45" actId="2710"/>
        <pc:sldMkLst>
          <pc:docMk/>
          <pc:sldMk cId="3780368872" sldId="270"/>
        </pc:sldMkLst>
        <pc:spChg chg="mod">
          <ac:chgData name="Iveta Jansová" userId="da7de646-f302-4f0f-ac49-a945ad05c27e" providerId="ADAL" clId="{F4454292-429C-1B49-8542-B73E92E1B34B}" dt="2021-02-16T09:03:40.674" v="43" actId="1076"/>
          <ac:spMkLst>
            <pc:docMk/>
            <pc:sldMk cId="3780368872" sldId="270"/>
            <ac:spMk id="2" creationId="{3EB818D2-B62D-40B3-940E-536E8AB230EF}"/>
          </ac:spMkLst>
        </pc:spChg>
        <pc:spChg chg="mod">
          <ac:chgData name="Iveta Jansová" userId="da7de646-f302-4f0f-ac49-a945ad05c27e" providerId="ADAL" clId="{F4454292-429C-1B49-8542-B73E92E1B34B}" dt="2021-02-16T09:03:45.675" v="45" actId="2710"/>
          <ac:spMkLst>
            <pc:docMk/>
            <pc:sldMk cId="3780368872" sldId="270"/>
            <ac:spMk id="3" creationId="{DEBA4AE6-09C8-4601-8B25-D0455D0B6789}"/>
          </ac:spMkLst>
        </pc:spChg>
        <pc:spChg chg="add">
          <ac:chgData name="Iveta Jansová" userId="da7de646-f302-4f0f-ac49-a945ad05c27e" providerId="ADAL" clId="{F4454292-429C-1B49-8542-B73E92E1B34B}" dt="2021-02-16T09:03:31.048" v="40" actId="26606"/>
          <ac:spMkLst>
            <pc:docMk/>
            <pc:sldMk cId="3780368872" sldId="270"/>
            <ac:spMk id="9" creationId="{1EA5387D-64D8-4D6C-B109-FF4E81DF609A}"/>
          </ac:spMkLst>
        </pc:spChg>
        <pc:picChg chg="add">
          <ac:chgData name="Iveta Jansová" userId="da7de646-f302-4f0f-ac49-a945ad05c27e" providerId="ADAL" clId="{F4454292-429C-1B49-8542-B73E92E1B34B}" dt="2021-02-16T09:03:31.048" v="40" actId="26606"/>
          <ac:picMkLst>
            <pc:docMk/>
            <pc:sldMk cId="3780368872" sldId="270"/>
            <ac:picMk id="5" creationId="{2678AF08-5054-4B7B-B5ED-053C183524A4}"/>
          </ac:picMkLst>
        </pc:picChg>
      </pc:sldChg>
    </pc:docChg>
  </pc:docChgLst>
  <pc:docChgLst>
    <pc:chgData name="Iveta Jansová" userId="da7de646-f302-4f0f-ac49-a945ad05c27e" providerId="ADAL" clId="{AF85EF08-E17C-174A-8A38-3C7C471D7CC0}"/>
    <pc:docChg chg="custSel modSld">
      <pc:chgData name="Iveta Jansová" userId="da7de646-f302-4f0f-ac49-a945ad05c27e" providerId="ADAL" clId="{AF85EF08-E17C-174A-8A38-3C7C471D7CC0}" dt="2021-05-05T07:41:50.405" v="48" actId="20577"/>
      <pc:docMkLst>
        <pc:docMk/>
      </pc:docMkLst>
      <pc:sldChg chg="modSp mod">
        <pc:chgData name="Iveta Jansová" userId="da7de646-f302-4f0f-ac49-a945ad05c27e" providerId="ADAL" clId="{AF85EF08-E17C-174A-8A38-3C7C471D7CC0}" dt="2021-05-05T07:41:50.405" v="48" actId="20577"/>
        <pc:sldMkLst>
          <pc:docMk/>
          <pc:sldMk cId="3780368872" sldId="270"/>
        </pc:sldMkLst>
        <pc:spChg chg="mod">
          <ac:chgData name="Iveta Jansová" userId="da7de646-f302-4f0f-ac49-a945ad05c27e" providerId="ADAL" clId="{AF85EF08-E17C-174A-8A38-3C7C471D7CC0}" dt="2021-05-05T07:41:50.405" v="48" actId="20577"/>
          <ac:spMkLst>
            <pc:docMk/>
            <pc:sldMk cId="3780368872" sldId="270"/>
            <ac:spMk id="3" creationId="{DEBA4AE6-09C8-4601-8B25-D0455D0B67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42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9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80BB-982B-4FFC-A2F4-96FDAB21028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1255-7411-4AA6-8ADC-3B227E56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.sharepoint.com/:x:/t/Section_16442_ZURn6221/Ea_1HExuh01MrHTP4CqdLFIB0fYlxaXVTd4iMexnC0Mabw?e=2a5xIb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ýle položené na knize">
            <a:extLst>
              <a:ext uri="{FF2B5EF4-FFF2-40B4-BE49-F238E27FC236}">
                <a16:creationId xmlns:a16="http://schemas.microsoft.com/office/drawing/2014/main" id="{538A86E6-B382-420C-BE86-539C81BA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5B44E2-76F9-46EB-871F-D0DA53411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5100" b="1" dirty="0"/>
              <a:t>Výzkum fanouškovských skupin / fanoušků</a:t>
            </a:r>
            <a:br>
              <a:rPr lang="en-US" sz="5100" dirty="0"/>
            </a:b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85086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4D4649-2050-4349-B022-990272F0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Výzkum v rámci FS</a:t>
            </a:r>
            <a:r>
              <a:rPr lang="cs-CZ" dirty="0"/>
              <a:t>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44B3F4-01D5-4524-83D3-C57BF8A8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dominantně kvalitativní, ale obecně jakýkoli výzkum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„problém“ inherentní interdisciplinarity a slabé diskuse metodologie ve FS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FS metodologie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etnografie</a:t>
            </a:r>
            <a:r>
              <a:rPr lang="en-US" dirty="0"/>
              <a:t> (risk of othering, Evans &amp; Stasi 2014) </a:t>
            </a:r>
          </a:p>
          <a:p>
            <a:pPr lvl="1" algn="just">
              <a:lnSpc>
                <a:spcPct val="150000"/>
              </a:lnSpc>
            </a:pPr>
            <a:r>
              <a:rPr lang="cs-CZ" dirty="0" err="1"/>
              <a:t>textuální</a:t>
            </a:r>
            <a:r>
              <a:rPr lang="cs-CZ" dirty="0"/>
              <a:t> analýza </a:t>
            </a:r>
            <a:r>
              <a:rPr lang="en-US" dirty="0"/>
              <a:t>(risk of losing the fan attometer, ibid.)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psychoanalýza</a:t>
            </a:r>
            <a:r>
              <a:rPr lang="en-US" dirty="0"/>
              <a:t> (formation of subjectivity, risk of pathological </a:t>
            </a:r>
            <a:r>
              <a:rPr lang="en-US" dirty="0" err="1"/>
              <a:t>femini</a:t>
            </a:r>
            <a:r>
              <a:rPr lang="cs-CZ" dirty="0"/>
              <a:t>ni</a:t>
            </a:r>
            <a:r>
              <a:rPr lang="en-US" dirty="0"/>
              <a:t>ty and the construct of „crazy“ fan, ibid.)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217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39B283-5CB9-46EB-B7DE-45AA979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3" y="764372"/>
            <a:ext cx="3631384" cy="5216013"/>
          </a:xfrm>
        </p:spPr>
        <p:txBody>
          <a:bodyPr>
            <a:normAutofit/>
          </a:bodyPr>
          <a:lstStyle/>
          <a:p>
            <a:r>
              <a:rPr lang="cs-CZ" sz="4400" b="1" dirty="0"/>
              <a:t>Etnografie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4C8364-A4D5-482B-8AD2-06FCAFA7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častý etnografický výzkum fanoušků (+ tematika </a:t>
            </a:r>
            <a:r>
              <a:rPr lang="cs-CZ" sz="2000" dirty="0" err="1"/>
              <a:t>aca</a:t>
            </a:r>
            <a:r>
              <a:rPr lang="cs-CZ" sz="2000" dirty="0"/>
              <a:t>-fanouškovství)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porozumění fanouškovskému vnímání svých praktik – jak je vytvářena fanouškovská realita fanoušky (a jak tomu rozumějí)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výhody: komplexní popis v přirozeném prostředí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nevýhody: zkoumání z vnějšku (ale i z vnitřku) má své nevýhody (syndrom aktivních fanoušků – </a:t>
            </a:r>
            <a:r>
              <a:rPr lang="cs-CZ" dirty="0" err="1"/>
              <a:t>fandom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beautiful</a:t>
            </a:r>
            <a:r>
              <a:rPr lang="cs-CZ" dirty="0"/>
              <a:t>, neviditelní </a:t>
            </a:r>
            <a:r>
              <a:rPr lang="cs-CZ" dirty="0" err="1"/>
              <a:t>lurkeři</a:t>
            </a:r>
            <a:r>
              <a:rPr lang="cs-CZ" dirty="0"/>
              <a:t> apod.)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postupy: pozorování, hloubkové rozhovory, ale také analýza dokumentů (více </a:t>
            </a:r>
            <a:r>
              <a:rPr lang="cs-CZ" dirty="0" err="1"/>
              <a:t>unobtrusive</a:t>
            </a:r>
            <a:r>
              <a:rPr lang="cs-CZ" dirty="0"/>
              <a:t> metod – jak/co?)</a:t>
            </a:r>
          </a:p>
          <a:p>
            <a:pPr lvl="2" algn="just">
              <a:lnSpc>
                <a:spcPct val="150000"/>
              </a:lnSpc>
            </a:pPr>
            <a:r>
              <a:rPr lang="cs-CZ" sz="2000" dirty="0"/>
              <a:t>Výhody a nevýhody těchto přístupů?</a:t>
            </a:r>
          </a:p>
        </p:txBody>
      </p:sp>
    </p:spTree>
    <p:extLst>
      <p:ext uri="{BB962C8B-B14F-4D97-AF65-F5344CB8AC3E}">
        <p14:creationId xmlns:p14="http://schemas.microsoft.com/office/powerpoint/2010/main" val="354455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02797D-215F-4EAC-AABE-EA8BC7F2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64372"/>
            <a:ext cx="3674416" cy="5216013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Netnografie</a:t>
            </a:r>
            <a:endParaRPr lang="cs-CZ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90E074-9125-42F4-8063-64DC79C2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R. </a:t>
            </a:r>
            <a:r>
              <a:rPr lang="cs-CZ" sz="2000" dirty="0" err="1"/>
              <a:t>Kozinets</a:t>
            </a:r>
            <a:endParaRPr lang="cs-CZ" sz="2000" dirty="0"/>
          </a:p>
          <a:p>
            <a:pPr algn="just">
              <a:lnSpc>
                <a:spcPct val="150000"/>
              </a:lnSpc>
            </a:pPr>
            <a:r>
              <a:rPr lang="cs-CZ" sz="2000" dirty="0" err="1"/>
              <a:t>kvali</a:t>
            </a:r>
            <a:r>
              <a:rPr lang="cs-CZ" sz="2000" dirty="0"/>
              <a:t> </a:t>
            </a:r>
            <a:r>
              <a:rPr lang="cs-CZ" sz="2000" dirty="0" err="1"/>
              <a:t>interpretativní</a:t>
            </a:r>
            <a:r>
              <a:rPr lang="cs-CZ" sz="2000" dirty="0"/>
              <a:t> výzkumná technika v prostředí internetu 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zaměření běžně na on-line komunity a kultury zprostředkované komunikací na internetu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pozorování jednání v on-line prostoru (rekonstrukce jejich identit /kolektivních i individuálních/ podle toho)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výhody/nevýhody – anonymita, otevřenost, </a:t>
            </a:r>
            <a:r>
              <a:rPr lang="cs-CZ" dirty="0" err="1"/>
              <a:t>avatar</a:t>
            </a:r>
            <a:r>
              <a:rPr lang="cs-CZ" dirty="0"/>
              <a:t> aj.?</a:t>
            </a:r>
          </a:p>
        </p:txBody>
      </p:sp>
    </p:spTree>
    <p:extLst>
      <p:ext uri="{BB962C8B-B14F-4D97-AF65-F5344CB8AC3E}">
        <p14:creationId xmlns:p14="http://schemas.microsoft.com/office/powerpoint/2010/main" val="113435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BD7C75-1467-4862-8E69-FDCAAD3A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7" y="764372"/>
            <a:ext cx="3738960" cy="521601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Autoetnografie</a:t>
            </a:r>
            <a:endParaRPr lang="cs-CZ" sz="32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D143A-5125-413F-B1E5-3BB05C6A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err="1"/>
              <a:t>autoetnografie</a:t>
            </a:r>
            <a:r>
              <a:rPr lang="cs-CZ" sz="2000" dirty="0"/>
              <a:t> jako postmoderní etnografie (</a:t>
            </a:r>
            <a:r>
              <a:rPr lang="cs-CZ" sz="2000" dirty="0" err="1"/>
              <a:t>Gobo</a:t>
            </a:r>
            <a:r>
              <a:rPr lang="cs-CZ" sz="2000" dirty="0"/>
              <a:t> 2008) – vychází z kritiky sociologie a antropologie (krize reprezentace)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metody hodnocení/zkoumání druhých aplikujeme na sebe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používání AE dovoluje překročit hranice sociálně naučených inherentních ospravedlnění (</a:t>
            </a:r>
            <a:r>
              <a:rPr lang="en-US" sz="2000" dirty="0"/>
              <a:t>socially learnt justification; </a:t>
            </a:r>
            <a:r>
              <a:rPr lang="en-US" sz="2000" dirty="0" err="1"/>
              <a:t>fallace</a:t>
            </a:r>
            <a:r>
              <a:rPr lang="en-US" sz="2000" dirty="0"/>
              <a:t> of internality</a:t>
            </a:r>
            <a:r>
              <a:rPr lang="cs-CZ" sz="2000" dirty="0"/>
              <a:t>)	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tvrzení fanoušků se bralo jako „pravdivé“, přitom reflektují </a:t>
            </a:r>
            <a:r>
              <a:rPr lang="cs-CZ" dirty="0" err="1"/>
              <a:t>seberacionalitu</a:t>
            </a:r>
            <a:r>
              <a:rPr lang="cs-CZ" dirty="0"/>
              <a:t> a sebekontrolu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nevýhody/nebezpečí?</a:t>
            </a:r>
          </a:p>
        </p:txBody>
      </p:sp>
    </p:spTree>
    <p:extLst>
      <p:ext uri="{BB962C8B-B14F-4D97-AF65-F5344CB8AC3E}">
        <p14:creationId xmlns:p14="http://schemas.microsoft.com/office/powerpoint/2010/main" val="22560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0F52CA-65A7-4535-BF3C-22D126766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25B01-FF71-4E47-84A9-6A8029A1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B4B083-3A8C-4B6C-8BC4-9BEF72DA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0" y="681142"/>
            <a:ext cx="9766300" cy="12930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Výzkum dokumentů (a platforem)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787199-5628-460A-87DC-ABAE2835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4" y="2597830"/>
            <a:ext cx="11695470" cy="395045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 err="1"/>
              <a:t>Archives</a:t>
            </a:r>
            <a:r>
              <a:rPr lang="cs-CZ" sz="2400" dirty="0"/>
              <a:t> (</a:t>
            </a:r>
            <a:r>
              <a:rPr lang="cs-CZ" sz="2400" dirty="0" err="1"/>
              <a:t>FanFiction</a:t>
            </a:r>
            <a:r>
              <a:rPr lang="cs-CZ" sz="2400" dirty="0"/>
              <a:t>, </a:t>
            </a:r>
            <a:r>
              <a:rPr lang="cs-CZ" sz="2400" dirty="0" err="1"/>
              <a:t>Archiveoforown</a:t>
            </a:r>
            <a:r>
              <a:rPr lang="cs-CZ" sz="2400" dirty="0"/>
              <a:t>, </a:t>
            </a:r>
            <a:r>
              <a:rPr lang="cs-CZ" sz="2400" dirty="0" err="1"/>
              <a:t>LiveJournal</a:t>
            </a:r>
            <a:r>
              <a:rPr lang="cs-CZ" sz="2400" dirty="0"/>
              <a:t>, </a:t>
            </a:r>
            <a:r>
              <a:rPr lang="cs-CZ" sz="2400" dirty="0" err="1"/>
              <a:t>Deviantart</a:t>
            </a:r>
            <a:r>
              <a:rPr lang="cs-CZ" sz="2400" dirty="0"/>
              <a:t> </a:t>
            </a:r>
            <a:r>
              <a:rPr lang="cs-CZ" sz="2400" dirty="0" err="1"/>
              <a:t>etc</a:t>
            </a:r>
            <a:r>
              <a:rPr lang="cs-CZ" sz="2400" dirty="0"/>
              <a:t>.)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Twitter</a:t>
            </a:r>
            <a:r>
              <a:rPr lang="cs-CZ" sz="2400" dirty="0"/>
              <a:t> (</a:t>
            </a:r>
            <a:r>
              <a:rPr lang="cs-CZ" sz="2400" dirty="0" err="1"/>
              <a:t>trending</a:t>
            </a:r>
            <a:r>
              <a:rPr lang="cs-CZ" sz="2400" dirty="0"/>
              <a:t>, </a:t>
            </a:r>
            <a:r>
              <a:rPr lang="cs-CZ" sz="2400" dirty="0" err="1"/>
              <a:t>campaigns</a:t>
            </a:r>
            <a:r>
              <a:rPr lang="cs-CZ" sz="2400" dirty="0"/>
              <a:t> </a:t>
            </a:r>
            <a:r>
              <a:rPr lang="cs-CZ" sz="2400" dirty="0" err="1"/>
              <a:t>etc</a:t>
            </a:r>
            <a:r>
              <a:rPr lang="cs-CZ" sz="2400" dirty="0"/>
              <a:t>.)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Tumblr</a:t>
            </a:r>
            <a:r>
              <a:rPr lang="cs-CZ" sz="2400" dirty="0"/>
              <a:t> (#, </a:t>
            </a:r>
            <a:r>
              <a:rPr lang="cs-CZ" sz="2400" dirty="0" err="1"/>
              <a:t>trending</a:t>
            </a:r>
            <a:r>
              <a:rPr lang="cs-CZ" sz="2400" dirty="0"/>
              <a:t>, </a:t>
            </a:r>
            <a:r>
              <a:rPr lang="cs-CZ" sz="2400" dirty="0" err="1"/>
              <a:t>analytics,etc</a:t>
            </a:r>
            <a:r>
              <a:rPr lang="cs-CZ" sz="2400" dirty="0"/>
              <a:t>.)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+ </a:t>
            </a:r>
            <a:r>
              <a:rPr lang="cs-CZ" sz="2400" dirty="0" err="1"/>
              <a:t>Tumblr</a:t>
            </a:r>
            <a:r>
              <a:rPr lang="cs-CZ" sz="2400" dirty="0"/>
              <a:t> </a:t>
            </a:r>
            <a:r>
              <a:rPr lang="cs-CZ" sz="2400" dirty="0" err="1"/>
              <a:t>pedagogies</a:t>
            </a:r>
            <a:r>
              <a:rPr lang="cs-CZ" sz="2400" dirty="0"/>
              <a:t> – skrze fanouškovské praktiky výuka o fanouškovské identitě, diversitě, mediální </a:t>
            </a:r>
            <a:r>
              <a:rPr lang="cs-CZ" sz="2400" dirty="0" err="1"/>
              <a:t>rreprezentaci</a:t>
            </a:r>
            <a:r>
              <a:rPr lang="cs-CZ" sz="2400" dirty="0"/>
              <a:t> apod. (poukazování na BYG, anihilaci bisexuality, </a:t>
            </a:r>
            <a:r>
              <a:rPr lang="cs-CZ" sz="2400" dirty="0" err="1"/>
              <a:t>whitening</a:t>
            </a:r>
            <a:r>
              <a:rPr lang="cs-CZ" sz="2400" dirty="0"/>
              <a:t> apod.)</a:t>
            </a:r>
          </a:p>
          <a:p>
            <a:pPr lvl="1">
              <a:lnSpc>
                <a:spcPct val="150000"/>
              </a:lnSpc>
            </a:pP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currency</a:t>
            </a:r>
            <a:r>
              <a:rPr lang="cs-CZ" sz="2400" dirty="0"/>
              <a:t> – </a:t>
            </a:r>
            <a:r>
              <a:rPr lang="cs-CZ" sz="2400" dirty="0" err="1"/>
              <a:t>gifs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925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zadí s pracovním prostorem">
            <a:extLst>
              <a:ext uri="{FF2B5EF4-FFF2-40B4-BE49-F238E27FC236}">
                <a16:creationId xmlns:a16="http://schemas.microsoft.com/office/drawing/2014/main" id="{2678AF08-5054-4B7B-B5ED-053C18352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</a:blip>
          <a:srcRect t="5743" b="9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B818D2-B62D-40B3-940E-536E8AB2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077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Konec se blíží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A4AE6-09C8-4601-8B25-D0455D0B6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 numCol="1"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cs-CZ" sz="2400" b="1" dirty="0"/>
              <a:t>Finální projekt </a:t>
            </a:r>
            <a:r>
              <a:rPr lang="cs-CZ" sz="2400" dirty="0"/>
              <a:t>(fanouškovská aktivistická kampaň)</a:t>
            </a:r>
          </a:p>
          <a:p>
            <a:pPr lvl="2">
              <a:lnSpc>
                <a:spcPct val="150000"/>
              </a:lnSpc>
            </a:pPr>
            <a:r>
              <a:rPr lang="cs-CZ" sz="2000" dirty="0"/>
              <a:t>možnost práce ve dvojicích (ale musí to být o to větší/ambicióznější projekt)</a:t>
            </a:r>
          </a:p>
          <a:p>
            <a:pPr lvl="2">
              <a:lnSpc>
                <a:spcPct val="150000"/>
              </a:lnSpc>
            </a:pPr>
            <a:r>
              <a:rPr lang="cs-CZ" sz="2000" dirty="0"/>
              <a:t>// design diplomky</a:t>
            </a:r>
          </a:p>
          <a:p>
            <a:pPr lvl="2">
              <a:lnSpc>
                <a:spcPct val="150000"/>
              </a:lnSpc>
            </a:pPr>
            <a:r>
              <a:rPr lang="cs-CZ" sz="2000" dirty="0"/>
              <a:t>Povinné přihlášení do pořadníku – </a:t>
            </a:r>
            <a:r>
              <a:rPr lang="cs-CZ" sz="2000" dirty="0">
                <a:hlinkClick r:id="rId3"/>
              </a:rPr>
              <a:t>link zde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36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7AC62A-04D0-47EC-8057-2A1884854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5" b="21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50568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227</TotalTime>
  <Words>379</Words>
  <Application>Microsoft Macintosh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Kondenzační stopa</vt:lpstr>
      <vt:lpstr>Výzkum fanouškovských skupin / fanoušků </vt:lpstr>
      <vt:lpstr>Výzkum v rámci FS </vt:lpstr>
      <vt:lpstr>Etnografie</vt:lpstr>
      <vt:lpstr>Netnografie</vt:lpstr>
      <vt:lpstr>Autoetnografie</vt:lpstr>
      <vt:lpstr>Výzkum dokumentů (a platforem)</vt:lpstr>
      <vt:lpstr>Konec se blíží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Fanonicko-kanonické konverzace (od holdu fanouškům k jejich exploataci)</dc:title>
  <dc:creator>Iveta</dc:creator>
  <cp:lastModifiedBy>Iveta Jansová</cp:lastModifiedBy>
  <cp:revision>21</cp:revision>
  <dcterms:created xsi:type="dcterms:W3CDTF">2019-02-15T08:32:57Z</dcterms:created>
  <dcterms:modified xsi:type="dcterms:W3CDTF">2021-05-05T07:42:09Z</dcterms:modified>
</cp:coreProperties>
</file>