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71" r:id="rId5"/>
    <p:sldId id="268" r:id="rId6"/>
    <p:sldId id="269" r:id="rId7"/>
    <p:sldId id="270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ta Jansová" userId="da7de646-f302-4f0f-ac49-a945ad05c27e" providerId="ADAL" clId="{B6C9A7B8-DD16-6041-A990-3220260D1E4F}"/>
    <pc:docChg chg="custSel modSld">
      <pc:chgData name="Iveta Jansová" userId="da7de646-f302-4f0f-ac49-a945ad05c27e" providerId="ADAL" clId="{B6C9A7B8-DD16-6041-A990-3220260D1E4F}" dt="2021-02-16T08:15:52.452" v="52" actId="14100"/>
      <pc:docMkLst>
        <pc:docMk/>
      </pc:docMkLst>
      <pc:sldChg chg="addSp modSp mod setBg">
        <pc:chgData name="Iveta Jansová" userId="da7de646-f302-4f0f-ac49-a945ad05c27e" providerId="ADAL" clId="{B6C9A7B8-DD16-6041-A990-3220260D1E4F}" dt="2021-02-16T08:12:57.679" v="4" actId="1076"/>
        <pc:sldMkLst>
          <pc:docMk/>
          <pc:sldMk cId="486199012" sldId="266"/>
        </pc:sldMkLst>
        <pc:spChg chg="mod">
          <ac:chgData name="Iveta Jansová" userId="da7de646-f302-4f0f-ac49-a945ad05c27e" providerId="ADAL" clId="{B6C9A7B8-DD16-6041-A990-3220260D1E4F}" dt="2021-02-16T08:12:57.679" v="4" actId="1076"/>
          <ac:spMkLst>
            <pc:docMk/>
            <pc:sldMk cId="486199012" sldId="266"/>
            <ac:spMk id="2" creationId="{93A44442-10E9-4C8D-AC41-EA90FF90D045}"/>
          </ac:spMkLst>
        </pc:spChg>
        <pc:spChg chg="mod">
          <ac:chgData name="Iveta Jansová" userId="da7de646-f302-4f0f-ac49-a945ad05c27e" providerId="ADAL" clId="{B6C9A7B8-DD16-6041-A990-3220260D1E4F}" dt="2021-02-16T08:12:53.198" v="3" actId="2710"/>
          <ac:spMkLst>
            <pc:docMk/>
            <pc:sldMk cId="486199012" sldId="266"/>
            <ac:spMk id="3" creationId="{7A7AD5D3-1CEF-4DEC-BF17-42BE0C41470A}"/>
          </ac:spMkLst>
        </pc:spChg>
        <pc:spChg chg="add">
          <ac:chgData name="Iveta Jansová" userId="da7de646-f302-4f0f-ac49-a945ad05c27e" providerId="ADAL" clId="{B6C9A7B8-DD16-6041-A990-3220260D1E4F}" dt="2021-02-16T08:12:42.887" v="0" actId="26606"/>
          <ac:spMkLst>
            <pc:docMk/>
            <pc:sldMk cId="486199012" sldId="266"/>
            <ac:spMk id="11" creationId="{C86DAE70-3682-4A2E-AE74-4A34E043A1ED}"/>
          </ac:spMkLst>
        </pc:spChg>
        <pc:spChg chg="add">
          <ac:chgData name="Iveta Jansová" userId="da7de646-f302-4f0f-ac49-a945ad05c27e" providerId="ADAL" clId="{B6C9A7B8-DD16-6041-A990-3220260D1E4F}" dt="2021-02-16T08:12:42.887" v="0" actId="26606"/>
          <ac:spMkLst>
            <pc:docMk/>
            <pc:sldMk cId="486199012" sldId="266"/>
            <ac:spMk id="15" creationId="{B7E028C9-978A-4D08-BAAC-61BFD78C510B}"/>
          </ac:spMkLst>
        </pc:spChg>
        <pc:spChg chg="add">
          <ac:chgData name="Iveta Jansová" userId="da7de646-f302-4f0f-ac49-a945ad05c27e" providerId="ADAL" clId="{B6C9A7B8-DD16-6041-A990-3220260D1E4F}" dt="2021-02-16T08:12:42.887" v="0" actId="26606"/>
          <ac:spMkLst>
            <pc:docMk/>
            <pc:sldMk cId="486199012" sldId="266"/>
            <ac:spMk id="17" creationId="{6E691307-8EBA-4331-BF49-F7AFBAEBA298}"/>
          </ac:spMkLst>
        </pc:spChg>
        <pc:spChg chg="add">
          <ac:chgData name="Iveta Jansová" userId="da7de646-f302-4f0f-ac49-a945ad05c27e" providerId="ADAL" clId="{B6C9A7B8-DD16-6041-A990-3220260D1E4F}" dt="2021-02-16T08:12:42.887" v="0" actId="26606"/>
          <ac:spMkLst>
            <pc:docMk/>
            <pc:sldMk cId="486199012" sldId="266"/>
            <ac:spMk id="19" creationId="{A529EEA5-656B-4267-96C2-1AD4AAE59541}"/>
          </ac:spMkLst>
        </pc:spChg>
        <pc:picChg chg="mod">
          <ac:chgData name="Iveta Jansová" userId="da7de646-f302-4f0f-ac49-a945ad05c27e" providerId="ADAL" clId="{B6C9A7B8-DD16-6041-A990-3220260D1E4F}" dt="2021-02-16T08:12:42.887" v="0" actId="26606"/>
          <ac:picMkLst>
            <pc:docMk/>
            <pc:sldMk cId="486199012" sldId="266"/>
            <ac:picMk id="4" creationId="{0728A656-4D97-4C6E-98D7-350C3CAF363B}"/>
          </ac:picMkLst>
        </pc:picChg>
        <pc:picChg chg="mod">
          <ac:chgData name="Iveta Jansová" userId="da7de646-f302-4f0f-ac49-a945ad05c27e" providerId="ADAL" clId="{B6C9A7B8-DD16-6041-A990-3220260D1E4F}" dt="2021-02-16T08:12:42.887" v="0" actId="26606"/>
          <ac:picMkLst>
            <pc:docMk/>
            <pc:sldMk cId="486199012" sldId="266"/>
            <ac:picMk id="5" creationId="{AB155DBA-824B-4421-BA16-E1ED150DDCB8}"/>
          </ac:picMkLst>
        </pc:picChg>
        <pc:picChg chg="mod ord">
          <ac:chgData name="Iveta Jansová" userId="da7de646-f302-4f0f-ac49-a945ad05c27e" providerId="ADAL" clId="{B6C9A7B8-DD16-6041-A990-3220260D1E4F}" dt="2021-02-16T08:12:42.887" v="0" actId="26606"/>
          <ac:picMkLst>
            <pc:docMk/>
            <pc:sldMk cId="486199012" sldId="266"/>
            <ac:picMk id="6" creationId="{1AF1C1CB-F83C-4601-B731-958C4B3033AA}"/>
          </ac:picMkLst>
        </pc:picChg>
        <pc:picChg chg="add">
          <ac:chgData name="Iveta Jansová" userId="da7de646-f302-4f0f-ac49-a945ad05c27e" providerId="ADAL" clId="{B6C9A7B8-DD16-6041-A990-3220260D1E4F}" dt="2021-02-16T08:12:42.887" v="0" actId="26606"/>
          <ac:picMkLst>
            <pc:docMk/>
            <pc:sldMk cId="486199012" sldId="266"/>
            <ac:picMk id="13" creationId="{DE29DDAB-30FE-4909-AD44-817ED48F12C7}"/>
          </ac:picMkLst>
        </pc:picChg>
      </pc:sldChg>
      <pc:sldChg chg="addSp modSp mod setBg">
        <pc:chgData name="Iveta Jansová" userId="da7de646-f302-4f0f-ac49-a945ad05c27e" providerId="ADAL" clId="{B6C9A7B8-DD16-6041-A990-3220260D1E4F}" dt="2021-02-16T08:13:20.656" v="12" actId="1076"/>
        <pc:sldMkLst>
          <pc:docMk/>
          <pc:sldMk cId="283213759" sldId="267"/>
        </pc:sldMkLst>
        <pc:spChg chg="mod">
          <ac:chgData name="Iveta Jansová" userId="da7de646-f302-4f0f-ac49-a945ad05c27e" providerId="ADAL" clId="{B6C9A7B8-DD16-6041-A990-3220260D1E4F}" dt="2021-02-16T08:13:20.656" v="12" actId="1076"/>
          <ac:spMkLst>
            <pc:docMk/>
            <pc:sldMk cId="283213759" sldId="267"/>
            <ac:spMk id="2" creationId="{DB75654D-9D2A-4880-9383-5AAA8D7F6C2B}"/>
          </ac:spMkLst>
        </pc:spChg>
        <pc:spChg chg="mod">
          <ac:chgData name="Iveta Jansová" userId="da7de646-f302-4f0f-ac49-a945ad05c27e" providerId="ADAL" clId="{B6C9A7B8-DD16-6041-A990-3220260D1E4F}" dt="2021-02-16T08:13:13.410" v="10" actId="403"/>
          <ac:spMkLst>
            <pc:docMk/>
            <pc:sldMk cId="283213759" sldId="267"/>
            <ac:spMk id="3" creationId="{896B3DD7-04F8-4DAC-891F-077AD0086457}"/>
          </ac:spMkLst>
        </pc:spChg>
        <pc:spChg chg="add">
          <ac:chgData name="Iveta Jansová" userId="da7de646-f302-4f0f-ac49-a945ad05c27e" providerId="ADAL" clId="{B6C9A7B8-DD16-6041-A990-3220260D1E4F}" dt="2021-02-16T08:13:05.090" v="5" actId="26606"/>
          <ac:spMkLst>
            <pc:docMk/>
            <pc:sldMk cId="283213759" sldId="267"/>
            <ac:spMk id="10" creationId="{1EA5387D-64D8-4D6C-B109-FF4E81DF609A}"/>
          </ac:spMkLst>
        </pc:spChg>
        <pc:picChg chg="mod ord">
          <ac:chgData name="Iveta Jansová" userId="da7de646-f302-4f0f-ac49-a945ad05c27e" providerId="ADAL" clId="{B6C9A7B8-DD16-6041-A990-3220260D1E4F}" dt="2021-02-16T08:13:12.008" v="8" actId="27614"/>
          <ac:picMkLst>
            <pc:docMk/>
            <pc:sldMk cId="283213759" sldId="267"/>
            <ac:picMk id="5" creationId="{98DF6472-AFBB-4D30-9157-9E69F6DAC3FA}"/>
          </ac:picMkLst>
        </pc:picChg>
      </pc:sldChg>
      <pc:sldChg chg="addSp modSp mod setBg">
        <pc:chgData name="Iveta Jansová" userId="da7de646-f302-4f0f-ac49-a945ad05c27e" providerId="ADAL" clId="{B6C9A7B8-DD16-6041-A990-3220260D1E4F}" dt="2021-02-16T08:14:29.440" v="34" actId="403"/>
        <pc:sldMkLst>
          <pc:docMk/>
          <pc:sldMk cId="2819212239" sldId="268"/>
        </pc:sldMkLst>
        <pc:spChg chg="mod">
          <ac:chgData name="Iveta Jansová" userId="da7de646-f302-4f0f-ac49-a945ad05c27e" providerId="ADAL" clId="{B6C9A7B8-DD16-6041-A990-3220260D1E4F}" dt="2021-02-16T08:14:20.310" v="27" actId="26606"/>
          <ac:spMkLst>
            <pc:docMk/>
            <pc:sldMk cId="2819212239" sldId="268"/>
            <ac:spMk id="2" creationId="{67E8E15D-FA68-414C-B345-404002F0FA4C}"/>
          </ac:spMkLst>
        </pc:spChg>
        <pc:spChg chg="mod">
          <ac:chgData name="Iveta Jansová" userId="da7de646-f302-4f0f-ac49-a945ad05c27e" providerId="ADAL" clId="{B6C9A7B8-DD16-6041-A990-3220260D1E4F}" dt="2021-02-16T08:14:29.440" v="34" actId="403"/>
          <ac:spMkLst>
            <pc:docMk/>
            <pc:sldMk cId="2819212239" sldId="268"/>
            <ac:spMk id="3" creationId="{9F97DBC4-3340-4F8D-B5F4-F4066F3FD8D5}"/>
          </ac:spMkLst>
        </pc:spChg>
        <pc:spChg chg="add">
          <ac:chgData name="Iveta Jansová" userId="da7de646-f302-4f0f-ac49-a945ad05c27e" providerId="ADAL" clId="{B6C9A7B8-DD16-6041-A990-3220260D1E4F}" dt="2021-02-16T08:14:20.310" v="27" actId="26606"/>
          <ac:spMkLst>
            <pc:docMk/>
            <pc:sldMk cId="2819212239" sldId="268"/>
            <ac:spMk id="11" creationId="{BB08413F-AD83-4F35-9CA9-B80D96343F44}"/>
          </ac:spMkLst>
        </pc:spChg>
        <pc:spChg chg="add">
          <ac:chgData name="Iveta Jansová" userId="da7de646-f302-4f0f-ac49-a945ad05c27e" providerId="ADAL" clId="{B6C9A7B8-DD16-6041-A990-3220260D1E4F}" dt="2021-02-16T08:14:20.310" v="27" actId="26606"/>
          <ac:spMkLst>
            <pc:docMk/>
            <pc:sldMk cId="2819212239" sldId="268"/>
            <ac:spMk id="15" creationId="{DC093F49-AE7E-46A4-BF88-66F3BE7F2EA8}"/>
          </ac:spMkLst>
        </pc:spChg>
        <pc:picChg chg="mod ord">
          <ac:chgData name="Iveta Jansová" userId="da7de646-f302-4f0f-ac49-a945ad05c27e" providerId="ADAL" clId="{B6C9A7B8-DD16-6041-A990-3220260D1E4F}" dt="2021-02-16T08:14:25.760" v="30" actId="27614"/>
          <ac:picMkLst>
            <pc:docMk/>
            <pc:sldMk cId="2819212239" sldId="268"/>
            <ac:picMk id="4" creationId="{9224C50C-9950-4869-B0CA-B49D316D737A}"/>
          </ac:picMkLst>
        </pc:picChg>
        <pc:picChg chg="mod">
          <ac:chgData name="Iveta Jansová" userId="da7de646-f302-4f0f-ac49-a945ad05c27e" providerId="ADAL" clId="{B6C9A7B8-DD16-6041-A990-3220260D1E4F}" dt="2021-02-16T08:14:20.310" v="27" actId="26606"/>
          <ac:picMkLst>
            <pc:docMk/>
            <pc:sldMk cId="2819212239" sldId="268"/>
            <ac:picMk id="6" creationId="{16A0881F-4453-45AE-AA3B-0F2F09BE24D7}"/>
          </ac:picMkLst>
        </pc:picChg>
        <pc:picChg chg="add">
          <ac:chgData name="Iveta Jansová" userId="da7de646-f302-4f0f-ac49-a945ad05c27e" providerId="ADAL" clId="{B6C9A7B8-DD16-6041-A990-3220260D1E4F}" dt="2021-02-16T08:14:20.310" v="27" actId="26606"/>
          <ac:picMkLst>
            <pc:docMk/>
            <pc:sldMk cId="2819212239" sldId="268"/>
            <ac:picMk id="13" creationId="{B93DEAAF-E907-4488-89B5-93E92EBE2414}"/>
          </ac:picMkLst>
        </pc:picChg>
      </pc:sldChg>
      <pc:sldChg chg="addSp modSp mod setBg">
        <pc:chgData name="Iveta Jansová" userId="da7de646-f302-4f0f-ac49-a945ad05c27e" providerId="ADAL" clId="{B6C9A7B8-DD16-6041-A990-3220260D1E4F}" dt="2021-02-16T08:14:52.241" v="38" actId="27636"/>
        <pc:sldMkLst>
          <pc:docMk/>
          <pc:sldMk cId="1326566589" sldId="269"/>
        </pc:sldMkLst>
        <pc:spChg chg="mod">
          <ac:chgData name="Iveta Jansová" userId="da7de646-f302-4f0f-ac49-a945ad05c27e" providerId="ADAL" clId="{B6C9A7B8-DD16-6041-A990-3220260D1E4F}" dt="2021-02-16T08:14:40.839" v="35" actId="26606"/>
          <ac:spMkLst>
            <pc:docMk/>
            <pc:sldMk cId="1326566589" sldId="269"/>
            <ac:spMk id="2" creationId="{0EF37CF6-DE09-4E2D-B2D0-8E915CF39634}"/>
          </ac:spMkLst>
        </pc:spChg>
        <pc:spChg chg="mod">
          <ac:chgData name="Iveta Jansová" userId="da7de646-f302-4f0f-ac49-a945ad05c27e" providerId="ADAL" clId="{B6C9A7B8-DD16-6041-A990-3220260D1E4F}" dt="2021-02-16T08:14:52.241" v="38" actId="27636"/>
          <ac:spMkLst>
            <pc:docMk/>
            <pc:sldMk cId="1326566589" sldId="269"/>
            <ac:spMk id="3" creationId="{09E94C02-007F-48E9-AB3B-C5058CF2E744}"/>
          </ac:spMkLst>
        </pc:spChg>
        <pc:spChg chg="add">
          <ac:chgData name="Iveta Jansová" userId="da7de646-f302-4f0f-ac49-a945ad05c27e" providerId="ADAL" clId="{B6C9A7B8-DD16-6041-A990-3220260D1E4F}" dt="2021-02-16T08:14:40.839" v="35" actId="26606"/>
          <ac:spMkLst>
            <pc:docMk/>
            <pc:sldMk cId="1326566589" sldId="269"/>
            <ac:spMk id="9" creationId="{E2E0C929-96C6-41B1-A001-566036DF047B}"/>
          </ac:spMkLst>
        </pc:spChg>
        <pc:picChg chg="mod">
          <ac:chgData name="Iveta Jansová" userId="da7de646-f302-4f0f-ac49-a945ad05c27e" providerId="ADAL" clId="{B6C9A7B8-DD16-6041-A990-3220260D1E4F}" dt="2021-02-16T08:14:40.839" v="35" actId="26606"/>
          <ac:picMkLst>
            <pc:docMk/>
            <pc:sldMk cId="1326566589" sldId="269"/>
            <ac:picMk id="4" creationId="{85CDED4C-D9EC-4B4D-8DA6-A78007CCD239}"/>
          </ac:picMkLst>
        </pc:picChg>
      </pc:sldChg>
      <pc:sldChg chg="addSp delSp modSp mod setBg">
        <pc:chgData name="Iveta Jansová" userId="da7de646-f302-4f0f-ac49-a945ad05c27e" providerId="ADAL" clId="{B6C9A7B8-DD16-6041-A990-3220260D1E4F}" dt="2021-02-16T08:15:21.444" v="45" actId="26606"/>
        <pc:sldMkLst>
          <pc:docMk/>
          <pc:sldMk cId="106882576" sldId="270"/>
        </pc:sldMkLst>
        <pc:spChg chg="mod ord">
          <ac:chgData name="Iveta Jansová" userId="da7de646-f302-4f0f-ac49-a945ad05c27e" providerId="ADAL" clId="{B6C9A7B8-DD16-6041-A990-3220260D1E4F}" dt="2021-02-16T08:15:21.444" v="45" actId="26606"/>
          <ac:spMkLst>
            <pc:docMk/>
            <pc:sldMk cId="106882576" sldId="270"/>
            <ac:spMk id="2" creationId="{8E654B18-3AE8-4826-95B5-40032F0B26CD}"/>
          </ac:spMkLst>
        </pc:spChg>
        <pc:spChg chg="add del">
          <ac:chgData name="Iveta Jansová" userId="da7de646-f302-4f0f-ac49-a945ad05c27e" providerId="ADAL" clId="{B6C9A7B8-DD16-6041-A990-3220260D1E4F}" dt="2021-02-16T08:15:04.240" v="40" actId="21"/>
          <ac:spMkLst>
            <pc:docMk/>
            <pc:sldMk cId="106882576" sldId="270"/>
            <ac:spMk id="13" creationId="{58144554-BE24-4E17-A371-D97741AA37E1}"/>
          </ac:spMkLst>
        </pc:spChg>
        <pc:spChg chg="add del">
          <ac:chgData name="Iveta Jansová" userId="da7de646-f302-4f0f-ac49-a945ad05c27e" providerId="ADAL" clId="{B6C9A7B8-DD16-6041-A990-3220260D1E4F}" dt="2021-02-16T08:15:21.444" v="45" actId="26606"/>
          <ac:spMkLst>
            <pc:docMk/>
            <pc:sldMk cId="106882576" sldId="270"/>
            <ac:spMk id="16" creationId="{E0D11C56-894F-4398-8AD2-43357008C0C9}"/>
          </ac:spMkLst>
        </pc:spChg>
        <pc:picChg chg="mod">
          <ac:chgData name="Iveta Jansová" userId="da7de646-f302-4f0f-ac49-a945ad05c27e" providerId="ADAL" clId="{B6C9A7B8-DD16-6041-A990-3220260D1E4F}" dt="2021-02-16T08:15:21.444" v="45" actId="26606"/>
          <ac:picMkLst>
            <pc:docMk/>
            <pc:sldMk cId="106882576" sldId="270"/>
            <ac:picMk id="4" creationId="{E4BA55A9-E899-495A-BB0F-05216398D01C}"/>
          </ac:picMkLst>
        </pc:picChg>
        <pc:picChg chg="mod">
          <ac:chgData name="Iveta Jansová" userId="da7de646-f302-4f0f-ac49-a945ad05c27e" providerId="ADAL" clId="{B6C9A7B8-DD16-6041-A990-3220260D1E4F}" dt="2021-02-16T08:15:21.444" v="45" actId="26606"/>
          <ac:picMkLst>
            <pc:docMk/>
            <pc:sldMk cId="106882576" sldId="270"/>
            <ac:picMk id="5" creationId="{875DA20C-DE7C-46EF-BC05-139DF6847B4B}"/>
          </ac:picMkLst>
        </pc:picChg>
        <pc:picChg chg="mod ord">
          <ac:chgData name="Iveta Jansová" userId="da7de646-f302-4f0f-ac49-a945ad05c27e" providerId="ADAL" clId="{B6C9A7B8-DD16-6041-A990-3220260D1E4F}" dt="2021-02-16T08:15:21.444" v="45" actId="26606"/>
          <ac:picMkLst>
            <pc:docMk/>
            <pc:sldMk cId="106882576" sldId="270"/>
            <ac:picMk id="8" creationId="{9121BDE0-22BF-42DB-9B4C-6D0BB5F23DE0}"/>
          </ac:picMkLst>
        </pc:picChg>
        <pc:picChg chg="mod ord">
          <ac:chgData name="Iveta Jansová" userId="da7de646-f302-4f0f-ac49-a945ad05c27e" providerId="ADAL" clId="{B6C9A7B8-DD16-6041-A990-3220260D1E4F}" dt="2021-02-16T08:15:21.444" v="45" actId="26606"/>
          <ac:picMkLst>
            <pc:docMk/>
            <pc:sldMk cId="106882576" sldId="270"/>
            <ac:picMk id="9" creationId="{D5129C84-B27E-4A67-B15A-2B37B627E162}"/>
          </ac:picMkLst>
        </pc:picChg>
        <pc:picChg chg="add del">
          <ac:chgData name="Iveta Jansová" userId="da7de646-f302-4f0f-ac49-a945ad05c27e" providerId="ADAL" clId="{B6C9A7B8-DD16-6041-A990-3220260D1E4F}" dt="2021-02-16T08:15:21.444" v="45" actId="26606"/>
          <ac:picMkLst>
            <pc:docMk/>
            <pc:sldMk cId="106882576" sldId="270"/>
            <ac:picMk id="18" creationId="{D180FC7C-0771-46FB-819A-9A0CE95B0FC2}"/>
          </ac:picMkLst>
        </pc:picChg>
        <pc:picChg chg="add">
          <ac:chgData name="Iveta Jansová" userId="da7de646-f302-4f0f-ac49-a945ad05c27e" providerId="ADAL" clId="{B6C9A7B8-DD16-6041-A990-3220260D1E4F}" dt="2021-02-16T08:15:21.444" v="45" actId="26606"/>
          <ac:picMkLst>
            <pc:docMk/>
            <pc:sldMk cId="106882576" sldId="270"/>
            <ac:picMk id="23" creationId="{9C65A1FD-5C3D-426A-9BE7-4A2275C71DC3}"/>
          </ac:picMkLst>
        </pc:picChg>
        <pc:picChg chg="add">
          <ac:chgData name="Iveta Jansová" userId="da7de646-f302-4f0f-ac49-a945ad05c27e" providerId="ADAL" clId="{B6C9A7B8-DD16-6041-A990-3220260D1E4F}" dt="2021-02-16T08:15:21.444" v="45" actId="26606"/>
          <ac:picMkLst>
            <pc:docMk/>
            <pc:sldMk cId="106882576" sldId="270"/>
            <ac:picMk id="25" creationId="{8A6AA155-06E3-4DCC-9440-CB5532BC6CA3}"/>
          </ac:picMkLst>
        </pc:picChg>
      </pc:sldChg>
      <pc:sldChg chg="addSp modSp mod setBg">
        <pc:chgData name="Iveta Jansová" userId="da7de646-f302-4f0f-ac49-a945ad05c27e" providerId="ADAL" clId="{B6C9A7B8-DD16-6041-A990-3220260D1E4F}" dt="2021-02-16T08:14:10.958" v="26" actId="122"/>
        <pc:sldMkLst>
          <pc:docMk/>
          <pc:sldMk cId="745276141" sldId="271"/>
        </pc:sldMkLst>
        <pc:spChg chg="mod">
          <ac:chgData name="Iveta Jansová" userId="da7de646-f302-4f0f-ac49-a945ad05c27e" providerId="ADAL" clId="{B6C9A7B8-DD16-6041-A990-3220260D1E4F}" dt="2021-02-16T08:14:10.958" v="26" actId="122"/>
          <ac:spMkLst>
            <pc:docMk/>
            <pc:sldMk cId="745276141" sldId="271"/>
            <ac:spMk id="2" creationId="{2D941FE8-9E4D-4A0A-9E56-5E14B0234036}"/>
          </ac:spMkLst>
        </pc:spChg>
        <pc:spChg chg="mod ord">
          <ac:chgData name="Iveta Jansová" userId="da7de646-f302-4f0f-ac49-a945ad05c27e" providerId="ADAL" clId="{B6C9A7B8-DD16-6041-A990-3220260D1E4F}" dt="2021-02-16T08:14:08.157" v="25" actId="27636"/>
          <ac:spMkLst>
            <pc:docMk/>
            <pc:sldMk cId="745276141" sldId="271"/>
            <ac:spMk id="3" creationId="{CFBB8144-0483-4DB3-BEBE-878CDD34A75A}"/>
          </ac:spMkLst>
        </pc:spChg>
        <pc:spChg chg="add">
          <ac:chgData name="Iveta Jansová" userId="da7de646-f302-4f0f-ac49-a945ad05c27e" providerId="ADAL" clId="{B6C9A7B8-DD16-6041-A990-3220260D1E4F}" dt="2021-02-16T08:13:56.371" v="13" actId="26606"/>
          <ac:spMkLst>
            <pc:docMk/>
            <pc:sldMk cId="745276141" sldId="271"/>
            <ac:spMk id="14" creationId="{E0D11C56-894F-4398-8AD2-43357008C0C9}"/>
          </ac:spMkLst>
        </pc:spChg>
        <pc:picChg chg="mod">
          <ac:chgData name="Iveta Jansová" userId="da7de646-f302-4f0f-ac49-a945ad05c27e" providerId="ADAL" clId="{B6C9A7B8-DD16-6041-A990-3220260D1E4F}" dt="2021-02-16T08:14:06.409" v="16" actId="27614"/>
          <ac:picMkLst>
            <pc:docMk/>
            <pc:sldMk cId="745276141" sldId="271"/>
            <ac:picMk id="4" creationId="{1D055061-A1C5-4454-A206-78CE03102683}"/>
          </ac:picMkLst>
        </pc:picChg>
        <pc:picChg chg="mod">
          <ac:chgData name="Iveta Jansová" userId="da7de646-f302-4f0f-ac49-a945ad05c27e" providerId="ADAL" clId="{B6C9A7B8-DD16-6041-A990-3220260D1E4F}" dt="2021-02-16T08:14:08.059" v="22" actId="27614"/>
          <ac:picMkLst>
            <pc:docMk/>
            <pc:sldMk cId="745276141" sldId="271"/>
            <ac:picMk id="5" creationId="{7C1E132A-E60F-4197-9E91-8B50F236A079}"/>
          </ac:picMkLst>
        </pc:picChg>
        <pc:picChg chg="mod">
          <ac:chgData name="Iveta Jansová" userId="da7de646-f302-4f0f-ac49-a945ad05c27e" providerId="ADAL" clId="{B6C9A7B8-DD16-6041-A990-3220260D1E4F}" dt="2021-02-16T08:14:06.718" v="18" actId="27614"/>
          <ac:picMkLst>
            <pc:docMk/>
            <pc:sldMk cId="745276141" sldId="271"/>
            <ac:picMk id="7" creationId="{BB1CD5A9-1015-47E1-97C8-C73933F56906}"/>
          </ac:picMkLst>
        </pc:picChg>
        <pc:picChg chg="mod ord">
          <ac:chgData name="Iveta Jansová" userId="da7de646-f302-4f0f-ac49-a945ad05c27e" providerId="ADAL" clId="{B6C9A7B8-DD16-6041-A990-3220260D1E4F}" dt="2021-02-16T08:14:06.983" v="20" actId="27614"/>
          <ac:picMkLst>
            <pc:docMk/>
            <pc:sldMk cId="745276141" sldId="271"/>
            <ac:picMk id="9" creationId="{3C28BA3C-05B5-4509-9E4E-9311C063D899}"/>
          </ac:picMkLst>
        </pc:picChg>
        <pc:picChg chg="add">
          <ac:chgData name="Iveta Jansová" userId="da7de646-f302-4f0f-ac49-a945ad05c27e" providerId="ADAL" clId="{B6C9A7B8-DD16-6041-A990-3220260D1E4F}" dt="2021-02-16T08:13:56.371" v="13" actId="26606"/>
          <ac:picMkLst>
            <pc:docMk/>
            <pc:sldMk cId="745276141" sldId="271"/>
            <ac:picMk id="16" creationId="{D180FC7C-0771-46FB-819A-9A0CE95B0FC2}"/>
          </ac:picMkLst>
        </pc:picChg>
      </pc:sldChg>
      <pc:sldChg chg="addSp delSp modSp mod setBg">
        <pc:chgData name="Iveta Jansová" userId="da7de646-f302-4f0f-ac49-a945ad05c27e" providerId="ADAL" clId="{B6C9A7B8-DD16-6041-A990-3220260D1E4F}" dt="2021-02-16T08:15:52.452" v="52" actId="14100"/>
        <pc:sldMkLst>
          <pc:docMk/>
          <pc:sldMk cId="1066413696" sldId="272"/>
        </pc:sldMkLst>
        <pc:spChg chg="mod">
          <ac:chgData name="Iveta Jansová" userId="da7de646-f302-4f0f-ac49-a945ad05c27e" providerId="ADAL" clId="{B6C9A7B8-DD16-6041-A990-3220260D1E4F}" dt="2021-02-16T08:15:52.452" v="52" actId="14100"/>
          <ac:spMkLst>
            <pc:docMk/>
            <pc:sldMk cId="1066413696" sldId="272"/>
            <ac:spMk id="2" creationId="{49B9F194-3553-4453-ACE9-DD33DCA9FFB1}"/>
          </ac:spMkLst>
        </pc:spChg>
        <pc:spChg chg="add del">
          <ac:chgData name="Iveta Jansová" userId="da7de646-f302-4f0f-ac49-a945ad05c27e" providerId="ADAL" clId="{B6C9A7B8-DD16-6041-A990-3220260D1E4F}" dt="2021-02-16T08:15:34.977" v="47" actId="21"/>
          <ac:spMkLst>
            <pc:docMk/>
            <pc:sldMk cId="1066413696" sldId="272"/>
            <ac:spMk id="13" creationId="{461FAA76-8FAF-46F9-80DF-F3F9D7DE0854}"/>
          </ac:spMkLst>
        </pc:spChg>
        <pc:spChg chg="add del">
          <ac:chgData name="Iveta Jansová" userId="da7de646-f302-4f0f-ac49-a945ad05c27e" providerId="ADAL" clId="{B6C9A7B8-DD16-6041-A990-3220260D1E4F}" dt="2021-02-16T08:15:40.090" v="49" actId="26606"/>
          <ac:spMkLst>
            <pc:docMk/>
            <pc:sldMk cId="1066413696" sldId="272"/>
            <ac:spMk id="16" creationId="{8B836880-BF75-4385-9994-9270F8ACF1A7}"/>
          </ac:spMkLst>
        </pc:spChg>
        <pc:spChg chg="add del">
          <ac:chgData name="Iveta Jansová" userId="da7de646-f302-4f0f-ac49-a945ad05c27e" providerId="ADAL" clId="{B6C9A7B8-DD16-6041-A990-3220260D1E4F}" dt="2021-02-16T08:15:40.090" v="49" actId="26606"/>
          <ac:spMkLst>
            <pc:docMk/>
            <pc:sldMk cId="1066413696" sldId="272"/>
            <ac:spMk id="20" creationId="{38D32B90-922C-4411-A898-3F03AA808A09}"/>
          </ac:spMkLst>
        </pc:spChg>
        <pc:spChg chg="add">
          <ac:chgData name="Iveta Jansová" userId="da7de646-f302-4f0f-ac49-a945ad05c27e" providerId="ADAL" clId="{B6C9A7B8-DD16-6041-A990-3220260D1E4F}" dt="2021-02-16T08:15:40.090" v="49" actId="26606"/>
          <ac:spMkLst>
            <pc:docMk/>
            <pc:sldMk cId="1066413696" sldId="272"/>
            <ac:spMk id="29" creationId="{11432301-4726-4BC7-A053-C83570C6643B}"/>
          </ac:spMkLst>
        </pc:spChg>
        <pc:spChg chg="add">
          <ac:chgData name="Iveta Jansová" userId="da7de646-f302-4f0f-ac49-a945ad05c27e" providerId="ADAL" clId="{B6C9A7B8-DD16-6041-A990-3220260D1E4F}" dt="2021-02-16T08:15:40.090" v="49" actId="26606"/>
          <ac:spMkLst>
            <pc:docMk/>
            <pc:sldMk cId="1066413696" sldId="272"/>
            <ac:spMk id="31" creationId="{3FF533E5-9750-4E88-96EA-897A0D703FD4}"/>
          </ac:spMkLst>
        </pc:spChg>
        <pc:spChg chg="add">
          <ac:chgData name="Iveta Jansová" userId="da7de646-f302-4f0f-ac49-a945ad05c27e" providerId="ADAL" clId="{B6C9A7B8-DD16-6041-A990-3220260D1E4F}" dt="2021-02-16T08:15:40.090" v="49" actId="26606"/>
          <ac:spMkLst>
            <pc:docMk/>
            <pc:sldMk cId="1066413696" sldId="272"/>
            <ac:spMk id="33" creationId="{F41BBC71-7D18-4156-8DE4-06F1CB298F54}"/>
          </ac:spMkLst>
        </pc:spChg>
        <pc:picChg chg="mod">
          <ac:chgData name="Iveta Jansová" userId="da7de646-f302-4f0f-ac49-a945ad05c27e" providerId="ADAL" clId="{B6C9A7B8-DD16-6041-A990-3220260D1E4F}" dt="2021-02-16T08:15:40.090" v="49" actId="26606"/>
          <ac:picMkLst>
            <pc:docMk/>
            <pc:sldMk cId="1066413696" sldId="272"/>
            <ac:picMk id="9" creationId="{560644F2-0E93-4C36-903E-48F596BFB181}"/>
          </ac:picMkLst>
        </pc:picChg>
        <pc:picChg chg="add del">
          <ac:chgData name="Iveta Jansová" userId="da7de646-f302-4f0f-ac49-a945ad05c27e" providerId="ADAL" clId="{B6C9A7B8-DD16-6041-A990-3220260D1E4F}" dt="2021-02-16T08:15:40.090" v="49" actId="26606"/>
          <ac:picMkLst>
            <pc:docMk/>
            <pc:sldMk cId="1066413696" sldId="272"/>
            <ac:picMk id="18" creationId="{26BCFBE2-C65F-42E3-A14A-5D04B9842E44}"/>
          </ac:picMkLst>
        </pc:picChg>
        <pc:picChg chg="add">
          <ac:chgData name="Iveta Jansová" userId="da7de646-f302-4f0f-ac49-a945ad05c27e" providerId="ADAL" clId="{B6C9A7B8-DD16-6041-A990-3220260D1E4F}" dt="2021-02-16T08:15:40.090" v="49" actId="26606"/>
          <ac:picMkLst>
            <pc:docMk/>
            <pc:sldMk cId="1066413696" sldId="272"/>
            <ac:picMk id="25" creationId="{CFD580F5-E7BF-4C1D-BEFD-4A4601EBA876}"/>
          </ac:picMkLst>
        </pc:picChg>
        <pc:picChg chg="add">
          <ac:chgData name="Iveta Jansová" userId="da7de646-f302-4f0f-ac49-a945ad05c27e" providerId="ADAL" clId="{B6C9A7B8-DD16-6041-A990-3220260D1E4F}" dt="2021-02-16T08:15:40.090" v="49" actId="26606"/>
          <ac:picMkLst>
            <pc:docMk/>
            <pc:sldMk cId="1066413696" sldId="272"/>
            <ac:picMk id="27" creationId="{F0F06750-78FE-4472-8DA5-14CF3336F8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67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85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25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723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78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74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08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4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77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8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94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5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79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96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EFC99-C592-41B7-864E-4D6012FF66B6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E237-BEE8-4146-AFA1-8EBF2E759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912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7A475-864F-4CBB-AF4C-237A0DB4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625" y="361193"/>
            <a:ext cx="7563375" cy="1293028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 err="1"/>
              <a:t>Fan</a:t>
            </a:r>
            <a:r>
              <a:rPr lang="cs-CZ" dirty="0"/>
              <a:t>/oušek, </a:t>
            </a:r>
            <a:r>
              <a:rPr lang="cs-CZ" dirty="0" err="1"/>
              <a:t>fandom</a:t>
            </a:r>
            <a:r>
              <a:rPr lang="cs-CZ" dirty="0"/>
              <a:t> + aktivity a praxe fanoušků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84B0CB1-3481-468D-BEC3-8F61CAE9B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7" y="1896931"/>
            <a:ext cx="290089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CE69BE3-CA73-4FF9-80B7-5A604D02A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87" y="2290194"/>
            <a:ext cx="2904033" cy="442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media.tumblr.com/da27c44db12e578332c55d0bc7491413/tumblr_inline_nj5x3f2F6H1sfbxl4.gif">
            <a:extLst>
              <a:ext uri="{FF2B5EF4-FFF2-40B4-BE49-F238E27FC236}">
                <a16:creationId xmlns:a16="http://schemas.microsoft.com/office/drawing/2014/main" id="{E5C58358-D229-4668-876F-81662C274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40" y="2503919"/>
            <a:ext cx="4047843" cy="2981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3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6DAE70-3682-4A2E-AE74-4A34E043A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29DDAB-30FE-4909-AD44-817ED48F1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A44442-10E9-4C8D-AC41-EA90FF90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45" y="615951"/>
            <a:ext cx="7772401" cy="1293028"/>
          </a:xfrm>
        </p:spPr>
        <p:txBody>
          <a:bodyPr>
            <a:normAutofit/>
          </a:bodyPr>
          <a:lstStyle/>
          <a:p>
            <a:r>
              <a:rPr lang="cs-CZ" dirty="0"/>
              <a:t>Osoby fanoušků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7AD5D3-1CEF-4DEC-BF17-42BE0C414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2" y="1633928"/>
            <a:ext cx="8824149" cy="50067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fanoušek (</a:t>
            </a:r>
            <a:r>
              <a:rPr lang="cs-CZ" dirty="0" err="1"/>
              <a:t>fan</a:t>
            </a:r>
            <a:r>
              <a:rPr lang="cs-CZ" dirty="0"/>
              <a:t>) – fen – </a:t>
            </a:r>
            <a:r>
              <a:rPr lang="cs-CZ" dirty="0" err="1"/>
              <a:t>fans</a:t>
            </a:r>
            <a:r>
              <a:rPr lang="cs-CZ" dirty="0"/>
              <a:t> – </a:t>
            </a:r>
            <a:r>
              <a:rPr lang="cs-CZ" dirty="0" err="1"/>
              <a:t>fandom</a:t>
            </a:r>
            <a:r>
              <a:rPr lang="cs-CZ" dirty="0"/>
              <a:t> (*</a:t>
            </a:r>
            <a:r>
              <a:rPr lang="cs-CZ" dirty="0" err="1"/>
              <a:t>fanatic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mediální fanouškovská studia (studium fanoušků + jejich výdobytků)</a:t>
            </a:r>
          </a:p>
          <a:p>
            <a:pPr>
              <a:lnSpc>
                <a:spcPct val="150000"/>
              </a:lnSpc>
            </a:pPr>
            <a:r>
              <a:rPr lang="cs-CZ" dirty="0"/>
              <a:t>fanoušci neboli pytláci, poutníci, myslivci, loutkaři… (co nám metafory říkají?)</a:t>
            </a:r>
          </a:p>
          <a:p>
            <a:pPr>
              <a:lnSpc>
                <a:spcPct val="150000"/>
              </a:lnSpc>
            </a:pPr>
            <a:r>
              <a:rPr lang="cs-CZ" dirty="0"/>
              <a:t>fanoušci jako aktivní, aktivističtí vs. hloupí, dětinští, sociální vyvrženci/vrazi</a:t>
            </a:r>
          </a:p>
          <a:p>
            <a:pPr>
              <a:lnSpc>
                <a:spcPct val="150000"/>
              </a:lnSpc>
            </a:pPr>
            <a:r>
              <a:rPr lang="cs-CZ" b="1" i="1" dirty="0"/>
              <a:t>(</a:t>
            </a:r>
            <a:r>
              <a:rPr lang="cs-CZ" b="1" i="1" dirty="0" err="1"/>
              <a:t>white</a:t>
            </a:r>
            <a:r>
              <a:rPr lang="cs-CZ" b="1" i="1" dirty="0"/>
              <a:t>) </a:t>
            </a:r>
            <a:r>
              <a:rPr lang="cs-CZ" b="1" i="1" dirty="0" err="1"/>
              <a:t>men</a:t>
            </a:r>
            <a:r>
              <a:rPr lang="cs-CZ" b="1" i="1" dirty="0"/>
              <a:t> as default </a:t>
            </a:r>
            <a:r>
              <a:rPr lang="cs-CZ" b="1" i="1" dirty="0" err="1"/>
              <a:t>fans</a:t>
            </a:r>
            <a:r>
              <a:rPr lang="cs-CZ" b="1" i="1" dirty="0"/>
              <a:t> </a:t>
            </a:r>
            <a:r>
              <a:rPr lang="cs-CZ" dirty="0"/>
              <a:t>(</a:t>
            </a:r>
            <a:r>
              <a:rPr lang="cs-CZ" dirty="0" err="1"/>
              <a:t>Stanfill</a:t>
            </a:r>
            <a:r>
              <a:rPr lang="cs-CZ" dirty="0"/>
              <a:t> 2019)</a:t>
            </a:r>
            <a:endParaRPr lang="cs-CZ" b="1" i="1" dirty="0"/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B7E028C9-978A-4D08-BAAC-61BFD78C5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3593" y="841323"/>
            <a:ext cx="2194560" cy="1645920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F1C1CB-F83C-4601-B731-958C4B303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49" y="1005915"/>
            <a:ext cx="1755648" cy="1316736"/>
          </a:xfrm>
          <a:prstGeom prst="rect">
            <a:avLst/>
          </a:prstGeom>
        </p:spPr>
      </p:pic>
      <p:sp>
        <p:nvSpPr>
          <p:cNvPr id="17" name="Rounded Rectangle 43">
            <a:extLst>
              <a:ext uri="{FF2B5EF4-FFF2-40B4-BE49-F238E27FC236}">
                <a16:creationId xmlns:a16="http://schemas.microsoft.com/office/drawing/2014/main" id="{6E691307-8EBA-4331-BF49-F7AFBAEB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3593" y="2651835"/>
            <a:ext cx="2194560" cy="1645920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28A656-4D97-4C6E-98D7-350C3CAF3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185" y="2950624"/>
            <a:ext cx="1865376" cy="1048341"/>
          </a:xfrm>
          <a:prstGeom prst="rect">
            <a:avLst/>
          </a:prstGeom>
        </p:spPr>
      </p:pic>
      <p:sp>
        <p:nvSpPr>
          <p:cNvPr id="19" name="Rounded Rectangle 45">
            <a:extLst>
              <a:ext uri="{FF2B5EF4-FFF2-40B4-BE49-F238E27FC236}">
                <a16:creationId xmlns:a16="http://schemas.microsoft.com/office/drawing/2014/main" id="{A529EEA5-656B-4267-96C2-1AD4AAE59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3593" y="4462347"/>
            <a:ext cx="2194560" cy="1645920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media0.giphy.com/media/GTXqaFaSIA0Sc/giphy.gif">
            <a:extLst>
              <a:ext uri="{FF2B5EF4-FFF2-40B4-BE49-F238E27FC236}">
                <a16:creationId xmlns:a16="http://schemas.microsoft.com/office/drawing/2014/main" id="{AB155DBA-824B-4421-BA16-E1ED150DDC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185" y="4781655"/>
            <a:ext cx="1865376" cy="10073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9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ohovka, život, interiér, místnost&#10;&#10;Popis byl vytvořen automaticky">
            <a:extLst>
              <a:ext uri="{FF2B5EF4-FFF2-40B4-BE49-F238E27FC236}">
                <a16:creationId xmlns:a16="http://schemas.microsoft.com/office/drawing/2014/main" id="{98DF6472-AFBB-4D30-9157-9E69F6DAC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5654D-9D2A-4880-9383-5AAA8D7F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742" y="45077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Fanoušek vs. obyčejný divák/divačka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6B3DD7-04F8-4DAC-891F-077AD0086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co/kdo je obyčejný divák?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fanouškovství – reciproční kulturní aktivita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rozdíl tedy participace? (tj. konzument vs. </a:t>
            </a:r>
            <a:r>
              <a:rPr lang="cs-CZ" sz="2400" dirty="0" err="1"/>
              <a:t>prozument</a:t>
            </a:r>
            <a:r>
              <a:rPr lang="cs-CZ" sz="2400" dirty="0"/>
              <a:t>)</a:t>
            </a:r>
          </a:p>
          <a:p>
            <a:pPr lvl="1" algn="just">
              <a:lnSpc>
                <a:spcPct val="150000"/>
              </a:lnSpc>
            </a:pPr>
            <a:r>
              <a:rPr lang="cs-CZ" sz="2400" dirty="0"/>
              <a:t>stačí to?</a:t>
            </a:r>
          </a:p>
          <a:p>
            <a:pPr lvl="1" algn="just">
              <a:lnSpc>
                <a:spcPct val="150000"/>
              </a:lnSpc>
            </a:pPr>
            <a:r>
              <a:rPr lang="cs-CZ" sz="2400" dirty="0"/>
              <a:t>jsou všichni </a:t>
            </a:r>
            <a:r>
              <a:rPr lang="cs-CZ" sz="2400" dirty="0" err="1"/>
              <a:t>prozumenti</a:t>
            </a:r>
            <a:r>
              <a:rPr lang="cs-CZ" sz="2400" dirty="0"/>
              <a:t> fanoušci?</a:t>
            </a:r>
          </a:p>
          <a:p>
            <a:pPr lvl="1" algn="just">
              <a:lnSpc>
                <a:spcPct val="150000"/>
              </a:lnSpc>
            </a:pPr>
            <a:r>
              <a:rPr lang="cs-CZ" sz="2400" dirty="0"/>
              <a:t>jsou všichni konzumenti „jen“ konzumenty?</a:t>
            </a:r>
          </a:p>
        </p:txBody>
      </p:sp>
    </p:spTree>
    <p:extLst>
      <p:ext uri="{BB962C8B-B14F-4D97-AF65-F5344CB8AC3E}">
        <p14:creationId xmlns:p14="http://schemas.microsoft.com/office/powerpoint/2010/main" val="28321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D11C56-894F-4398-8AD2-43357008C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0FC7C-0771-46FB-819A-9A0CE95B0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r="1"/>
          <a:stretch/>
        </p:blipFill>
        <p:spPr>
          <a:xfrm>
            <a:off x="4564001" y="0"/>
            <a:ext cx="7627999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D941FE8-9E4D-4A0A-9E56-5E14B023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Aktivity a praxe fanoušků</a:t>
            </a:r>
          </a:p>
        </p:txBody>
      </p:sp>
      <p:pic>
        <p:nvPicPr>
          <p:cNvPr id="4" name="Obrázek 3" descr="Obsah obrázku text, košile&#10;&#10;Popis byl vytvořen automaticky">
            <a:extLst>
              <a:ext uri="{FF2B5EF4-FFF2-40B4-BE49-F238E27FC236}">
                <a16:creationId xmlns:a16="http://schemas.microsoft.com/office/drawing/2014/main" id="{1D055061-A1C5-4454-A206-78CE03102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4" r="-4" b="34587"/>
          <a:stretch/>
        </p:blipFill>
        <p:spPr>
          <a:xfrm>
            <a:off x="20" y="10"/>
            <a:ext cx="4079349" cy="164591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3C28BA3C-05B5-4509-9E4E-9311C063D8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4" r="-4" b="33477"/>
          <a:stretch/>
        </p:blipFill>
        <p:spPr>
          <a:xfrm>
            <a:off x="20" y="1737360"/>
            <a:ext cx="4079349" cy="1645920"/>
          </a:xfrm>
          <a:prstGeom prst="rect">
            <a:avLst/>
          </a:prstGeom>
        </p:spPr>
      </p:pic>
      <p:pic>
        <p:nvPicPr>
          <p:cNvPr id="5" name="Obrázek 4" descr="Obsah obrázku text, psací potřeby, papírnictví, pero&#10;&#10;Popis byl vytvořen automaticky">
            <a:extLst>
              <a:ext uri="{FF2B5EF4-FFF2-40B4-BE49-F238E27FC236}">
                <a16:creationId xmlns:a16="http://schemas.microsoft.com/office/drawing/2014/main" id="{7C1E132A-E60F-4197-9E91-8B50F236A0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31222"/>
          <a:stretch/>
        </p:blipFill>
        <p:spPr>
          <a:xfrm>
            <a:off x="20" y="3474720"/>
            <a:ext cx="4079349" cy="1645920"/>
          </a:xfrm>
          <a:prstGeom prst="rect">
            <a:avLst/>
          </a:prstGeom>
        </p:spPr>
      </p:pic>
      <p:pic>
        <p:nvPicPr>
          <p:cNvPr id="7" name="Obrázek 6" descr="Obsah obrázku text, měřicí tyč, indikátor&#10;&#10;Popis byl vytvořen automaticky">
            <a:extLst>
              <a:ext uri="{FF2B5EF4-FFF2-40B4-BE49-F238E27FC236}">
                <a16:creationId xmlns:a16="http://schemas.microsoft.com/office/drawing/2014/main" id="{BB1CD5A9-1015-47E1-97C8-C73933F569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3" r="-4" b="27148"/>
          <a:stretch/>
        </p:blipFill>
        <p:spPr>
          <a:xfrm>
            <a:off x="20" y="5212080"/>
            <a:ext cx="4079349" cy="164592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BB8144-0483-4DB3-BEBE-878CDD34A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2194560"/>
            <a:ext cx="7289800" cy="446749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H. </a:t>
            </a:r>
            <a:r>
              <a:rPr lang="cs-CZ" dirty="0" err="1"/>
              <a:t>Jenkins</a:t>
            </a:r>
            <a:r>
              <a:rPr lang="cs-CZ" dirty="0"/>
              <a:t> (1992)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osobitá recepce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interpretační komunita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základna pro konzumentství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umělecký svět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alternativní sociální komunita</a:t>
            </a:r>
          </a:p>
          <a:p>
            <a:pPr>
              <a:lnSpc>
                <a:spcPct val="150000"/>
              </a:lnSpc>
            </a:pPr>
            <a:r>
              <a:rPr lang="cs-CZ" dirty="0"/>
              <a:t>J. </a:t>
            </a:r>
            <a:r>
              <a:rPr lang="cs-CZ" dirty="0" err="1"/>
              <a:t>Staiger</a:t>
            </a:r>
            <a:r>
              <a:rPr lang="cs-CZ" dirty="0"/>
              <a:t> (2005)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každodennost</a:t>
            </a:r>
          </a:p>
          <a:p>
            <a:pPr>
              <a:lnSpc>
                <a:spcPct val="150000"/>
              </a:lnSpc>
            </a:pPr>
            <a:r>
              <a:rPr lang="cs-CZ" dirty="0"/>
              <a:t>I. Jansová (2018)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pořadatelství</a:t>
            </a:r>
          </a:p>
        </p:txBody>
      </p:sp>
    </p:spTree>
    <p:extLst>
      <p:ext uri="{BB962C8B-B14F-4D97-AF65-F5344CB8AC3E}">
        <p14:creationId xmlns:p14="http://schemas.microsoft.com/office/powerpoint/2010/main" val="74527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08413F-AD83-4F35-9CA9-B80D9634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3DEAAF-E907-4488-89B5-93E92EBE2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E8E15D-FA68-414C-B345-404002F0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6751948" cy="1293028"/>
          </a:xfrm>
        </p:spPr>
        <p:txBody>
          <a:bodyPr>
            <a:normAutofit/>
          </a:bodyPr>
          <a:lstStyle/>
          <a:p>
            <a:r>
              <a:rPr lang="cs-CZ" dirty="0"/>
              <a:t>Typologizace fanoušků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97DBC4-3340-4F8D-B5F4-F4066F3F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2194560"/>
            <a:ext cx="7336859" cy="4565469"/>
          </a:xfrm>
        </p:spPr>
        <p:txBody>
          <a:bodyPr>
            <a:normAutofit/>
          </a:bodyPr>
          <a:lstStyle/>
          <a:p>
            <a:r>
              <a:rPr lang="cs-CZ" sz="2400" dirty="0"/>
              <a:t>H. </a:t>
            </a:r>
            <a:r>
              <a:rPr lang="cs-CZ" sz="2400" dirty="0" err="1"/>
              <a:t>Jenkins</a:t>
            </a:r>
            <a:r>
              <a:rPr lang="cs-CZ" sz="2400" dirty="0"/>
              <a:t> &amp; J. </a:t>
            </a:r>
            <a:r>
              <a:rPr lang="cs-CZ" sz="2400" dirty="0" err="1"/>
              <a:t>Tulloch</a:t>
            </a:r>
            <a:r>
              <a:rPr lang="cs-CZ" sz="2400" dirty="0"/>
              <a:t> (1995) – </a:t>
            </a:r>
            <a:r>
              <a:rPr lang="cs-CZ" sz="2400" dirty="0" err="1"/>
              <a:t>fans</a:t>
            </a:r>
            <a:r>
              <a:rPr lang="cs-CZ" sz="2400" dirty="0"/>
              <a:t>, </a:t>
            </a:r>
            <a:r>
              <a:rPr lang="cs-CZ" sz="2400" dirty="0" err="1"/>
              <a:t>followers</a:t>
            </a:r>
            <a:endParaRPr lang="cs-CZ" sz="2400" dirty="0"/>
          </a:p>
          <a:p>
            <a:r>
              <a:rPr lang="cs-CZ" sz="2400" dirty="0"/>
              <a:t>N. </a:t>
            </a:r>
            <a:r>
              <a:rPr lang="cs-CZ" sz="2400" dirty="0" err="1"/>
              <a:t>Abercrombie</a:t>
            </a:r>
            <a:r>
              <a:rPr lang="cs-CZ" sz="2400" dirty="0"/>
              <a:t> &amp; B. </a:t>
            </a:r>
            <a:r>
              <a:rPr lang="cs-CZ" sz="2400" dirty="0" err="1"/>
              <a:t>Longhurst</a:t>
            </a:r>
            <a:r>
              <a:rPr lang="cs-CZ" sz="2400" dirty="0"/>
              <a:t> (1998) – </a:t>
            </a:r>
            <a:r>
              <a:rPr lang="cs-CZ" sz="2400" dirty="0" err="1"/>
              <a:t>fans</a:t>
            </a:r>
            <a:r>
              <a:rPr lang="cs-CZ" sz="2400" dirty="0"/>
              <a:t>, </a:t>
            </a:r>
            <a:r>
              <a:rPr lang="cs-CZ" sz="2400" dirty="0" err="1"/>
              <a:t>cultists</a:t>
            </a:r>
            <a:r>
              <a:rPr lang="cs-CZ" sz="2400" dirty="0"/>
              <a:t>, </a:t>
            </a:r>
            <a:r>
              <a:rPr lang="cs-CZ" sz="2400" dirty="0" err="1"/>
              <a:t>enthusiasts</a:t>
            </a:r>
            <a:r>
              <a:rPr lang="cs-CZ" sz="2400" dirty="0"/>
              <a:t>, </a:t>
            </a:r>
            <a:r>
              <a:rPr lang="cs-CZ" sz="2400" dirty="0" err="1"/>
              <a:t>petty</a:t>
            </a:r>
            <a:r>
              <a:rPr lang="cs-CZ" sz="2400" dirty="0"/>
              <a:t> </a:t>
            </a:r>
            <a:r>
              <a:rPr lang="cs-CZ" sz="2400" dirty="0" err="1"/>
              <a:t>producers</a:t>
            </a:r>
            <a:r>
              <a:rPr lang="cs-CZ" sz="2400" dirty="0"/>
              <a:t>, </a:t>
            </a:r>
            <a:r>
              <a:rPr lang="cs-CZ" sz="2400" dirty="0" err="1"/>
              <a:t>consumers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I. Jansová (2018) – </a:t>
            </a:r>
            <a:r>
              <a:rPr lang="cs-CZ" sz="2400" dirty="0" err="1"/>
              <a:t>regular</a:t>
            </a:r>
            <a:r>
              <a:rPr lang="cs-CZ" sz="2400" dirty="0"/>
              <a:t> recipient, </a:t>
            </a:r>
            <a:r>
              <a:rPr lang="cs-CZ" sz="2400" dirty="0" err="1"/>
              <a:t>observer</a:t>
            </a:r>
            <a:r>
              <a:rPr lang="cs-CZ" sz="2400" dirty="0"/>
              <a:t>, </a:t>
            </a:r>
            <a:r>
              <a:rPr lang="cs-CZ" sz="2400" dirty="0" err="1"/>
              <a:t>supporter</a:t>
            </a:r>
            <a:r>
              <a:rPr lang="cs-CZ" sz="2400" dirty="0"/>
              <a:t>, </a:t>
            </a:r>
            <a:r>
              <a:rPr lang="cs-CZ" sz="2400" dirty="0" err="1"/>
              <a:t>creator</a:t>
            </a:r>
            <a:r>
              <a:rPr lang="cs-CZ" sz="2400" dirty="0"/>
              <a:t>, expert, </a:t>
            </a:r>
            <a:r>
              <a:rPr lang="cs-CZ" sz="2400" dirty="0" err="1"/>
              <a:t>merchant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M. </a:t>
            </a:r>
            <a:r>
              <a:rPr lang="cs-CZ" sz="2400" dirty="0" err="1"/>
              <a:t>Hills</a:t>
            </a:r>
            <a:r>
              <a:rPr lang="cs-CZ" sz="2400" dirty="0"/>
              <a:t> (2002) – </a:t>
            </a:r>
            <a:r>
              <a:rPr lang="cs-CZ" sz="2400" dirty="0" err="1"/>
              <a:t>aca-fan</a:t>
            </a:r>
            <a:endParaRPr lang="cs-CZ" sz="2400" dirty="0"/>
          </a:p>
          <a:p>
            <a:r>
              <a:rPr lang="cs-CZ" sz="2400" dirty="0"/>
              <a:t>J. </a:t>
            </a:r>
            <a:r>
              <a:rPr lang="cs-CZ" sz="2400" dirty="0" err="1"/>
              <a:t>Gray</a:t>
            </a:r>
            <a:r>
              <a:rPr lang="cs-CZ" sz="2400" dirty="0"/>
              <a:t>, C. </a:t>
            </a:r>
            <a:r>
              <a:rPr lang="cs-CZ" sz="2400" dirty="0" err="1"/>
              <a:t>Sandvoss</a:t>
            </a:r>
            <a:r>
              <a:rPr lang="cs-CZ" sz="2400" dirty="0"/>
              <a:t>, J. </a:t>
            </a:r>
            <a:r>
              <a:rPr lang="cs-CZ" sz="2400" dirty="0" err="1"/>
              <a:t>Harrington</a:t>
            </a:r>
            <a:r>
              <a:rPr lang="cs-CZ" sz="2400" dirty="0"/>
              <a:t> (2007) - </a:t>
            </a:r>
            <a:r>
              <a:rPr lang="cs-CZ" sz="2400" dirty="0" err="1"/>
              <a:t>antifans</a:t>
            </a:r>
            <a:endParaRPr lang="cs-CZ" sz="24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093F49-AE7E-46A4-BF88-66F3BE7F2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8475" y="1075591"/>
            <a:ext cx="3303482" cy="5148371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A0881F-4453-45AE-AA3B-0F2F09BE24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8" b="-3"/>
          <a:stretch/>
        </p:blipFill>
        <p:spPr>
          <a:xfrm>
            <a:off x="8422081" y="1381279"/>
            <a:ext cx="2656271" cy="2175579"/>
          </a:xfrm>
          <a:custGeom>
            <a:avLst/>
            <a:gdLst/>
            <a:ahLst/>
            <a:cxnLst/>
            <a:rect l="l" t="t" r="r" b="b"/>
            <a:pathLst>
              <a:path w="3023405" h="2220471">
                <a:moveTo>
                  <a:pt x="123891" y="0"/>
                </a:moveTo>
                <a:lnTo>
                  <a:pt x="2899513" y="0"/>
                </a:lnTo>
                <a:lnTo>
                  <a:pt x="2947731" y="9735"/>
                </a:lnTo>
                <a:cubicBezTo>
                  <a:pt x="2992202" y="28544"/>
                  <a:pt x="3023405" y="72578"/>
                  <a:pt x="3023405" y="123900"/>
                </a:cubicBezTo>
                <a:lnTo>
                  <a:pt x="3023405" y="2220471"/>
                </a:lnTo>
                <a:lnTo>
                  <a:pt x="0" y="2220471"/>
                </a:lnTo>
                <a:lnTo>
                  <a:pt x="0" y="123895"/>
                </a:lnTo>
                <a:lnTo>
                  <a:pt x="9736" y="75672"/>
                </a:lnTo>
                <a:cubicBezTo>
                  <a:pt x="22276" y="46025"/>
                  <a:pt x="46026" y="22275"/>
                  <a:pt x="75673" y="9735"/>
                </a:cubicBezTo>
                <a:close/>
              </a:path>
            </a:pathLst>
          </a:custGeom>
        </p:spPr>
      </p:pic>
      <p:pic>
        <p:nvPicPr>
          <p:cNvPr id="4" name="Obrázek 3" descr="Obsah obrázku osoba, interiér&#10;&#10;Popis byl vytvořen automaticky">
            <a:extLst>
              <a:ext uri="{FF2B5EF4-FFF2-40B4-BE49-F238E27FC236}">
                <a16:creationId xmlns:a16="http://schemas.microsoft.com/office/drawing/2014/main" id="{9224C50C-9950-4869-B0CA-B49D316D7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 r="12241" b="1"/>
          <a:stretch/>
        </p:blipFill>
        <p:spPr>
          <a:xfrm>
            <a:off x="8422081" y="3714472"/>
            <a:ext cx="2656270" cy="2178313"/>
          </a:xfrm>
          <a:custGeom>
            <a:avLst/>
            <a:gdLst/>
            <a:ahLst/>
            <a:cxnLst/>
            <a:rect l="l" t="t" r="r" b="b"/>
            <a:pathLst>
              <a:path w="3023404" h="2223262">
                <a:moveTo>
                  <a:pt x="0" y="0"/>
                </a:moveTo>
                <a:lnTo>
                  <a:pt x="3023404" y="0"/>
                </a:lnTo>
                <a:lnTo>
                  <a:pt x="3023404" y="2119740"/>
                </a:lnTo>
                <a:cubicBezTo>
                  <a:pt x="3023404" y="2176914"/>
                  <a:pt x="2977056" y="2223262"/>
                  <a:pt x="2919882" y="2223262"/>
                </a:cubicBezTo>
                <a:lnTo>
                  <a:pt x="103519" y="2223262"/>
                </a:lnTo>
                <a:cubicBezTo>
                  <a:pt x="60639" y="2223262"/>
                  <a:pt x="23848" y="2197191"/>
                  <a:pt x="8132" y="2160036"/>
                </a:cubicBezTo>
                <a:lnTo>
                  <a:pt x="0" y="211975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921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37CF6-DE09-4E2D-B2D0-8E915CF3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cs-CZ" dirty="0"/>
              <a:t>Typologizace </a:t>
            </a:r>
            <a:r>
              <a:rPr lang="cs-CZ" dirty="0" err="1"/>
              <a:t>fandomů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E94C02-007F-48E9-AB3B-C5058CF2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6877050" cy="45360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H. </a:t>
            </a:r>
            <a:r>
              <a:rPr lang="cs-CZ" dirty="0" err="1"/>
              <a:t>Jenkins</a:t>
            </a:r>
            <a:r>
              <a:rPr lang="cs-CZ" dirty="0"/>
              <a:t> (1992) – </a:t>
            </a:r>
            <a:r>
              <a:rPr lang="cs-CZ" dirty="0" err="1"/>
              <a:t>weekend-only</a:t>
            </a:r>
            <a:r>
              <a:rPr lang="cs-CZ" dirty="0"/>
              <a:t> </a:t>
            </a:r>
            <a:r>
              <a:rPr lang="cs-CZ" dirty="0" err="1"/>
              <a:t>fandom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M. </a:t>
            </a:r>
            <a:r>
              <a:rPr lang="cs-CZ" dirty="0" err="1"/>
              <a:t>Hills</a:t>
            </a:r>
            <a:r>
              <a:rPr lang="cs-CZ" dirty="0"/>
              <a:t> (2002) – just-in-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fandom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J. </a:t>
            </a:r>
            <a:r>
              <a:rPr lang="cs-CZ" dirty="0" err="1"/>
              <a:t>Mittel</a:t>
            </a:r>
            <a:r>
              <a:rPr lang="cs-CZ" dirty="0"/>
              <a:t> (2009) – </a:t>
            </a:r>
            <a:r>
              <a:rPr lang="cs-CZ" dirty="0" err="1"/>
              <a:t>forensic</a:t>
            </a:r>
            <a:r>
              <a:rPr lang="cs-CZ" dirty="0"/>
              <a:t> </a:t>
            </a:r>
            <a:r>
              <a:rPr lang="cs-CZ" dirty="0" err="1"/>
              <a:t>fandom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H. </a:t>
            </a:r>
            <a:r>
              <a:rPr lang="cs-CZ" dirty="0" err="1"/>
              <a:t>Jenkins</a:t>
            </a:r>
            <a:r>
              <a:rPr lang="cs-CZ" dirty="0"/>
              <a:t>, H. Ford, J. Green (2013) –</a:t>
            </a:r>
            <a:r>
              <a:rPr lang="cs-CZ" dirty="0" err="1"/>
              <a:t>transformative</a:t>
            </a:r>
            <a:r>
              <a:rPr lang="cs-CZ" dirty="0"/>
              <a:t> / </a:t>
            </a:r>
            <a:r>
              <a:rPr lang="cs-CZ" dirty="0" err="1"/>
              <a:t>affirmative</a:t>
            </a:r>
            <a:r>
              <a:rPr lang="cs-CZ" dirty="0"/>
              <a:t> </a:t>
            </a:r>
            <a:r>
              <a:rPr lang="cs-CZ" dirty="0" err="1"/>
              <a:t>fandom</a:t>
            </a: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Fandom</a:t>
            </a:r>
            <a:r>
              <a:rPr lang="cs-CZ" dirty="0"/>
              <a:t>: žánrový, zdrojového materiálu, tvůrce, umělce, platformy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CDED4C-D9EC-4B4D-8DA6-A78007CCD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7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6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C65A1FD-5C3D-426A-9BE7-4A2275C71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6AA155-06E3-4DCC-9440-CB5532BC6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121BDE0-22BF-42DB-9B4C-6D0BB5F23D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r="15847"/>
          <a:stretch/>
        </p:blipFill>
        <p:spPr>
          <a:xfrm>
            <a:off x="20" y="-10584"/>
            <a:ext cx="3044932" cy="6858000"/>
          </a:xfrm>
          <a:prstGeom prst="rect">
            <a:avLst/>
          </a:prstGeom>
        </p:spPr>
      </p:pic>
      <p:pic>
        <p:nvPicPr>
          <p:cNvPr id="5" name="Zástupný symbol pro obsah 4" descr="Obsah obrázku osoba, exteriér, lidé, oblečený&#10;&#10;Popis byl vytvořen automaticky">
            <a:extLst>
              <a:ext uri="{FF2B5EF4-FFF2-40B4-BE49-F238E27FC236}">
                <a16:creationId xmlns:a16="http://schemas.microsoft.com/office/drawing/2014/main" id="{875DA20C-DE7C-46EF-BC05-139DF6847B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r="68720"/>
          <a:stretch/>
        </p:blipFill>
        <p:spPr>
          <a:xfrm>
            <a:off x="3044952" y="-10584"/>
            <a:ext cx="3044952" cy="6858000"/>
          </a:xfrm>
          <a:prstGeom prst="rect">
            <a:avLst/>
          </a:prstGeom>
        </p:spPr>
      </p:pic>
      <p:pic>
        <p:nvPicPr>
          <p:cNvPr id="4" name="Obrázek 3" descr="Obsah obrázku obloha, hračka, panenka&#10;&#10;Popis byl vytvořen automaticky">
            <a:extLst>
              <a:ext uri="{FF2B5EF4-FFF2-40B4-BE49-F238E27FC236}">
                <a16:creationId xmlns:a16="http://schemas.microsoft.com/office/drawing/2014/main" id="{E4BA55A9-E899-495A-BB0F-05216398D0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r="31868" b="-1"/>
          <a:stretch/>
        </p:blipFill>
        <p:spPr>
          <a:xfrm>
            <a:off x="6089904" y="-10584"/>
            <a:ext cx="3044952" cy="685800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D5129C84-B27E-4A67-B15A-2B37B627E1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r="17873"/>
          <a:stretch/>
        </p:blipFill>
        <p:spPr>
          <a:xfrm>
            <a:off x="9134856" y="-10584"/>
            <a:ext cx="305714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E654B18-3AE8-4826-95B5-40032F0B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03405"/>
            <a:ext cx="94488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Kdo je tedy fanoušek?</a:t>
            </a:r>
          </a:p>
        </p:txBody>
      </p:sp>
    </p:spTree>
    <p:extLst>
      <p:ext uri="{BB962C8B-B14F-4D97-AF65-F5344CB8AC3E}">
        <p14:creationId xmlns:p14="http://schemas.microsoft.com/office/powerpoint/2010/main" val="10688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9B9F194-3553-4453-ACE9-DD33DCA9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1"/>
            <a:ext cx="3300981" cy="2603360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 err="1"/>
              <a:t>Díky</a:t>
            </a:r>
            <a:r>
              <a:rPr lang="en-US" sz="3700" b="1" dirty="0"/>
              <a:t> za </a:t>
            </a:r>
            <a:r>
              <a:rPr lang="en-US" sz="3700" b="1" dirty="0" err="1"/>
              <a:t>pozornost</a:t>
            </a:r>
            <a:r>
              <a:rPr lang="en-US" sz="3700" b="1" dirty="0"/>
              <a:t>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symbol pro obsah 8" descr="Obsah obrázku text, noviny, rozmazaný&#10;&#10;Popis byl vytvořen automaticky">
            <a:extLst>
              <a:ext uri="{FF2B5EF4-FFF2-40B4-BE49-F238E27FC236}">
                <a16:creationId xmlns:a16="http://schemas.microsoft.com/office/drawing/2014/main" id="{560644F2-0E93-4C36-903E-48F596BFB1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114" b="-1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3696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40</TotalTime>
  <Words>310</Words>
  <Application>Microsoft Macintosh PowerPoint</Application>
  <PresentationFormat>Širokoúhlá obrazovka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Kondenzační stopa</vt:lpstr>
      <vt:lpstr> Fan/oušek, fandom + aktivity a praxe fanoušků</vt:lpstr>
      <vt:lpstr>Osoby fanoušků</vt:lpstr>
      <vt:lpstr>Fanoušek vs. obyčejný divák/divačka</vt:lpstr>
      <vt:lpstr>Aktivity a praxe fanoušků</vt:lpstr>
      <vt:lpstr>Typologizace fanoušků</vt:lpstr>
      <vt:lpstr>Typologizace fandomů</vt:lpstr>
      <vt:lpstr>Kdo je tedy fanoušek?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Studia fanouškovství: Fan Studies (KZU/FSM)</dc:title>
  <dc:creator>Iveta Jansová</dc:creator>
  <cp:lastModifiedBy>Iveta Jansová</cp:lastModifiedBy>
  <cp:revision>7</cp:revision>
  <dcterms:created xsi:type="dcterms:W3CDTF">2020-02-04T08:33:48Z</dcterms:created>
  <dcterms:modified xsi:type="dcterms:W3CDTF">2021-02-16T08:15:53Z</dcterms:modified>
</cp:coreProperties>
</file>