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hel74@outlook.cz" userId="d65a047a6ce7e425" providerId="LiveId" clId="{FFC73244-53B4-4F7B-9134-E388323AB1C2}"/>
    <pc:docChg chg="undo custSel addSld modSld">
      <pc:chgData name="robhel74@outlook.cz" userId="d65a047a6ce7e425" providerId="LiveId" clId="{FFC73244-53B4-4F7B-9134-E388323AB1C2}" dt="2021-05-02T17:39:40.637" v="4377" actId="20577"/>
      <pc:docMkLst>
        <pc:docMk/>
      </pc:docMkLst>
      <pc:sldChg chg="modSp mod">
        <pc:chgData name="robhel74@outlook.cz" userId="d65a047a6ce7e425" providerId="LiveId" clId="{FFC73244-53B4-4F7B-9134-E388323AB1C2}" dt="2021-05-02T16:41:16.794" v="45" actId="790"/>
        <pc:sldMkLst>
          <pc:docMk/>
          <pc:sldMk cId="1129499737" sldId="257"/>
        </pc:sldMkLst>
        <pc:spChg chg="mod">
          <ac:chgData name="robhel74@outlook.cz" userId="d65a047a6ce7e425" providerId="LiveId" clId="{FFC73244-53B4-4F7B-9134-E388323AB1C2}" dt="2021-05-02T16:41:16.794" v="45" actId="790"/>
          <ac:spMkLst>
            <pc:docMk/>
            <pc:sldMk cId="1129499737" sldId="257"/>
            <ac:spMk id="3" creationId="{323E26BD-581C-43C5-8217-7C5084277295}"/>
          </ac:spMkLst>
        </pc:spChg>
      </pc:sldChg>
      <pc:sldChg chg="modSp new mod">
        <pc:chgData name="robhel74@outlook.cz" userId="d65a047a6ce7e425" providerId="LiveId" clId="{FFC73244-53B4-4F7B-9134-E388323AB1C2}" dt="2021-05-02T16:46:58.359" v="268" actId="20577"/>
        <pc:sldMkLst>
          <pc:docMk/>
          <pc:sldMk cId="824409490" sldId="258"/>
        </pc:sldMkLst>
        <pc:spChg chg="mod">
          <ac:chgData name="robhel74@outlook.cz" userId="d65a047a6ce7e425" providerId="LiveId" clId="{FFC73244-53B4-4F7B-9134-E388323AB1C2}" dt="2021-05-02T16:46:58.359" v="268" actId="20577"/>
          <ac:spMkLst>
            <pc:docMk/>
            <pc:sldMk cId="824409490" sldId="258"/>
            <ac:spMk id="2" creationId="{BC3F2784-E014-4D4C-977D-BEFDE7BAD495}"/>
          </ac:spMkLst>
        </pc:spChg>
        <pc:spChg chg="mod">
          <ac:chgData name="robhel74@outlook.cz" userId="d65a047a6ce7e425" providerId="LiveId" clId="{FFC73244-53B4-4F7B-9134-E388323AB1C2}" dt="2021-05-02T16:45:30.286" v="265" actId="12"/>
          <ac:spMkLst>
            <pc:docMk/>
            <pc:sldMk cId="824409490" sldId="258"/>
            <ac:spMk id="3" creationId="{74762A6B-3833-4060-99F7-72812B103066}"/>
          </ac:spMkLst>
        </pc:spChg>
      </pc:sldChg>
      <pc:sldChg chg="modSp add mod">
        <pc:chgData name="robhel74@outlook.cz" userId="d65a047a6ce7e425" providerId="LiveId" clId="{FFC73244-53B4-4F7B-9134-E388323AB1C2}" dt="2021-05-02T16:47:59.437" v="375" actId="20577"/>
        <pc:sldMkLst>
          <pc:docMk/>
          <pc:sldMk cId="1308027983" sldId="259"/>
        </pc:sldMkLst>
        <pc:spChg chg="mod">
          <ac:chgData name="robhel74@outlook.cz" userId="d65a047a6ce7e425" providerId="LiveId" clId="{FFC73244-53B4-4F7B-9134-E388323AB1C2}" dt="2021-05-02T16:47:03.596" v="269" actId="20577"/>
          <ac:spMkLst>
            <pc:docMk/>
            <pc:sldMk cId="1308027983" sldId="259"/>
            <ac:spMk id="2" creationId="{BC3F2784-E014-4D4C-977D-BEFDE7BAD495}"/>
          </ac:spMkLst>
        </pc:spChg>
        <pc:spChg chg="mod">
          <ac:chgData name="robhel74@outlook.cz" userId="d65a047a6ce7e425" providerId="LiveId" clId="{FFC73244-53B4-4F7B-9134-E388323AB1C2}" dt="2021-05-02T16:47:59.437" v="375" actId="20577"/>
          <ac:spMkLst>
            <pc:docMk/>
            <pc:sldMk cId="1308027983" sldId="259"/>
            <ac:spMk id="3" creationId="{74762A6B-3833-4060-99F7-72812B103066}"/>
          </ac:spMkLst>
        </pc:spChg>
      </pc:sldChg>
      <pc:sldChg chg="modSp new mod">
        <pc:chgData name="robhel74@outlook.cz" userId="d65a047a6ce7e425" providerId="LiveId" clId="{FFC73244-53B4-4F7B-9134-E388323AB1C2}" dt="2021-05-02T16:54:09.901" v="711" actId="20577"/>
        <pc:sldMkLst>
          <pc:docMk/>
          <pc:sldMk cId="964529906" sldId="260"/>
        </pc:sldMkLst>
        <pc:spChg chg="mod">
          <ac:chgData name="robhel74@outlook.cz" userId="d65a047a6ce7e425" providerId="LiveId" clId="{FFC73244-53B4-4F7B-9134-E388323AB1C2}" dt="2021-05-02T16:54:09.901" v="711" actId="20577"/>
          <ac:spMkLst>
            <pc:docMk/>
            <pc:sldMk cId="964529906" sldId="260"/>
            <ac:spMk id="2" creationId="{85037EB2-4968-4A46-9329-1729E7EC173B}"/>
          </ac:spMkLst>
        </pc:spChg>
        <pc:spChg chg="mod">
          <ac:chgData name="robhel74@outlook.cz" userId="d65a047a6ce7e425" providerId="LiveId" clId="{FFC73244-53B4-4F7B-9134-E388323AB1C2}" dt="2021-05-02T16:51:53.388" v="710" actId="20577"/>
          <ac:spMkLst>
            <pc:docMk/>
            <pc:sldMk cId="964529906" sldId="260"/>
            <ac:spMk id="3" creationId="{446AFD63-064B-4B93-9C28-026A5D668AC7}"/>
          </ac:spMkLst>
        </pc:spChg>
      </pc:sldChg>
      <pc:sldChg chg="modSp new mod">
        <pc:chgData name="robhel74@outlook.cz" userId="d65a047a6ce7e425" providerId="LiveId" clId="{FFC73244-53B4-4F7B-9134-E388323AB1C2}" dt="2021-05-02T16:58:02.659" v="1093" actId="20577"/>
        <pc:sldMkLst>
          <pc:docMk/>
          <pc:sldMk cId="2657968524" sldId="261"/>
        </pc:sldMkLst>
        <pc:spChg chg="mod">
          <ac:chgData name="robhel74@outlook.cz" userId="d65a047a6ce7e425" providerId="LiveId" clId="{FFC73244-53B4-4F7B-9134-E388323AB1C2}" dt="2021-05-02T16:54:23.591" v="736" actId="20577"/>
          <ac:spMkLst>
            <pc:docMk/>
            <pc:sldMk cId="2657968524" sldId="261"/>
            <ac:spMk id="2" creationId="{9D18B09E-D334-4364-B36C-26B500A86790}"/>
          </ac:spMkLst>
        </pc:spChg>
        <pc:spChg chg="mod">
          <ac:chgData name="robhel74@outlook.cz" userId="d65a047a6ce7e425" providerId="LiveId" clId="{FFC73244-53B4-4F7B-9134-E388323AB1C2}" dt="2021-05-02T16:58:02.659" v="1093" actId="20577"/>
          <ac:spMkLst>
            <pc:docMk/>
            <pc:sldMk cId="2657968524" sldId="261"/>
            <ac:spMk id="3" creationId="{4527095D-ABA9-4064-B082-C83DB470433F}"/>
          </ac:spMkLst>
        </pc:spChg>
      </pc:sldChg>
      <pc:sldChg chg="modSp new mod">
        <pc:chgData name="robhel74@outlook.cz" userId="d65a047a6ce7e425" providerId="LiveId" clId="{FFC73244-53B4-4F7B-9134-E388323AB1C2}" dt="2021-05-02T17:02:48.397" v="1462" actId="20577"/>
        <pc:sldMkLst>
          <pc:docMk/>
          <pc:sldMk cId="2254097154" sldId="262"/>
        </pc:sldMkLst>
        <pc:spChg chg="mod">
          <ac:chgData name="robhel74@outlook.cz" userId="d65a047a6ce7e425" providerId="LiveId" clId="{FFC73244-53B4-4F7B-9134-E388323AB1C2}" dt="2021-05-02T16:58:51.470" v="1116" actId="20577"/>
          <ac:spMkLst>
            <pc:docMk/>
            <pc:sldMk cId="2254097154" sldId="262"/>
            <ac:spMk id="2" creationId="{01B6EE8D-E52F-493C-A510-18A7B421FAEF}"/>
          </ac:spMkLst>
        </pc:spChg>
        <pc:spChg chg="mod">
          <ac:chgData name="robhel74@outlook.cz" userId="d65a047a6ce7e425" providerId="LiveId" clId="{FFC73244-53B4-4F7B-9134-E388323AB1C2}" dt="2021-05-02T17:02:48.397" v="1462" actId="20577"/>
          <ac:spMkLst>
            <pc:docMk/>
            <pc:sldMk cId="2254097154" sldId="262"/>
            <ac:spMk id="3" creationId="{0EDB090D-2D7E-4DF0-877D-F5B17E2EA418}"/>
          </ac:spMkLst>
        </pc:spChg>
      </pc:sldChg>
      <pc:sldChg chg="modSp add mod">
        <pc:chgData name="robhel74@outlook.cz" userId="d65a047a6ce7e425" providerId="LiveId" clId="{FFC73244-53B4-4F7B-9134-E388323AB1C2}" dt="2021-05-02T17:04:48.681" v="1670" actId="20577"/>
        <pc:sldMkLst>
          <pc:docMk/>
          <pc:sldMk cId="1374697087" sldId="263"/>
        </pc:sldMkLst>
        <pc:spChg chg="mod">
          <ac:chgData name="robhel74@outlook.cz" userId="d65a047a6ce7e425" providerId="LiveId" clId="{FFC73244-53B4-4F7B-9134-E388323AB1C2}" dt="2021-05-02T17:03:07.541" v="1464" actId="20577"/>
          <ac:spMkLst>
            <pc:docMk/>
            <pc:sldMk cId="1374697087" sldId="263"/>
            <ac:spMk id="2" creationId="{01B6EE8D-E52F-493C-A510-18A7B421FAEF}"/>
          </ac:spMkLst>
        </pc:spChg>
        <pc:spChg chg="mod">
          <ac:chgData name="robhel74@outlook.cz" userId="d65a047a6ce7e425" providerId="LiveId" clId="{FFC73244-53B4-4F7B-9134-E388323AB1C2}" dt="2021-05-02T17:04:48.681" v="1670" actId="20577"/>
          <ac:spMkLst>
            <pc:docMk/>
            <pc:sldMk cId="1374697087" sldId="263"/>
            <ac:spMk id="3" creationId="{0EDB090D-2D7E-4DF0-877D-F5B17E2EA418}"/>
          </ac:spMkLst>
        </pc:spChg>
      </pc:sldChg>
      <pc:sldChg chg="modSp new mod">
        <pc:chgData name="robhel74@outlook.cz" userId="d65a047a6ce7e425" providerId="LiveId" clId="{FFC73244-53B4-4F7B-9134-E388323AB1C2}" dt="2021-05-02T17:07:50.494" v="1798" actId="5793"/>
        <pc:sldMkLst>
          <pc:docMk/>
          <pc:sldMk cId="2791324344" sldId="264"/>
        </pc:sldMkLst>
        <pc:spChg chg="mod">
          <ac:chgData name="robhel74@outlook.cz" userId="d65a047a6ce7e425" providerId="LiveId" clId="{FFC73244-53B4-4F7B-9134-E388323AB1C2}" dt="2021-05-02T17:05:12.625" v="1702" actId="20577"/>
          <ac:spMkLst>
            <pc:docMk/>
            <pc:sldMk cId="2791324344" sldId="264"/>
            <ac:spMk id="2" creationId="{85B67445-FDE0-4B4D-801C-7848865EC5BF}"/>
          </ac:spMkLst>
        </pc:spChg>
        <pc:spChg chg="mod">
          <ac:chgData name="robhel74@outlook.cz" userId="d65a047a6ce7e425" providerId="LiveId" clId="{FFC73244-53B4-4F7B-9134-E388323AB1C2}" dt="2021-05-02T17:07:50.494" v="1798" actId="5793"/>
          <ac:spMkLst>
            <pc:docMk/>
            <pc:sldMk cId="2791324344" sldId="264"/>
            <ac:spMk id="3" creationId="{8BE43243-2EA0-4A19-8B82-62BEF894E83A}"/>
          </ac:spMkLst>
        </pc:spChg>
      </pc:sldChg>
      <pc:sldChg chg="modSp new mod">
        <pc:chgData name="robhel74@outlook.cz" userId="d65a047a6ce7e425" providerId="LiveId" clId="{FFC73244-53B4-4F7B-9134-E388323AB1C2}" dt="2021-05-02T17:14:25.319" v="2211" actId="20577"/>
        <pc:sldMkLst>
          <pc:docMk/>
          <pc:sldMk cId="303381722" sldId="265"/>
        </pc:sldMkLst>
        <pc:spChg chg="mod">
          <ac:chgData name="robhel74@outlook.cz" userId="d65a047a6ce7e425" providerId="LiveId" clId="{FFC73244-53B4-4F7B-9134-E388323AB1C2}" dt="2021-05-02T17:14:25.319" v="2211" actId="20577"/>
          <ac:spMkLst>
            <pc:docMk/>
            <pc:sldMk cId="303381722" sldId="265"/>
            <ac:spMk id="2" creationId="{CEDF4572-8CC9-4DE1-A96D-D4B4A6485C8F}"/>
          </ac:spMkLst>
        </pc:spChg>
        <pc:spChg chg="mod">
          <ac:chgData name="robhel74@outlook.cz" userId="d65a047a6ce7e425" providerId="LiveId" clId="{FFC73244-53B4-4F7B-9134-E388323AB1C2}" dt="2021-05-02T17:13:08.424" v="2210" actId="27636"/>
          <ac:spMkLst>
            <pc:docMk/>
            <pc:sldMk cId="303381722" sldId="265"/>
            <ac:spMk id="3" creationId="{D314CF04-4421-4404-A518-505C6B648FC4}"/>
          </ac:spMkLst>
        </pc:spChg>
      </pc:sldChg>
      <pc:sldChg chg="modSp add mod">
        <pc:chgData name="robhel74@outlook.cz" userId="d65a047a6ce7e425" providerId="LiveId" clId="{FFC73244-53B4-4F7B-9134-E388323AB1C2}" dt="2021-05-02T17:18:32.102" v="2487" actId="20577"/>
        <pc:sldMkLst>
          <pc:docMk/>
          <pc:sldMk cId="4083370749" sldId="266"/>
        </pc:sldMkLst>
        <pc:spChg chg="mod">
          <ac:chgData name="robhel74@outlook.cz" userId="d65a047a6ce7e425" providerId="LiveId" clId="{FFC73244-53B4-4F7B-9134-E388323AB1C2}" dt="2021-05-02T17:14:52.086" v="2250" actId="20577"/>
          <ac:spMkLst>
            <pc:docMk/>
            <pc:sldMk cId="4083370749" sldId="266"/>
            <ac:spMk id="2" creationId="{CEDF4572-8CC9-4DE1-A96D-D4B4A6485C8F}"/>
          </ac:spMkLst>
        </pc:spChg>
        <pc:spChg chg="mod">
          <ac:chgData name="robhel74@outlook.cz" userId="d65a047a6ce7e425" providerId="LiveId" clId="{FFC73244-53B4-4F7B-9134-E388323AB1C2}" dt="2021-05-02T17:18:32.102" v="2487" actId="20577"/>
          <ac:spMkLst>
            <pc:docMk/>
            <pc:sldMk cId="4083370749" sldId="266"/>
            <ac:spMk id="3" creationId="{D314CF04-4421-4404-A518-505C6B648FC4}"/>
          </ac:spMkLst>
        </pc:spChg>
      </pc:sldChg>
      <pc:sldChg chg="modSp add mod">
        <pc:chgData name="robhel74@outlook.cz" userId="d65a047a6ce7e425" providerId="LiveId" clId="{FFC73244-53B4-4F7B-9134-E388323AB1C2}" dt="2021-05-02T17:20:10.394" v="2753" actId="20577"/>
        <pc:sldMkLst>
          <pc:docMk/>
          <pc:sldMk cId="2730932081" sldId="267"/>
        </pc:sldMkLst>
        <pc:spChg chg="mod">
          <ac:chgData name="robhel74@outlook.cz" userId="d65a047a6ce7e425" providerId="LiveId" clId="{FFC73244-53B4-4F7B-9134-E388323AB1C2}" dt="2021-05-02T17:18:56.923" v="2516" actId="20577"/>
          <ac:spMkLst>
            <pc:docMk/>
            <pc:sldMk cId="2730932081" sldId="267"/>
            <ac:spMk id="2" creationId="{CEDF4572-8CC9-4DE1-A96D-D4B4A6485C8F}"/>
          </ac:spMkLst>
        </pc:spChg>
        <pc:spChg chg="mod">
          <ac:chgData name="robhel74@outlook.cz" userId="d65a047a6ce7e425" providerId="LiveId" clId="{FFC73244-53B4-4F7B-9134-E388323AB1C2}" dt="2021-05-02T17:20:10.394" v="2753" actId="20577"/>
          <ac:spMkLst>
            <pc:docMk/>
            <pc:sldMk cId="2730932081" sldId="267"/>
            <ac:spMk id="3" creationId="{D314CF04-4421-4404-A518-505C6B648FC4}"/>
          </ac:spMkLst>
        </pc:spChg>
      </pc:sldChg>
      <pc:sldChg chg="modSp new mod">
        <pc:chgData name="robhel74@outlook.cz" userId="d65a047a6ce7e425" providerId="LiveId" clId="{FFC73244-53B4-4F7B-9134-E388323AB1C2}" dt="2021-05-02T17:24:30.891" v="3261" actId="20577"/>
        <pc:sldMkLst>
          <pc:docMk/>
          <pc:sldMk cId="79251677" sldId="268"/>
        </pc:sldMkLst>
        <pc:spChg chg="mod">
          <ac:chgData name="robhel74@outlook.cz" userId="d65a047a6ce7e425" providerId="LiveId" clId="{FFC73244-53B4-4F7B-9134-E388323AB1C2}" dt="2021-05-02T17:20:35.789" v="2780" actId="20577"/>
          <ac:spMkLst>
            <pc:docMk/>
            <pc:sldMk cId="79251677" sldId="268"/>
            <ac:spMk id="2" creationId="{7A32746E-3BA1-44E4-9F80-5DA281EF3BAE}"/>
          </ac:spMkLst>
        </pc:spChg>
        <pc:spChg chg="mod">
          <ac:chgData name="robhel74@outlook.cz" userId="d65a047a6ce7e425" providerId="LiveId" clId="{FFC73244-53B4-4F7B-9134-E388323AB1C2}" dt="2021-05-02T17:24:30.891" v="3261" actId="20577"/>
          <ac:spMkLst>
            <pc:docMk/>
            <pc:sldMk cId="79251677" sldId="268"/>
            <ac:spMk id="3" creationId="{0C2BC421-F5A9-479F-B043-6AF1991F497F}"/>
          </ac:spMkLst>
        </pc:spChg>
      </pc:sldChg>
      <pc:sldChg chg="modSp new mod">
        <pc:chgData name="robhel74@outlook.cz" userId="d65a047a6ce7e425" providerId="LiveId" clId="{FFC73244-53B4-4F7B-9134-E388323AB1C2}" dt="2021-05-02T17:27:31.985" v="3460" actId="20577"/>
        <pc:sldMkLst>
          <pc:docMk/>
          <pc:sldMk cId="1535894922" sldId="269"/>
        </pc:sldMkLst>
        <pc:spChg chg="mod">
          <ac:chgData name="robhel74@outlook.cz" userId="d65a047a6ce7e425" providerId="LiveId" clId="{FFC73244-53B4-4F7B-9134-E388323AB1C2}" dt="2021-05-02T17:25:10.518" v="3286" actId="20577"/>
          <ac:spMkLst>
            <pc:docMk/>
            <pc:sldMk cId="1535894922" sldId="269"/>
            <ac:spMk id="2" creationId="{E915765F-B29C-4FCB-A243-56CFC2CF6060}"/>
          </ac:spMkLst>
        </pc:spChg>
        <pc:spChg chg="mod">
          <ac:chgData name="robhel74@outlook.cz" userId="d65a047a6ce7e425" providerId="LiveId" clId="{FFC73244-53B4-4F7B-9134-E388323AB1C2}" dt="2021-05-02T17:27:31.985" v="3460" actId="20577"/>
          <ac:spMkLst>
            <pc:docMk/>
            <pc:sldMk cId="1535894922" sldId="269"/>
            <ac:spMk id="3" creationId="{DAEFE43E-EC8E-463D-BCA1-7723C168A412}"/>
          </ac:spMkLst>
        </pc:spChg>
      </pc:sldChg>
      <pc:sldChg chg="modSp new mod">
        <pc:chgData name="robhel74@outlook.cz" userId="d65a047a6ce7e425" providerId="LiveId" clId="{FFC73244-53B4-4F7B-9134-E388323AB1C2}" dt="2021-05-02T17:31:26.825" v="3774" actId="20577"/>
        <pc:sldMkLst>
          <pc:docMk/>
          <pc:sldMk cId="1577708126" sldId="270"/>
        </pc:sldMkLst>
        <pc:spChg chg="mod">
          <ac:chgData name="robhel74@outlook.cz" userId="d65a047a6ce7e425" providerId="LiveId" clId="{FFC73244-53B4-4F7B-9134-E388323AB1C2}" dt="2021-05-02T17:31:26.825" v="3774" actId="20577"/>
          <ac:spMkLst>
            <pc:docMk/>
            <pc:sldMk cId="1577708126" sldId="270"/>
            <ac:spMk id="2" creationId="{BF67F862-EAB1-4762-B90E-EBF482CC2687}"/>
          </ac:spMkLst>
        </pc:spChg>
        <pc:spChg chg="mod">
          <ac:chgData name="robhel74@outlook.cz" userId="d65a047a6ce7e425" providerId="LiveId" clId="{FFC73244-53B4-4F7B-9134-E388323AB1C2}" dt="2021-05-02T17:30:46.165" v="3773" actId="20577"/>
          <ac:spMkLst>
            <pc:docMk/>
            <pc:sldMk cId="1577708126" sldId="270"/>
            <ac:spMk id="3" creationId="{54457DF8-8BB6-4896-866F-8A16BC525579}"/>
          </ac:spMkLst>
        </pc:spChg>
      </pc:sldChg>
      <pc:sldChg chg="modSp add mod">
        <pc:chgData name="robhel74@outlook.cz" userId="d65a047a6ce7e425" providerId="LiveId" clId="{FFC73244-53B4-4F7B-9134-E388323AB1C2}" dt="2021-05-02T17:33:32.544" v="4036" actId="20577"/>
        <pc:sldMkLst>
          <pc:docMk/>
          <pc:sldMk cId="3708369056" sldId="271"/>
        </pc:sldMkLst>
        <pc:spChg chg="mod">
          <ac:chgData name="robhel74@outlook.cz" userId="d65a047a6ce7e425" providerId="LiveId" clId="{FFC73244-53B4-4F7B-9134-E388323AB1C2}" dt="2021-05-02T17:33:32.544" v="4036" actId="20577"/>
          <ac:spMkLst>
            <pc:docMk/>
            <pc:sldMk cId="3708369056" sldId="271"/>
            <ac:spMk id="2" creationId="{BF67F862-EAB1-4762-B90E-EBF482CC2687}"/>
          </ac:spMkLst>
        </pc:spChg>
        <pc:spChg chg="mod">
          <ac:chgData name="robhel74@outlook.cz" userId="d65a047a6ce7e425" providerId="LiveId" clId="{FFC73244-53B4-4F7B-9134-E388323AB1C2}" dt="2021-05-02T17:33:11.683" v="4035" actId="20577"/>
          <ac:spMkLst>
            <pc:docMk/>
            <pc:sldMk cId="3708369056" sldId="271"/>
            <ac:spMk id="3" creationId="{54457DF8-8BB6-4896-866F-8A16BC525579}"/>
          </ac:spMkLst>
        </pc:spChg>
      </pc:sldChg>
      <pc:sldChg chg="modSp new mod">
        <pc:chgData name="robhel74@outlook.cz" userId="d65a047a6ce7e425" providerId="LiveId" clId="{FFC73244-53B4-4F7B-9134-E388323AB1C2}" dt="2021-05-02T17:35:51.103" v="4244" actId="20577"/>
        <pc:sldMkLst>
          <pc:docMk/>
          <pc:sldMk cId="1517944363" sldId="272"/>
        </pc:sldMkLst>
        <pc:spChg chg="mod">
          <ac:chgData name="robhel74@outlook.cz" userId="d65a047a6ce7e425" providerId="LiveId" clId="{FFC73244-53B4-4F7B-9134-E388323AB1C2}" dt="2021-05-02T17:35:51.103" v="4244" actId="20577"/>
          <ac:spMkLst>
            <pc:docMk/>
            <pc:sldMk cId="1517944363" sldId="272"/>
            <ac:spMk id="2" creationId="{F88C5661-3E61-41D2-B00F-A871807BB12D}"/>
          </ac:spMkLst>
        </pc:spChg>
        <pc:spChg chg="mod">
          <ac:chgData name="robhel74@outlook.cz" userId="d65a047a6ce7e425" providerId="LiveId" clId="{FFC73244-53B4-4F7B-9134-E388323AB1C2}" dt="2021-05-02T17:35:16.140" v="4243" actId="20577"/>
          <ac:spMkLst>
            <pc:docMk/>
            <pc:sldMk cId="1517944363" sldId="272"/>
            <ac:spMk id="3" creationId="{4F1361E0-2794-435D-9B10-929B57BA0B6F}"/>
          </ac:spMkLst>
        </pc:spChg>
      </pc:sldChg>
      <pc:sldChg chg="modSp add mod">
        <pc:chgData name="robhel74@outlook.cz" userId="d65a047a6ce7e425" providerId="LiveId" clId="{FFC73244-53B4-4F7B-9134-E388323AB1C2}" dt="2021-05-02T17:39:15.328" v="4369" actId="20577"/>
        <pc:sldMkLst>
          <pc:docMk/>
          <pc:sldMk cId="1829175837" sldId="273"/>
        </pc:sldMkLst>
        <pc:spChg chg="mod">
          <ac:chgData name="robhel74@outlook.cz" userId="d65a047a6ce7e425" providerId="LiveId" clId="{FFC73244-53B4-4F7B-9134-E388323AB1C2}" dt="2021-05-02T17:35:58.787" v="4246" actId="20577"/>
          <ac:spMkLst>
            <pc:docMk/>
            <pc:sldMk cId="1829175837" sldId="273"/>
            <ac:spMk id="2" creationId="{F88C5661-3E61-41D2-B00F-A871807BB12D}"/>
          </ac:spMkLst>
        </pc:spChg>
        <pc:spChg chg="mod">
          <ac:chgData name="robhel74@outlook.cz" userId="d65a047a6ce7e425" providerId="LiveId" clId="{FFC73244-53B4-4F7B-9134-E388323AB1C2}" dt="2021-05-02T17:39:15.328" v="4369" actId="20577"/>
          <ac:spMkLst>
            <pc:docMk/>
            <pc:sldMk cId="1829175837" sldId="273"/>
            <ac:spMk id="3" creationId="{4F1361E0-2794-435D-9B10-929B57BA0B6F}"/>
          </ac:spMkLst>
        </pc:spChg>
      </pc:sldChg>
      <pc:sldChg chg="modSp new mod">
        <pc:chgData name="robhel74@outlook.cz" userId="d65a047a6ce7e425" providerId="LiveId" clId="{FFC73244-53B4-4F7B-9134-E388323AB1C2}" dt="2021-05-02T17:39:40.637" v="4377" actId="20577"/>
        <pc:sldMkLst>
          <pc:docMk/>
          <pc:sldMk cId="1751592429" sldId="274"/>
        </pc:sldMkLst>
        <pc:spChg chg="mod">
          <ac:chgData name="robhel74@outlook.cz" userId="d65a047a6ce7e425" providerId="LiveId" clId="{FFC73244-53B4-4F7B-9134-E388323AB1C2}" dt="2021-05-02T17:39:40.637" v="4377" actId="20577"/>
          <ac:spMkLst>
            <pc:docMk/>
            <pc:sldMk cId="1751592429" sldId="274"/>
            <ac:spMk id="2" creationId="{A820AC4C-EE36-4877-BEA0-6E7F06BB784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BB9CC-6491-46F3-AEE4-0C9DFBDA3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9861" y="2514600"/>
            <a:ext cx="9304751" cy="2262781"/>
          </a:xfrm>
        </p:spPr>
        <p:txBody>
          <a:bodyPr/>
          <a:lstStyle/>
          <a:p>
            <a:r>
              <a:rPr lang="cs-CZ" dirty="0"/>
              <a:t>LANGUAGE AND DIVERSIT</a:t>
            </a:r>
            <a:r>
              <a:rPr lang="en-US" dirty="0"/>
              <a:t>Y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C0262E-3EDA-4750-A67E-A24807C761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/>
              <a:t>ROBERT HELAN</a:t>
            </a:r>
          </a:p>
          <a:p>
            <a:r>
              <a:rPr lang="en-US" dirty="0"/>
              <a:t>FACUTLY OF SOCIAL STUDIES</a:t>
            </a:r>
          </a:p>
          <a:p>
            <a:r>
              <a:rPr lang="en-US" dirty="0"/>
              <a:t>MASARYK UNIVERSITY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01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DF4572-8CC9-4DE1-A96D-D4B4A6485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5.A WHAT IS STEREOTYPING?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14CF04-4421-4404-A518-505C6B648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600"/>
            <a:ext cx="9099205" cy="3777622"/>
          </a:xfrm>
        </p:spPr>
        <p:txBody>
          <a:bodyPr>
            <a:normAutofit/>
          </a:bodyPr>
          <a:lstStyle/>
          <a:p>
            <a:r>
              <a:rPr lang="en-US" dirty="0"/>
              <a:t>ORIGINATED AS A TERM TO DESCRIBE WHAT EVERY HUMAN BEING DOES WHEN HE OR SHE ENCOUNTERS OTHER HUMAN BEINGS.</a:t>
            </a:r>
          </a:p>
          <a:p>
            <a:endParaRPr lang="en-US" dirty="0"/>
          </a:p>
          <a:p>
            <a:r>
              <a:rPr lang="en-US" dirty="0"/>
              <a:t>SERVES AS A WAY OF ORGANIZING AND CATEGORIZING OUR DAILY EXPERIENCES.</a:t>
            </a:r>
          </a:p>
          <a:p>
            <a:endParaRPr lang="en-US" dirty="0"/>
          </a:p>
          <a:p>
            <a:r>
              <a:rPr lang="en-US" dirty="0"/>
              <a:t>ETHNIC STEREOTYPING HELPS US FEEL COMFORTABLE INTERACTING WITH PEOPLE FROM DIFFERENT ETHNIC GROUPS.</a:t>
            </a:r>
          </a:p>
          <a:p>
            <a:endParaRPr lang="en-US" dirty="0"/>
          </a:p>
          <a:p>
            <a:r>
              <a:rPr lang="en-US" dirty="0"/>
              <a:t>IT ALLOWS US TO PREDICT HOW PEOPLE WILL BEHAVE IN SPECIFIC SITUATIONS.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381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DF4572-8CC9-4DE1-A96D-D4B4A6485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5.B WHAT IS STEREOTYPING?</a:t>
            </a:r>
            <a:br>
              <a:rPr lang="en-US" dirty="0"/>
            </a:br>
            <a:r>
              <a:rPr lang="en-US" dirty="0"/>
              <a:t>      PROBLEMS WITH STEREOTYPING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14CF04-4421-4404-A518-505C6B648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600"/>
            <a:ext cx="9099205" cy="3777622"/>
          </a:xfrm>
        </p:spPr>
        <p:txBody>
          <a:bodyPr>
            <a:normAutofit/>
          </a:bodyPr>
          <a:lstStyle/>
          <a:p>
            <a:r>
              <a:rPr lang="en-US" dirty="0"/>
              <a:t>I. MAKING NEGATIVE JUDGMENTS ABOUT DIFFERENCES.</a:t>
            </a:r>
          </a:p>
          <a:p>
            <a:endParaRPr lang="en-US" dirty="0"/>
          </a:p>
          <a:p>
            <a:r>
              <a:rPr lang="en-US" dirty="0"/>
              <a:t>II. MAKING JUDGMENTS WITHOUT SUFFICIENT INFORMATION.</a:t>
            </a:r>
          </a:p>
          <a:p>
            <a:endParaRPr lang="en-US" dirty="0"/>
          </a:p>
          <a:p>
            <a:r>
              <a:rPr lang="en-US" dirty="0"/>
              <a:t>III. IGNORING HOW INDIVIDUALS MAY DIFFER FROM THE STEREOTYPE.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370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DF4572-8CC9-4DE1-A96D-D4B4A6485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5.C WHAT IS STEREOTYPING?</a:t>
            </a:r>
            <a:br>
              <a:rPr lang="en-US" dirty="0"/>
            </a:br>
            <a:r>
              <a:rPr lang="en-US" dirty="0"/>
              <a:t>      AVOID NEGATIVE STEREOTYPING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14CF04-4421-4404-A518-505C6B648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600"/>
            <a:ext cx="9099205" cy="3777622"/>
          </a:xfrm>
        </p:spPr>
        <p:txBody>
          <a:bodyPr>
            <a:normAutofit/>
          </a:bodyPr>
          <a:lstStyle/>
          <a:p>
            <a:r>
              <a:rPr lang="en-US" dirty="0"/>
              <a:t>AVOID MAKING NEGATIVE JUDGMENTS.</a:t>
            </a:r>
          </a:p>
          <a:p>
            <a:endParaRPr lang="en-US" dirty="0"/>
          </a:p>
          <a:p>
            <a:r>
              <a:rPr lang="en-US" dirty="0"/>
              <a:t>MAKE SURE YOU HAVE ENOUGH INFORMATION.</a:t>
            </a:r>
          </a:p>
          <a:p>
            <a:endParaRPr lang="en-US" dirty="0"/>
          </a:p>
          <a:p>
            <a:r>
              <a:rPr lang="en-US" dirty="0"/>
              <a:t>DON’T IGNORE THAT INDIVIDUALS DIFFER FROM THE GROUPS TO WHICH THEY BELONG.</a:t>
            </a:r>
          </a:p>
        </p:txBody>
      </p:sp>
    </p:spTree>
    <p:extLst>
      <p:ext uri="{BB962C8B-B14F-4D97-AF65-F5344CB8AC3E}">
        <p14:creationId xmlns:p14="http://schemas.microsoft.com/office/powerpoint/2010/main" val="2730932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2746E-3BA1-44E4-9F80-5DA281EF3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WHAT IS DISCRIMINATION?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2BC421-F5A9-479F-B043-6AF1991F4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MAKING A DECISION, FOR OR AGAINST SOMEONE, BASED UPON THE CATEGORY OR GROUP TO WHICH THAT PERSON BELONGS.</a:t>
            </a:r>
          </a:p>
          <a:p>
            <a:endParaRPr lang="en-US" dirty="0"/>
          </a:p>
          <a:p>
            <a:r>
              <a:rPr lang="en-US" dirty="0"/>
              <a:t>ETHNIC DISCRIMINATION:</a:t>
            </a:r>
            <a:br>
              <a:rPr lang="en-US" dirty="0"/>
            </a:br>
            <a:r>
              <a:rPr lang="en-US" dirty="0"/>
              <a:t>MAKING A DECISIO, FOR OR AGAINST SOMEONE, BASED UPON THE ETHNIC GROUP TO WHICH THAT PERSON BELONGS.</a:t>
            </a:r>
          </a:p>
          <a:p>
            <a:endParaRPr lang="en-US" dirty="0"/>
          </a:p>
          <a:p>
            <a:r>
              <a:rPr lang="en-US" dirty="0"/>
              <a:t>IN MANY COUNTRIES, LAWS ARE IN PLACE TO PREVENT DISCRIMINATION BASED UPON ETHNICITY,AGE, GENDER, GENDER IDENTIFICATION, SEXUAL ORIENTATION, ETC.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51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5765F-B29C-4FCB-A243-56CFC2CF6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WHAT IS RACISM?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EFE43E-EC8E-463D-BCA1-7723C168A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600"/>
            <a:ext cx="9191971" cy="3777622"/>
          </a:xfrm>
        </p:spPr>
        <p:txBody>
          <a:bodyPr/>
          <a:lstStyle/>
          <a:p>
            <a:r>
              <a:rPr lang="en-US" dirty="0"/>
              <a:t>A BELIEF THAT CERTAIN RACES ARE MORE SUPERIOR OR INFERIOR THAN OTHERS IN TERMS OF ABILITY, INTELLECT, ETC.</a:t>
            </a:r>
          </a:p>
          <a:p>
            <a:endParaRPr lang="en-US" dirty="0"/>
          </a:p>
          <a:p>
            <a:r>
              <a:rPr lang="en-US" dirty="0"/>
              <a:t>INVOLVES ACTING UPON THAT BELIEF.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5894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67F862-EAB1-4762-B90E-EBF482CC2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8.A ETHNICITY AND LANGUAGE VARIATION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457DF8-8BB6-4896-866F-8A16BC525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MAKE CONSCIOUS LANGUAGE USE CHOICES BASED UPON THE ETHNIC GROUP WITH WHICH WE IDENTIFY.</a:t>
            </a:r>
          </a:p>
          <a:p>
            <a:endParaRPr lang="en-US" dirty="0"/>
          </a:p>
          <a:p>
            <a:r>
              <a:rPr lang="en-US" dirty="0"/>
              <a:t>PEOPLE MIGHT SELECT A LANGUAGE TO USE IN A PARTICULAR SITUATION BECAUSE THEY WANT TO BE IDENTIFIED WITH THE ETHNIC GROUP THAT USES THAT LANGUAGE.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708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67F862-EAB1-4762-B90E-EBF482CC2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8.B ETHNICITY AND LANGUAGE VARIATION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457DF8-8BB6-4896-866F-8A16BC525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ETHNOLECT:</a:t>
            </a:r>
            <a:br>
              <a:rPr lang="en-US" dirty="0"/>
            </a:br>
            <a:r>
              <a:rPr lang="en-US" dirty="0"/>
              <a:t>A SPECIFIC LANGUAGE, OR LANGUAGE VARIATION, THAT IS CONSCIOUSLY ASSOCIATED WITH A PARTICULAR ETHNIC GROUP.</a:t>
            </a:r>
          </a:p>
          <a:p>
            <a:endParaRPr lang="en-US" dirty="0"/>
          </a:p>
          <a:p>
            <a:r>
              <a:rPr lang="en-US" dirty="0"/>
              <a:t>PEOPLE CHOOSE OR DEVELOP AN ETHNOLECT AS A SIGN OF IDENTITY WITH A PARTICULAR ETHNIC GROUP.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8369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8C5661-3E61-41D2-B00F-A871807BB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9.A REGIONAL VARIATION, SOCIOLECT OR ETHNOLECT?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361E0-2794-435D-9B10-929B57BA0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REGIONAL LANGUAGE VARIATION (= DIALECT)</a:t>
            </a:r>
          </a:p>
          <a:p>
            <a:endParaRPr lang="en-US" dirty="0"/>
          </a:p>
          <a:p>
            <a:r>
              <a:rPr lang="en-US" dirty="0"/>
              <a:t>SOCIOECONOMIC LANGUAGE VARIATION (= SOCIOLECT)</a:t>
            </a:r>
          </a:p>
          <a:p>
            <a:endParaRPr lang="en-US" dirty="0"/>
          </a:p>
          <a:p>
            <a:r>
              <a:rPr lang="en-US" dirty="0"/>
              <a:t>ETHNIC LANGUAGE VARIATION (= ETHNOLECT)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7944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8C5661-3E61-41D2-B00F-A871807BB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9.B REGIONAL VARIATION, SOCIOLECT OR ETHNOLECT?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361E0-2794-435D-9B10-929B57BA0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JAMAICAN CREOLE</a:t>
            </a:r>
          </a:p>
          <a:p>
            <a:endParaRPr lang="en-US" dirty="0"/>
          </a:p>
          <a:p>
            <a:r>
              <a:rPr lang="en-US" dirty="0"/>
              <a:t>HAITIAN CREOLE</a:t>
            </a:r>
          </a:p>
          <a:p>
            <a:endParaRPr lang="en-US" dirty="0"/>
          </a:p>
          <a:p>
            <a:r>
              <a:rPr lang="en-US" dirty="0"/>
              <a:t>AFRICAN AMERICAN VERNACULAR ENGLISH (AAVE)</a:t>
            </a:r>
          </a:p>
          <a:p>
            <a:endParaRPr lang="en-US" dirty="0"/>
          </a:p>
          <a:p>
            <a:r>
              <a:rPr lang="en-US" dirty="0"/>
              <a:t>CANADIAN FRENCH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175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20AC4C-EE36-4877-BEA0-6E7F06BB7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42EC1D-90E9-43C4-8C0C-71DECC086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592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F3E7AB-72FF-4B7F-8FFC-D15ABCD92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3E26BD-581C-43C5-8217-7C5084277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dirty="0"/>
              <a:t>WHAT IS DIVERSITY?</a:t>
            </a:r>
          </a:p>
          <a:p>
            <a:pPr>
              <a:buAutoNum type="arabicPeriod"/>
            </a:pPr>
            <a:r>
              <a:rPr lang="en-US" dirty="0"/>
              <a:t>WHAT IS RACE?</a:t>
            </a:r>
          </a:p>
          <a:p>
            <a:pPr>
              <a:buAutoNum type="arabicPeriod"/>
            </a:pPr>
            <a:r>
              <a:rPr lang="en-US" dirty="0"/>
              <a:t>WHAT IS ETHNICITY?</a:t>
            </a:r>
          </a:p>
          <a:p>
            <a:pPr>
              <a:buAutoNum type="arabicPeriod"/>
            </a:pPr>
            <a:r>
              <a:rPr lang="en-US" dirty="0"/>
              <a:t>RACE VS. ETHNICITY</a:t>
            </a:r>
          </a:p>
          <a:p>
            <a:pPr>
              <a:buAutoNum type="arabicPeriod"/>
            </a:pPr>
            <a:r>
              <a:rPr lang="en-US" dirty="0"/>
              <a:t>WHAT IS STEREOTYPING?</a:t>
            </a:r>
          </a:p>
          <a:p>
            <a:pPr>
              <a:buAutoNum type="arabicPeriod"/>
            </a:pPr>
            <a:r>
              <a:rPr lang="en-US" dirty="0"/>
              <a:t>WHAT IS DISCRIMINATION?</a:t>
            </a:r>
          </a:p>
          <a:p>
            <a:pPr>
              <a:buAutoNum type="arabicPeriod"/>
            </a:pPr>
            <a:r>
              <a:rPr lang="en-US" dirty="0"/>
              <a:t>WHAT IS RACISM?</a:t>
            </a:r>
          </a:p>
          <a:p>
            <a:pPr>
              <a:buAutoNum type="arabicPeriod"/>
            </a:pPr>
            <a:r>
              <a:rPr lang="en-US" dirty="0"/>
              <a:t>ETHNICITY AND LANGUAGE VARIATION</a:t>
            </a:r>
          </a:p>
          <a:p>
            <a:pPr>
              <a:buAutoNum type="arabicPeriod"/>
            </a:pPr>
            <a:r>
              <a:rPr lang="en-US" dirty="0"/>
              <a:t>REGIONAL VARIATION, SOCIOLECT OR ETHNOLECT?</a:t>
            </a:r>
          </a:p>
        </p:txBody>
      </p:sp>
    </p:spTree>
    <p:extLst>
      <p:ext uri="{BB962C8B-B14F-4D97-AF65-F5344CB8AC3E}">
        <p14:creationId xmlns:p14="http://schemas.microsoft.com/office/powerpoint/2010/main" val="1129499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3F2784-E014-4D4C-977D-BEFDE7BAD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1.A WHAT IS DIVERSITY?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762A6B-3833-4060-99F7-72812B103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VARIETY:</a:t>
            </a:r>
          </a:p>
          <a:p>
            <a:pPr marL="0" indent="0">
              <a:buNone/>
            </a:pPr>
            <a:r>
              <a:rPr lang="en-US" dirty="0"/>
              <a:t>APPEARANCE (HEIGHT, WEIGHT, HAIR COLOUR)</a:t>
            </a:r>
          </a:p>
          <a:p>
            <a:pPr marL="0" indent="0">
              <a:buNone/>
            </a:pPr>
            <a:r>
              <a:rPr lang="en-US" dirty="0"/>
              <a:t>INTELLECTUAL ABILITIES</a:t>
            </a:r>
          </a:p>
          <a:p>
            <a:pPr marL="0" indent="0">
              <a:buNone/>
            </a:pPr>
            <a:r>
              <a:rPr lang="en-US" dirty="0"/>
              <a:t>PHYSICAL ABILITIES</a:t>
            </a:r>
          </a:p>
          <a:p>
            <a:pPr marL="0" indent="0">
              <a:buNone/>
            </a:pPr>
            <a:r>
              <a:rPr lang="en-US" dirty="0"/>
              <a:t>LEARNING ABILITIES</a:t>
            </a:r>
          </a:p>
          <a:p>
            <a:pPr marL="0" indent="0">
              <a:buNone/>
            </a:pPr>
            <a:r>
              <a:rPr lang="en-US" dirty="0"/>
              <a:t>PROFESSIONAL BACKGROUNDS</a:t>
            </a:r>
          </a:p>
          <a:p>
            <a:pPr marL="0" indent="0">
              <a:buNone/>
            </a:pPr>
            <a:r>
              <a:rPr lang="en-US" dirty="0"/>
              <a:t>PERSONAL INTERESTS</a:t>
            </a:r>
          </a:p>
        </p:txBody>
      </p:sp>
    </p:spTree>
    <p:extLst>
      <p:ext uri="{BB962C8B-B14F-4D97-AF65-F5344CB8AC3E}">
        <p14:creationId xmlns:p14="http://schemas.microsoft.com/office/powerpoint/2010/main" val="824409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3F2784-E014-4D4C-977D-BEFDE7BAD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1.B WHAT IS DIVERSITY?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762A6B-3833-4060-99F7-72812B103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LANGUAGE EDUCATION AND DIVERSITY:</a:t>
            </a:r>
          </a:p>
          <a:p>
            <a:pPr marL="0" indent="0">
              <a:buNone/>
            </a:pPr>
            <a:r>
              <a:rPr lang="en-US" dirty="0"/>
              <a:t>FIRST LANGUAGE BACKGROUND</a:t>
            </a:r>
          </a:p>
          <a:p>
            <a:pPr marL="0" indent="0">
              <a:buNone/>
            </a:pPr>
            <a:r>
              <a:rPr lang="en-US" dirty="0"/>
              <a:t>ETHNIC OR NATIONAL BACKGROUND</a:t>
            </a:r>
          </a:p>
        </p:txBody>
      </p:sp>
    </p:spTree>
    <p:extLst>
      <p:ext uri="{BB962C8B-B14F-4D97-AF65-F5344CB8AC3E}">
        <p14:creationId xmlns:p14="http://schemas.microsoft.com/office/powerpoint/2010/main" val="1308027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037EB2-4968-4A46-9329-1729E7EC1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2.A WHAT IS RACE?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6AFD63-064B-4B93-9C28-026A5D668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I. A GROUP OF PEOPLE WHO ARE CONNECTED BECAUSE THEY SHARE THE SAME GENE POOL.</a:t>
            </a:r>
          </a:p>
          <a:p>
            <a:endParaRPr lang="en-US" dirty="0"/>
          </a:p>
          <a:p>
            <a:r>
              <a:rPr lang="en-US" dirty="0"/>
              <a:t>II. A CATEGORIZATION SYSTEM FOR HUMAN BEIINGS THAT CATEGORIZED PEOPLE ACCORDING TO UNIVERSALLY SHARED PHYSICAL AND BIOLOGICAL FEATURES: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CAUCASIAN</a:t>
            </a:r>
            <a:br>
              <a:rPr lang="en-US" dirty="0"/>
            </a:br>
            <a:r>
              <a:rPr lang="en-US" dirty="0"/>
              <a:t>MONGOLOID</a:t>
            </a:r>
            <a:br>
              <a:rPr lang="en-US" dirty="0"/>
            </a:br>
            <a:r>
              <a:rPr lang="en-US" dirty="0"/>
              <a:t>NEGRO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4529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18B09E-D334-4364-B36C-26B500A86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2.B WHAT IS RACE?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27095D-ABA9-4064-B082-C83DB4704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III. A SCIENTIFIC CATEGORIZATION OF HUMAN BEINGS ACCORDING TO BLOOD TYPE AND SPECIFIC GENETIC MARKERS.</a:t>
            </a:r>
          </a:p>
          <a:p>
            <a:endParaRPr lang="en-US" dirty="0"/>
          </a:p>
          <a:p>
            <a:r>
              <a:rPr lang="en-US" dirty="0"/>
              <a:t>IV. A GROUP OF PEOPLE WHO HAVE BEEN REPRODUCTIVELY ISOLATED, AND AS A RESULT, SHARE A VERY DISTINCT SET OF GENETIC CHARACTERISTICS.</a:t>
            </a:r>
          </a:p>
          <a:p>
            <a:endParaRPr lang="en-US" dirty="0"/>
          </a:p>
          <a:p>
            <a:r>
              <a:rPr lang="en-US" dirty="0"/>
              <a:t>V. A GROUP OF PEOPLE WHO SHARE A COMMON HISTORY, LANGUAGE AND CULTURE.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7968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6EE8D-E52F-493C-A510-18A7B421F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3.A WHAT IS ETHNICITY?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DB090D-2D7E-4DF0-877D-F5B17E2EA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9284736" cy="3777622"/>
          </a:xfrm>
        </p:spPr>
        <p:txBody>
          <a:bodyPr/>
          <a:lstStyle/>
          <a:p>
            <a:r>
              <a:rPr lang="en-US" dirty="0"/>
              <a:t>I. A PERSON’S ALLEGIANCE TO A PARTICULAR GROUP OF PEOPLE WITH WHOM HE OR SHE HAS A HISTORICAL CONNECTION.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 PERSON’S ETHNICITY CAN CHANGE OVER TIME.</a:t>
            </a:r>
          </a:p>
          <a:p>
            <a:endParaRPr lang="en-US" dirty="0"/>
          </a:p>
          <a:p>
            <a:r>
              <a:rPr lang="en-US" dirty="0"/>
              <a:t>II. OBJECTIVE COMPONENTS: PHYSICAL FEATURES, GEOGRAPHICAL LOCATION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SUBJECTIVE COMPONENTS: SHARED BELIEFS, SHARED VALUES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097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6EE8D-E52F-493C-A510-18A7B421F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3.B WHAT IS ETHNICITY?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DB090D-2D7E-4DF0-877D-F5B17E2EA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9284736" cy="3777622"/>
          </a:xfrm>
        </p:spPr>
        <p:txBody>
          <a:bodyPr/>
          <a:lstStyle/>
          <a:p>
            <a:r>
              <a:rPr lang="en-US" dirty="0"/>
              <a:t>III. A PERSON’S CONNECTION, BOTH OBJECTIVE AND SUBJECTIVE, TO THE PAST.</a:t>
            </a:r>
          </a:p>
          <a:p>
            <a:endParaRPr lang="en-US" dirty="0"/>
          </a:p>
          <a:p>
            <a:r>
              <a:rPr lang="en-US" dirty="0"/>
              <a:t>ETHNICITY doesn’t equal MINORITY GROUP</a:t>
            </a:r>
          </a:p>
          <a:p>
            <a:endParaRPr lang="en-US" dirty="0"/>
          </a:p>
          <a:p>
            <a:r>
              <a:rPr lang="en-US" dirty="0"/>
              <a:t>ETHNICITY doesn’t equal NATION OR COUNTRY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697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B67445-FDE0-4B4D-801C-7848865EC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RACE VS. ETHNICITY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E43243-2EA0-4A19-8B82-62BEF894E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PERSON’S ALLEGIANCE TO A PARTICULAR ETHNICITY, IN HIS OR HER MIND, CAN CHANGE OVER TIME.</a:t>
            </a:r>
          </a:p>
          <a:p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132434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64</TotalTime>
  <Words>733</Words>
  <Application>Microsoft Office PowerPoint</Application>
  <PresentationFormat>Širokoúhlá obrazovka</PresentationFormat>
  <Paragraphs>102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 3</vt:lpstr>
      <vt:lpstr>Stébla</vt:lpstr>
      <vt:lpstr>LANGUAGE AND DIVERSITY</vt:lpstr>
      <vt:lpstr>AGENDA</vt:lpstr>
      <vt:lpstr>1.A WHAT IS DIVERSITY?</vt:lpstr>
      <vt:lpstr>1.B WHAT IS DIVERSITY?</vt:lpstr>
      <vt:lpstr>2.A WHAT IS RACE?</vt:lpstr>
      <vt:lpstr>2.B WHAT IS RACE?</vt:lpstr>
      <vt:lpstr>3.A WHAT IS ETHNICITY?</vt:lpstr>
      <vt:lpstr>3.B WHAT IS ETHNICITY?</vt:lpstr>
      <vt:lpstr>4. RACE VS. ETHNICITY</vt:lpstr>
      <vt:lpstr>5.A WHAT IS STEREOTYPING?</vt:lpstr>
      <vt:lpstr>5.B WHAT IS STEREOTYPING?       PROBLEMS WITH STEREOTYPING</vt:lpstr>
      <vt:lpstr>5.C WHAT IS STEREOTYPING?       AVOID NEGATIVE STEREOTYPING</vt:lpstr>
      <vt:lpstr>6. WHAT IS DISCRIMINATION?</vt:lpstr>
      <vt:lpstr>7. WHAT IS RACISM?</vt:lpstr>
      <vt:lpstr>8.A ETHNICITY AND LANGUAGE VARIATION</vt:lpstr>
      <vt:lpstr>8.B ETHNICITY AND LANGUAGE VARIATION</vt:lpstr>
      <vt:lpstr>9.A REGIONAL VARIATION, SOCIOLECT OR ETHNOLECT?</vt:lpstr>
      <vt:lpstr>9.B REGIONAL VARIATION, SOCIOLECT OR ETHNOLECT?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AND DIVERSITY</dc:title>
  <dc:creator>robhel74@outlook.cz</dc:creator>
  <cp:lastModifiedBy>robhel74@outlook.cz</cp:lastModifiedBy>
  <cp:revision>1</cp:revision>
  <dcterms:created xsi:type="dcterms:W3CDTF">2021-05-02T16:35:26Z</dcterms:created>
  <dcterms:modified xsi:type="dcterms:W3CDTF">2021-05-02T17:40:09Z</dcterms:modified>
</cp:coreProperties>
</file>