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70" r:id="rId10"/>
    <p:sldId id="263" r:id="rId11"/>
    <p:sldId id="264" r:id="rId12"/>
    <p:sldId id="272" r:id="rId13"/>
    <p:sldId id="273" r:id="rId14"/>
    <p:sldId id="274" r:id="rId15"/>
    <p:sldId id="265" r:id="rId16"/>
    <p:sldId id="266" r:id="rId17"/>
    <p:sldId id="267" r:id="rId18"/>
    <p:sldId id="268" r:id="rId19"/>
    <p:sldId id="26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1562100"/>
            <a:ext cx="8915399" cy="2895601"/>
          </a:xfrm>
        </p:spPr>
        <p:txBody>
          <a:bodyPr/>
          <a:lstStyle/>
          <a:p>
            <a:r>
              <a:rPr lang="cs-CZ" dirty="0" smtClean="0"/>
              <a:t>LANGUAGE USE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TECHNOLOGY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ROBERT HELAN</a:t>
            </a:r>
          </a:p>
          <a:p>
            <a:r>
              <a:rPr lang="en-US" dirty="0" smtClean="0"/>
              <a:t>DEPARTMENT OF MEDIA STUDIES AND JOURNALISM</a:t>
            </a:r>
          </a:p>
          <a:p>
            <a:r>
              <a:rPr lang="en-US" dirty="0" smtClean="0"/>
              <a:t>FACULTY OF SOCIAL STUDIES, MASARYK UNIVERSITY IN BRNO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2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IIA. SOCIAL MEDIA AND </a:t>
            </a:r>
            <a:br>
              <a:rPr lang="en-US" b="1" dirty="0" smtClean="0"/>
            </a:br>
            <a:r>
              <a:rPr lang="en-US" b="1" dirty="0" smtClean="0"/>
              <a:t>LANGUAGE USE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805766"/>
          </a:xfrm>
        </p:spPr>
        <p:txBody>
          <a:bodyPr/>
          <a:lstStyle/>
          <a:p>
            <a:r>
              <a:rPr lang="en-US" b="1" dirty="0" smtClean="0"/>
              <a:t>SOCIAL MEDIA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A set of channels with which to communicate with one another.</a:t>
            </a:r>
          </a:p>
          <a:p>
            <a:endParaRPr lang="en-US" dirty="0"/>
          </a:p>
          <a:p>
            <a:r>
              <a:rPr lang="en-US" b="1" dirty="0" smtClean="0"/>
              <a:t>TYPES OF SOCIAL MEDIA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SOCIAL NETWORKS: 		Facebook, LinkedIn</a:t>
            </a:r>
            <a:br>
              <a:rPr lang="en-US" dirty="0" smtClean="0"/>
            </a:br>
            <a:r>
              <a:rPr lang="en-US" dirty="0" smtClean="0"/>
              <a:t>BOOKMARKING SITES: 	Pinterest, Delicious</a:t>
            </a:r>
            <a:br>
              <a:rPr lang="en-US" dirty="0" smtClean="0"/>
            </a:br>
            <a:r>
              <a:rPr lang="en-US" dirty="0" smtClean="0"/>
              <a:t>SOCIAL NEWS: 			</a:t>
            </a:r>
            <a:r>
              <a:rPr lang="en-US" dirty="0" err="1" smtClean="0"/>
              <a:t>Reddit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BLOGGING:				WordPress</a:t>
            </a:r>
            <a:br>
              <a:rPr lang="en-US" dirty="0" smtClean="0"/>
            </a:br>
            <a:r>
              <a:rPr lang="en-US" dirty="0" smtClean="0"/>
              <a:t>MICRO-BLOGGING: 		Twitter</a:t>
            </a:r>
            <a:br>
              <a:rPr lang="en-US" dirty="0" smtClean="0"/>
            </a:br>
            <a:r>
              <a:rPr lang="en-US" dirty="0" smtClean="0"/>
              <a:t>IMAGE/VIDEO SHARING: 	YouTube, Instagram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0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IIB. SOCIAL MEDIA AND </a:t>
            </a:r>
            <a:br>
              <a:rPr lang="en-US" b="1" dirty="0" smtClean="0"/>
            </a:br>
            <a:r>
              <a:rPr lang="en-US" b="1" dirty="0" smtClean="0"/>
              <a:t>LANGUAGE USE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371240"/>
            <a:ext cx="8915400" cy="4339525"/>
          </a:xfrm>
        </p:spPr>
        <p:txBody>
          <a:bodyPr/>
          <a:lstStyle/>
          <a:p>
            <a:r>
              <a:rPr lang="en-US" b="1" dirty="0" smtClean="0"/>
              <a:t>HOW IS SOCIAL MEDIA IMPACTING LANGUAGE USE?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Use of abbreviated language, hashtags, etc.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Use of images as a communication tool.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Language targeted at the general public is no longer exclusively controlled by editors</a:t>
            </a:r>
          </a:p>
        </p:txBody>
      </p:sp>
    </p:spTree>
    <p:extLst>
      <p:ext uri="{BB962C8B-B14F-4D97-AF65-F5344CB8AC3E}">
        <p14:creationId xmlns:p14="http://schemas.microsoft.com/office/powerpoint/2010/main" val="278864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IIC. SOCIAL MEDIA AND </a:t>
            </a:r>
            <a:br>
              <a:rPr lang="en-US" b="1" dirty="0" smtClean="0"/>
            </a:br>
            <a:r>
              <a:rPr lang="en-US" b="1" dirty="0" smtClean="0"/>
              <a:t>LANGUAGE USE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371240"/>
            <a:ext cx="8915400" cy="4339525"/>
          </a:xfrm>
        </p:spPr>
        <p:txBody>
          <a:bodyPr/>
          <a:lstStyle/>
          <a:p>
            <a:r>
              <a:rPr lang="en-US" b="1" dirty="0" smtClean="0"/>
              <a:t>APPROPRIATING EXISTING VOCABULARY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tablet</a:t>
            </a:r>
            <a:r>
              <a:rPr lang="en-US" dirty="0" smtClean="0"/>
              <a:t>: a portable screen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troll</a:t>
            </a:r>
            <a:r>
              <a:rPr lang="en-US" dirty="0" smtClean="0"/>
              <a:t>: an internet user who seeks attention by making outrageous or unreasonable comments about something or someone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stream</a:t>
            </a:r>
            <a:r>
              <a:rPr lang="en-US" dirty="0" smtClean="0"/>
              <a:t>: the transmission of data as a steady continuous flow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catfish</a:t>
            </a:r>
            <a:r>
              <a:rPr lang="en-US" dirty="0" smtClean="0"/>
              <a:t>: refers to an internet user who poses as someone other than themselves</a:t>
            </a:r>
          </a:p>
        </p:txBody>
      </p:sp>
    </p:spTree>
    <p:extLst>
      <p:ext uri="{BB962C8B-B14F-4D97-AF65-F5344CB8AC3E}">
        <p14:creationId xmlns:p14="http://schemas.microsoft.com/office/powerpoint/2010/main" val="402560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IID. SOCIAL MEDIA AND </a:t>
            </a:r>
            <a:br>
              <a:rPr lang="en-US" b="1" dirty="0" smtClean="0"/>
            </a:br>
            <a:r>
              <a:rPr lang="en-US" b="1" dirty="0" smtClean="0"/>
              <a:t>LANGUAGE USE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709160"/>
            <a:ext cx="8915400" cy="5001606"/>
          </a:xfrm>
        </p:spPr>
        <p:txBody>
          <a:bodyPr>
            <a:normAutofit/>
          </a:bodyPr>
          <a:lstStyle/>
          <a:p>
            <a:r>
              <a:rPr lang="en-US" b="1" dirty="0" smtClean="0"/>
              <a:t>INTRODUCING NEW VOCABULARY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unfriend</a:t>
            </a:r>
            <a:r>
              <a:rPr lang="en-US" dirty="0" smtClean="0"/>
              <a:t>: to deliberately remove someone from your list of friends on a social networking website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selfie</a:t>
            </a:r>
            <a:r>
              <a:rPr lang="en-US" dirty="0" smtClean="0"/>
              <a:t>: a photo that you take of yourself, usually for use in social media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emoji</a:t>
            </a:r>
            <a:r>
              <a:rPr lang="en-US" dirty="0" smtClean="0"/>
              <a:t>: a small digital image or symbol used in electronic communication to convey an idea or feeling</a:t>
            </a:r>
          </a:p>
          <a:p>
            <a:endParaRPr lang="en-US" dirty="0"/>
          </a:p>
          <a:p>
            <a:r>
              <a:rPr lang="en-US" dirty="0" smtClean="0"/>
              <a:t>Can you guess the meaning of the following words?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YOLO</a:t>
            </a:r>
            <a:br>
              <a:rPr lang="en-US" dirty="0" smtClean="0"/>
            </a:br>
            <a:r>
              <a:rPr lang="en-US" dirty="0" err="1" smtClean="0"/>
              <a:t>craptacular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FOMO</a:t>
            </a:r>
            <a:br>
              <a:rPr lang="en-US" dirty="0" smtClean="0"/>
            </a:br>
            <a:r>
              <a:rPr lang="en-US" dirty="0" smtClean="0"/>
              <a:t>TBT</a:t>
            </a:r>
          </a:p>
        </p:txBody>
      </p:sp>
    </p:spTree>
    <p:extLst>
      <p:ext uri="{BB962C8B-B14F-4D97-AF65-F5344CB8AC3E}">
        <p14:creationId xmlns:p14="http://schemas.microsoft.com/office/powerpoint/2010/main" val="59454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IIE. SOCIAL MEDIA AND </a:t>
            </a:r>
            <a:br>
              <a:rPr lang="en-US" b="1" dirty="0" smtClean="0"/>
            </a:br>
            <a:r>
              <a:rPr lang="en-US" b="1" dirty="0" smtClean="0"/>
              <a:t>LANGUAGE USE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805765"/>
          </a:xfrm>
        </p:spPr>
        <p:txBody>
          <a:bodyPr/>
          <a:lstStyle/>
          <a:p>
            <a:r>
              <a:rPr lang="en-US" b="1" dirty="0" smtClean="0"/>
              <a:t>INTRODUCING NEW VOCABULARY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YOLO</a:t>
            </a:r>
            <a:r>
              <a:rPr lang="en-US" dirty="0" smtClean="0"/>
              <a:t>: you only live once (used especially to rationalize impulsive or reckless behavior)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craptacular</a:t>
            </a:r>
            <a:r>
              <a:rPr lang="en-US" dirty="0" smtClean="0"/>
              <a:t>:  spectacularly awful; so poor in quality as to become a spectacle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FOMO</a:t>
            </a:r>
            <a:r>
              <a:rPr lang="en-US" dirty="0" smtClean="0"/>
              <a:t>: fear of missing out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TBT</a:t>
            </a:r>
            <a:r>
              <a:rPr lang="en-US" dirty="0" smtClean="0"/>
              <a:t>: Throwback Thursday – an internet theme day observed on every Thursday when social media users share an old photograph</a:t>
            </a:r>
          </a:p>
        </p:txBody>
      </p:sp>
    </p:spTree>
    <p:extLst>
      <p:ext uri="{BB962C8B-B14F-4D97-AF65-F5344CB8AC3E}">
        <p14:creationId xmlns:p14="http://schemas.microsoft.com/office/powerpoint/2010/main" val="200201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IIF. SOCIAL MEDIA AND </a:t>
            </a:r>
            <a:br>
              <a:rPr lang="en-US" b="1" dirty="0" smtClean="0"/>
            </a:br>
            <a:r>
              <a:rPr lang="en-US" b="1" dirty="0" smtClean="0"/>
              <a:t>LANGUAGE USE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371240"/>
            <a:ext cx="8915400" cy="433952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BEHIND THE GREAT FIREWALL OF CHINA (Michael Anti’s TED Talk)</a:t>
            </a:r>
          </a:p>
        </p:txBody>
      </p:sp>
    </p:spTree>
    <p:extLst>
      <p:ext uri="{BB962C8B-B14F-4D97-AF65-F5344CB8AC3E}">
        <p14:creationId xmlns:p14="http://schemas.microsoft.com/office/powerpoint/2010/main" val="391907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IIIA. TECHNOLOGY AND </a:t>
            </a:r>
            <a:br>
              <a:rPr lang="en-US" b="1" dirty="0" smtClean="0"/>
            </a:br>
            <a:r>
              <a:rPr lang="en-US" b="1" dirty="0" smtClean="0"/>
              <a:t>LANGUAGE BARRIERS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510725"/>
            <a:ext cx="8915400" cy="4200040"/>
          </a:xfrm>
        </p:spPr>
        <p:txBody>
          <a:bodyPr/>
          <a:lstStyle/>
          <a:p>
            <a:r>
              <a:rPr lang="en-US" dirty="0" smtClean="0"/>
              <a:t>TECHNOLOGY IS IMPACTING: translation and language learning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TRANSLATION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Basic language translation can be done using technology.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Technology still can’t handle translation of nuanced, refined language.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Translation tools are becoming more and more sophisticated over time.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109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IIIB. TECHNOLOGY AND </a:t>
            </a:r>
            <a:br>
              <a:rPr lang="en-US" b="1" dirty="0" smtClean="0"/>
            </a:br>
            <a:r>
              <a:rPr lang="en-US" b="1" dirty="0" smtClean="0"/>
              <a:t>LANGUAGE BARRIERS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510725"/>
            <a:ext cx="8915400" cy="4200040"/>
          </a:xfrm>
        </p:spPr>
        <p:txBody>
          <a:bodyPr/>
          <a:lstStyle/>
          <a:p>
            <a:r>
              <a:rPr lang="en-US" dirty="0" smtClean="0"/>
              <a:t>TECHNOLOGY IS IMPACTING: translation and language learning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LANGUAGE LEARNING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Rather than having someone translate the language, we’re able to learn it ourselves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Technology-based tools can help us learn a language more effectively and efficiently.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21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IIIC. TECHNOLOGY AND </a:t>
            </a:r>
            <a:br>
              <a:rPr lang="en-US" b="1" dirty="0" smtClean="0"/>
            </a:br>
            <a:r>
              <a:rPr lang="en-US" b="1" dirty="0" smtClean="0"/>
              <a:t>LANGUAGE BARRIERS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510725"/>
            <a:ext cx="8915400" cy="420004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MASSIVE-SCALE ONLINE COLLABORATION (Luis von </a:t>
            </a:r>
            <a:r>
              <a:rPr lang="en-US" dirty="0" err="1" smtClean="0"/>
              <a:t>Ahn’s</a:t>
            </a:r>
            <a:r>
              <a:rPr lang="en-US" dirty="0" smtClean="0"/>
              <a:t> TED Talk)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787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SUMMARY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247254"/>
            <a:ext cx="8915400" cy="4463511"/>
          </a:xfrm>
        </p:spPr>
        <p:txBody>
          <a:bodyPr/>
          <a:lstStyle/>
          <a:p>
            <a:endParaRPr lang="en-US" dirty="0"/>
          </a:p>
          <a:p>
            <a:pPr marL="400050" indent="-400050">
              <a:buAutoNum type="romanUcPeriod"/>
            </a:pPr>
            <a:r>
              <a:rPr lang="en-US" b="1" dirty="0" smtClean="0"/>
              <a:t>MOBILE TECHNOLOGIES </a:t>
            </a:r>
            <a:r>
              <a:rPr lang="en-US" dirty="0" smtClean="0"/>
              <a:t>AND LANGUAGE USE</a:t>
            </a:r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r>
              <a:rPr lang="en-US" b="1" dirty="0" smtClean="0"/>
              <a:t>SOCIAL MEDIA </a:t>
            </a:r>
            <a:r>
              <a:rPr lang="en-US" dirty="0" smtClean="0"/>
              <a:t>AND LANGUAGE USE</a:t>
            </a:r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r>
              <a:rPr lang="en-US" b="1" dirty="0" smtClean="0"/>
              <a:t>TECHNOLOGY</a:t>
            </a:r>
            <a:r>
              <a:rPr lang="en-US" dirty="0" smtClean="0"/>
              <a:t> AND LANGUAGE BARRIERS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449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876300"/>
            <a:ext cx="8911687" cy="1028700"/>
          </a:xfrm>
        </p:spPr>
        <p:txBody>
          <a:bodyPr/>
          <a:lstStyle/>
          <a:p>
            <a:r>
              <a:rPr lang="en-US" b="1" dirty="0" smtClean="0"/>
              <a:t>AGENDA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I. HOW ARE </a:t>
            </a:r>
            <a:r>
              <a:rPr lang="en-US" b="1" dirty="0" smtClean="0"/>
              <a:t>MOBILE TECHNOLOGIES </a:t>
            </a:r>
            <a:r>
              <a:rPr lang="en-US" dirty="0" smtClean="0"/>
              <a:t>IMPACTING LANGUAGE USE?</a:t>
            </a:r>
          </a:p>
          <a:p>
            <a:endParaRPr lang="en-US" dirty="0"/>
          </a:p>
          <a:p>
            <a:r>
              <a:rPr lang="en-US" dirty="0" smtClean="0"/>
              <a:t>II. HOW IS </a:t>
            </a:r>
            <a:r>
              <a:rPr lang="en-US" b="1" dirty="0" smtClean="0"/>
              <a:t>SOCIAL MEDIA </a:t>
            </a:r>
            <a:r>
              <a:rPr lang="en-US" dirty="0" smtClean="0"/>
              <a:t>IMPACTING LANGUAGE USE?</a:t>
            </a:r>
          </a:p>
          <a:p>
            <a:endParaRPr lang="en-US" dirty="0"/>
          </a:p>
          <a:p>
            <a:r>
              <a:rPr lang="en-US" dirty="0" smtClean="0"/>
              <a:t>III. HOW IS </a:t>
            </a:r>
            <a:r>
              <a:rPr lang="en-US" b="1" dirty="0" smtClean="0"/>
              <a:t>TECHNOLOGY</a:t>
            </a:r>
            <a:r>
              <a:rPr lang="en-US" dirty="0" smtClean="0"/>
              <a:t> IMPACTING COMMUNICATION ACROSS </a:t>
            </a:r>
            <a:r>
              <a:rPr lang="en-US" b="1" dirty="0" smtClean="0"/>
              <a:t>LANGUAGE BARRIERS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50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IA. MOBILE TECHNOLOGIES</a:t>
            </a:r>
            <a:br>
              <a:rPr lang="en-US" b="1" dirty="0" smtClean="0"/>
            </a:br>
            <a:r>
              <a:rPr lang="en-US" b="1" dirty="0" smtClean="0"/>
              <a:t>  AND LANGUAGE USE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603714"/>
            <a:ext cx="8915400" cy="3307507"/>
          </a:xfrm>
        </p:spPr>
        <p:txBody>
          <a:bodyPr/>
          <a:lstStyle/>
          <a:p>
            <a:r>
              <a:rPr lang="en-US" b="1" dirty="0" smtClean="0"/>
              <a:t>HARDWARE</a:t>
            </a:r>
            <a:r>
              <a:rPr lang="en-US" dirty="0" smtClean="0"/>
              <a:t>: 			tablets, smartphones, etc.</a:t>
            </a:r>
          </a:p>
          <a:p>
            <a:r>
              <a:rPr lang="en-US" b="1" dirty="0" smtClean="0"/>
              <a:t>FUNCTIONALITIES</a:t>
            </a:r>
            <a:r>
              <a:rPr lang="en-US" dirty="0" smtClean="0"/>
              <a:t>: 	voice</a:t>
            </a:r>
            <a:br>
              <a:rPr lang="en-US" dirty="0" smtClean="0"/>
            </a:br>
            <a:r>
              <a:rPr lang="en-US" dirty="0" smtClean="0"/>
              <a:t>						texting</a:t>
            </a:r>
            <a:br>
              <a:rPr lang="en-US" dirty="0" smtClean="0"/>
            </a:br>
            <a:r>
              <a:rPr lang="en-US" dirty="0" smtClean="0"/>
              <a:t>						emailing</a:t>
            </a:r>
            <a:br>
              <a:rPr lang="en-US" dirty="0" smtClean="0"/>
            </a:br>
            <a:r>
              <a:rPr lang="en-US" dirty="0" smtClean="0"/>
              <a:t>						recorded audio</a:t>
            </a:r>
            <a:br>
              <a:rPr lang="en-US" dirty="0" smtClean="0"/>
            </a:br>
            <a:r>
              <a:rPr lang="en-US" dirty="0" smtClean="0"/>
              <a:t>						recorded video</a:t>
            </a:r>
            <a:br>
              <a:rPr lang="en-US" dirty="0" smtClean="0"/>
            </a:br>
            <a:r>
              <a:rPr lang="en-US" dirty="0" smtClean="0"/>
              <a:t>						live video</a:t>
            </a:r>
            <a:br>
              <a:rPr lang="en-US" dirty="0" smtClean="0"/>
            </a:br>
            <a:r>
              <a:rPr lang="en-US" dirty="0" smtClean="0"/>
              <a:t>						images</a:t>
            </a:r>
            <a:br>
              <a:rPr lang="en-US" dirty="0" smtClean="0"/>
            </a:br>
            <a:r>
              <a:rPr lang="en-US" dirty="0" smtClean="0"/>
              <a:t>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46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IB. </a:t>
            </a:r>
            <a:r>
              <a:rPr lang="en-US" b="1" dirty="0"/>
              <a:t>MOBILE TECHNOLOGIES</a:t>
            </a:r>
            <a:br>
              <a:rPr lang="en-US" b="1" dirty="0"/>
            </a:br>
            <a:r>
              <a:rPr lang="en-US" b="1" dirty="0"/>
              <a:t>  AND LANGUAGE USE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371241"/>
            <a:ext cx="8915400" cy="353998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CRUCIAL QUESTIONS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Are texting and messaging ruining our use of the written language?</a:t>
            </a:r>
          </a:p>
          <a:p>
            <a:endParaRPr lang="en-US" dirty="0" smtClean="0"/>
          </a:p>
          <a:p>
            <a:r>
              <a:rPr lang="en-US" b="1" dirty="0" smtClean="0"/>
              <a:t>OR</a:t>
            </a:r>
          </a:p>
          <a:p>
            <a:endParaRPr lang="en-US" dirty="0"/>
          </a:p>
          <a:p>
            <a:r>
              <a:rPr lang="en-US" dirty="0" smtClean="0"/>
              <a:t>Are we creating a new version of the written language to use with these technologies?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9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IC. </a:t>
            </a:r>
            <a:r>
              <a:rPr lang="en-US" b="1" dirty="0"/>
              <a:t>MOBILE TECHNOLOGIES</a:t>
            </a:r>
            <a:br>
              <a:rPr lang="en-US" b="1" dirty="0"/>
            </a:br>
            <a:r>
              <a:rPr lang="en-US" b="1" dirty="0"/>
              <a:t>  AND LANGUAGE USE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371241"/>
            <a:ext cx="8915400" cy="353998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Txtng</a:t>
            </a:r>
            <a:r>
              <a:rPr lang="en-US" dirty="0" smtClean="0"/>
              <a:t> is killing language. JK!!! (John McWhorter’s TED Talk)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88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ID. </a:t>
            </a:r>
            <a:r>
              <a:rPr lang="en-US" b="1" dirty="0"/>
              <a:t>MOBILE TECHNOLOGIES</a:t>
            </a:r>
            <a:br>
              <a:rPr lang="en-US" b="1" dirty="0"/>
            </a:br>
            <a:r>
              <a:rPr lang="en-US" b="1" dirty="0"/>
              <a:t>  AND LANGUAGE USE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371241"/>
            <a:ext cx="8915400" cy="353998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SELF-STUDY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Look at something you have written in your standard writing style and compare it with a text message you have composed.</a:t>
            </a:r>
          </a:p>
          <a:p>
            <a:endParaRPr lang="en-US" dirty="0"/>
          </a:p>
          <a:p>
            <a:r>
              <a:rPr lang="en-US" dirty="0" smtClean="0"/>
              <a:t>Try to find patterns in the differences between the two.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IE. </a:t>
            </a:r>
            <a:r>
              <a:rPr lang="en-US" b="1" dirty="0"/>
              <a:t>MOBILE TECHNOLOGIES</a:t>
            </a:r>
            <a:br>
              <a:rPr lang="en-US" b="1" dirty="0"/>
            </a:br>
            <a:r>
              <a:rPr lang="en-US" b="1" dirty="0"/>
              <a:t>  AND LANGUAGE USE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743773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/>
              <a:t>A</a:t>
            </a:r>
            <a:r>
              <a:rPr lang="en-US" i="1" dirty="0" smtClean="0"/>
              <a:t>: 	</a:t>
            </a:r>
            <a:r>
              <a:rPr lang="en-US" b="1" i="1" dirty="0" smtClean="0"/>
              <a:t>I mu m8. </a:t>
            </a:r>
            <a:r>
              <a:rPr lang="en-US" b="1" i="1" dirty="0" err="1" smtClean="0"/>
              <a:t>Hru</a:t>
            </a:r>
            <a:r>
              <a:rPr lang="en-US" b="1" i="1" dirty="0" smtClean="0"/>
              <a:t>?</a:t>
            </a:r>
            <a:br>
              <a:rPr lang="en-US" b="1" i="1" dirty="0" smtClean="0"/>
            </a:br>
            <a:r>
              <a:rPr lang="en-US" i="1" dirty="0" smtClean="0"/>
              <a:t>	</a:t>
            </a:r>
          </a:p>
          <a:p>
            <a:pPr marL="0" indent="0">
              <a:buNone/>
            </a:pP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b="1" i="1" dirty="0" smtClean="0"/>
              <a:t>B</a:t>
            </a:r>
            <a:r>
              <a:rPr lang="en-US" i="1" dirty="0" smtClean="0"/>
              <a:t>: 	</a:t>
            </a:r>
            <a:r>
              <a:rPr lang="en-US" b="1" i="1" dirty="0" smtClean="0"/>
              <a:t>Oh, I’m fine. I mu 2. How is </a:t>
            </a:r>
            <a:r>
              <a:rPr lang="en-US" b="1" i="1" dirty="0" err="1" smtClean="0"/>
              <a:t>ur</a:t>
            </a:r>
            <a:r>
              <a:rPr lang="en-US" b="1" i="1" dirty="0" smtClean="0"/>
              <a:t> sis?</a:t>
            </a:r>
            <a:br>
              <a:rPr lang="en-US" b="1" i="1" dirty="0" smtClean="0"/>
            </a:br>
            <a:r>
              <a:rPr lang="en-US" i="1" dirty="0" smtClean="0"/>
              <a:t>	</a:t>
            </a:r>
          </a:p>
          <a:p>
            <a:pPr marL="0" indent="0">
              <a:buNone/>
            </a:pP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b="1" i="1" dirty="0" smtClean="0"/>
              <a:t>A</a:t>
            </a:r>
            <a:r>
              <a:rPr lang="en-US" i="1" dirty="0" smtClean="0"/>
              <a:t>: 	</a:t>
            </a:r>
            <a:r>
              <a:rPr lang="en-US" b="1" i="1" dirty="0" smtClean="0"/>
              <a:t>My sis is OK. She is on a d8 2day.</a:t>
            </a:r>
            <a:br>
              <a:rPr lang="en-US" b="1" i="1" dirty="0" smtClean="0"/>
            </a:br>
            <a:r>
              <a:rPr lang="en-US" i="1" dirty="0" smtClean="0"/>
              <a:t>	</a:t>
            </a:r>
          </a:p>
          <a:p>
            <a:pPr marL="0" indent="0">
              <a:buNone/>
            </a:pP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b="1" i="1" dirty="0" smtClean="0"/>
              <a:t>B</a:t>
            </a:r>
            <a:r>
              <a:rPr lang="en-US" i="1" dirty="0" smtClean="0"/>
              <a:t>. 	</a:t>
            </a:r>
            <a:r>
              <a:rPr lang="en-US" b="1" i="1" dirty="0" err="1" smtClean="0"/>
              <a:t>Ic</a:t>
            </a:r>
            <a:r>
              <a:rPr lang="en-US" b="1" i="1" dirty="0" smtClean="0"/>
              <a:t>. That’s gr8. It’s getting l8. We should go b4 it gets dark. I hope I will cu l8r. 	Maybe 2morrow?</a:t>
            </a:r>
            <a:br>
              <a:rPr lang="en-US" b="1" i="1" dirty="0" smtClean="0"/>
            </a:br>
            <a:r>
              <a:rPr lang="en-US" i="1" dirty="0" smtClean="0"/>
              <a:t>	</a:t>
            </a:r>
          </a:p>
          <a:p>
            <a:pPr marL="0" indent="0">
              <a:buNone/>
            </a:pP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b="1" i="1" dirty="0" smtClean="0"/>
              <a:t>A</a:t>
            </a:r>
            <a:r>
              <a:rPr lang="en-US" i="1" dirty="0" smtClean="0"/>
              <a:t>: 	</a:t>
            </a:r>
            <a:r>
              <a:rPr lang="en-US" b="1" i="1" dirty="0" smtClean="0"/>
              <a:t>OK! Hand. CUL.</a:t>
            </a:r>
            <a:br>
              <a:rPr lang="en-US" b="1" i="1" dirty="0" smtClean="0"/>
            </a:br>
            <a:r>
              <a:rPr lang="en-US" i="1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47791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IF. </a:t>
            </a:r>
            <a:r>
              <a:rPr lang="en-US" b="1" dirty="0"/>
              <a:t>MOBILE TECHNOLOGIES</a:t>
            </a:r>
            <a:br>
              <a:rPr lang="en-US" b="1" dirty="0"/>
            </a:br>
            <a:r>
              <a:rPr lang="en-US" b="1" dirty="0"/>
              <a:t>  AND LANGUAGE USE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743773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/>
              <a:t>A</a:t>
            </a:r>
            <a:r>
              <a:rPr lang="en-US" i="1" dirty="0" smtClean="0"/>
              <a:t>: 	</a:t>
            </a:r>
            <a:r>
              <a:rPr lang="en-US" b="1" i="1" dirty="0" smtClean="0"/>
              <a:t>I mu m8. </a:t>
            </a:r>
            <a:r>
              <a:rPr lang="en-US" b="1" i="1" dirty="0" err="1" smtClean="0"/>
              <a:t>Hru</a:t>
            </a:r>
            <a:r>
              <a:rPr lang="en-US" b="1" i="1" dirty="0" smtClean="0"/>
              <a:t>?</a:t>
            </a:r>
            <a:br>
              <a:rPr lang="en-US" b="1" i="1" dirty="0" smtClean="0"/>
            </a:br>
            <a:r>
              <a:rPr lang="en-US" i="1" dirty="0" smtClean="0"/>
              <a:t>	</a:t>
            </a:r>
            <a:r>
              <a:rPr lang="en-US" dirty="0" smtClean="0"/>
              <a:t>I miss you, mate. How are you?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b="1" i="1" dirty="0" smtClean="0"/>
              <a:t>B</a:t>
            </a:r>
            <a:r>
              <a:rPr lang="en-US" i="1" dirty="0" smtClean="0"/>
              <a:t>: 	</a:t>
            </a:r>
            <a:r>
              <a:rPr lang="en-US" b="1" i="1" dirty="0" smtClean="0"/>
              <a:t>Oh, I’m fine. I mu 2. How is </a:t>
            </a:r>
            <a:r>
              <a:rPr lang="en-US" b="1" i="1" dirty="0" err="1" smtClean="0"/>
              <a:t>ur</a:t>
            </a:r>
            <a:r>
              <a:rPr lang="en-US" b="1" i="1" dirty="0" smtClean="0"/>
              <a:t> sis?</a:t>
            </a:r>
            <a:br>
              <a:rPr lang="en-US" b="1" i="1" dirty="0" smtClean="0"/>
            </a:br>
            <a:r>
              <a:rPr lang="en-US" i="1" dirty="0" smtClean="0"/>
              <a:t>	</a:t>
            </a:r>
            <a:r>
              <a:rPr lang="en-US" dirty="0" smtClean="0"/>
              <a:t>Oh, I’m fine. I miss you, too. How is your sister?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b="1" i="1" dirty="0" smtClean="0"/>
              <a:t>A</a:t>
            </a:r>
            <a:r>
              <a:rPr lang="en-US" i="1" dirty="0" smtClean="0"/>
              <a:t>: 	</a:t>
            </a:r>
            <a:r>
              <a:rPr lang="en-US" b="1" i="1" dirty="0" smtClean="0"/>
              <a:t>My sis is OK. She is on a d8 2day.</a:t>
            </a:r>
            <a:br>
              <a:rPr lang="en-US" b="1" i="1" dirty="0" smtClean="0"/>
            </a:br>
            <a:r>
              <a:rPr lang="en-US" i="1" dirty="0" smtClean="0"/>
              <a:t>	</a:t>
            </a:r>
            <a:r>
              <a:rPr lang="en-US" dirty="0" smtClean="0"/>
              <a:t>My sister is OK. She is on a date today.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b="1" i="1" dirty="0" smtClean="0"/>
              <a:t>B</a:t>
            </a:r>
            <a:r>
              <a:rPr lang="en-US" i="1" dirty="0" smtClean="0"/>
              <a:t>. 	</a:t>
            </a:r>
            <a:r>
              <a:rPr lang="en-US" b="1" i="1" dirty="0" err="1" smtClean="0"/>
              <a:t>Ic</a:t>
            </a:r>
            <a:r>
              <a:rPr lang="en-US" b="1" i="1" dirty="0" smtClean="0"/>
              <a:t>. That’s gr8. It’s getting l8. We should go b4 it gets dark. I hope I will cu l8r. 	Maybe 2morrow?</a:t>
            </a:r>
            <a:br>
              <a:rPr lang="en-US" b="1" i="1" dirty="0" smtClean="0"/>
            </a:br>
            <a:r>
              <a:rPr lang="en-US" i="1" dirty="0" smtClean="0"/>
              <a:t>	</a:t>
            </a:r>
            <a:r>
              <a:rPr lang="en-US" dirty="0" smtClean="0"/>
              <a:t>I see. That’s great. It’s getting late. We should go before it gets dark. I 	hope I will see you later. Maybe tomorrow?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b="1" i="1" dirty="0" smtClean="0"/>
              <a:t>A</a:t>
            </a:r>
            <a:r>
              <a:rPr lang="en-US" i="1" dirty="0" smtClean="0"/>
              <a:t>: 	</a:t>
            </a:r>
            <a:r>
              <a:rPr lang="en-US" b="1" i="1" dirty="0" smtClean="0"/>
              <a:t>OK! Hand. CUL.</a:t>
            </a:r>
            <a:br>
              <a:rPr lang="en-US" b="1" i="1" dirty="0" smtClean="0"/>
            </a:br>
            <a:r>
              <a:rPr lang="en-US" i="1" dirty="0" smtClean="0"/>
              <a:t>	</a:t>
            </a:r>
            <a:r>
              <a:rPr lang="en-US" dirty="0" smtClean="0"/>
              <a:t>Ok! Have a nice day. See you later.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502022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IG. </a:t>
            </a:r>
            <a:r>
              <a:rPr lang="en-US" b="1" dirty="0"/>
              <a:t>MOBILE TECHNOLOGIES</a:t>
            </a:r>
            <a:br>
              <a:rPr lang="en-US" b="1" dirty="0"/>
            </a:br>
            <a:r>
              <a:rPr lang="en-US" b="1" dirty="0"/>
              <a:t>  AND LANGUAGE USE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371241"/>
            <a:ext cx="8915400" cy="3539980"/>
          </a:xfrm>
        </p:spPr>
        <p:txBody>
          <a:bodyPr/>
          <a:lstStyle/>
          <a:p>
            <a:pPr marL="0" indent="0">
              <a:buNone/>
            </a:pPr>
            <a:r>
              <a:rPr lang="en-US" b="1" cap="all" dirty="0" smtClean="0"/>
              <a:t>The Grandparents’ Guide to Texting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 new vocabulary do they need to know?</a:t>
            </a:r>
          </a:p>
          <a:p>
            <a:endParaRPr lang="en-US" dirty="0" smtClean="0"/>
          </a:p>
          <a:p>
            <a:r>
              <a:rPr lang="en-US" dirty="0" smtClean="0"/>
              <a:t>What abbreviations do they need to know?</a:t>
            </a:r>
          </a:p>
          <a:p>
            <a:endParaRPr lang="en-US" dirty="0" smtClean="0"/>
          </a:p>
          <a:p>
            <a:r>
              <a:rPr lang="en-US" dirty="0" smtClean="0"/>
              <a:t>Are there any other rules of use?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140</TotalTime>
  <Words>1112</Words>
  <Application>Microsoft Office PowerPoint</Application>
  <PresentationFormat>Širokoúhlá obrazovka</PresentationFormat>
  <Paragraphs>87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Stébla</vt:lpstr>
      <vt:lpstr>LANGUAGE USE  AND  TECHNOLOGY</vt:lpstr>
      <vt:lpstr>AGENDA</vt:lpstr>
      <vt:lpstr>IA. MOBILE TECHNOLOGIES   AND LANGUAGE USE</vt:lpstr>
      <vt:lpstr>IB. MOBILE TECHNOLOGIES   AND LANGUAGE USE</vt:lpstr>
      <vt:lpstr>IC. MOBILE TECHNOLOGIES   AND LANGUAGE USE</vt:lpstr>
      <vt:lpstr>ID. MOBILE TECHNOLOGIES   AND LANGUAGE USE</vt:lpstr>
      <vt:lpstr>IE. MOBILE TECHNOLOGIES   AND LANGUAGE USE</vt:lpstr>
      <vt:lpstr>IF. MOBILE TECHNOLOGIES   AND LANGUAGE USE</vt:lpstr>
      <vt:lpstr>IG. MOBILE TECHNOLOGIES   AND LANGUAGE USE</vt:lpstr>
      <vt:lpstr>IIA. SOCIAL MEDIA AND  LANGUAGE USE</vt:lpstr>
      <vt:lpstr>IIB. SOCIAL MEDIA AND  LANGUAGE USE</vt:lpstr>
      <vt:lpstr>IIC. SOCIAL MEDIA AND  LANGUAGE USE</vt:lpstr>
      <vt:lpstr>IID. SOCIAL MEDIA AND  LANGUAGE USE</vt:lpstr>
      <vt:lpstr>IIE. SOCIAL MEDIA AND  LANGUAGE USE</vt:lpstr>
      <vt:lpstr>IIF. SOCIAL MEDIA AND  LANGUAGE USE</vt:lpstr>
      <vt:lpstr>IIIA. TECHNOLOGY AND  LANGUAGE BARRIERS</vt:lpstr>
      <vt:lpstr>IIIB. TECHNOLOGY AND  LANGUAGE BARRIERS</vt:lpstr>
      <vt:lpstr>IIIC. TECHNOLOGY AND  LANGUAGE BARRIERS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USE  AND  TECHNOLOGY</dc:title>
  <dc:creator>Helán Robert</dc:creator>
  <cp:lastModifiedBy>Helán Robert</cp:lastModifiedBy>
  <cp:revision>11</cp:revision>
  <dcterms:created xsi:type="dcterms:W3CDTF">2021-05-18T07:08:03Z</dcterms:created>
  <dcterms:modified xsi:type="dcterms:W3CDTF">2021-05-18T09:28:52Z</dcterms:modified>
</cp:coreProperties>
</file>