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0" r:id="rId16"/>
    <p:sldId id="274" r:id="rId17"/>
    <p:sldId id="275" r:id="rId18"/>
    <p:sldId id="276" r:id="rId19"/>
    <p:sldId id="277" r:id="rId20"/>
    <p:sldId id="278" r:id="rId21"/>
    <p:sldId id="280" r:id="rId22"/>
    <p:sldId id="281" r:id="rId23"/>
    <p:sldId id="282" r:id="rId24"/>
    <p:sldId id="283" r:id="rId25"/>
    <p:sldId id="284" r:id="rId26"/>
    <p:sldId id="294" r:id="rId27"/>
    <p:sldId id="285" r:id="rId28"/>
    <p:sldId id="286" r:id="rId29"/>
    <p:sldId id="287" r:id="rId30"/>
    <p:sldId id="288" r:id="rId31"/>
    <p:sldId id="289" r:id="rId32"/>
    <p:sldId id="291" r:id="rId33"/>
    <p:sldId id="293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863938-0631-41DC-B232-91B27C1BDD66}" v="4" dt="2022-03-10T13:38:12.1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" userId="2e8d26cd-55d7-4d78-8227-1866407259d9" providerId="ADAL" clId="{04863938-0631-41DC-B232-91B27C1BDD66}"/>
    <pc:docChg chg="delSld modSld">
      <pc:chgData name="Peter" userId="2e8d26cd-55d7-4d78-8227-1866407259d9" providerId="ADAL" clId="{04863938-0631-41DC-B232-91B27C1BDD66}" dt="2022-03-10T13:38:44.551" v="9" actId="47"/>
      <pc:docMkLst>
        <pc:docMk/>
      </pc:docMkLst>
      <pc:sldChg chg="modAnim">
        <pc:chgData name="Peter" userId="2e8d26cd-55d7-4d78-8227-1866407259d9" providerId="ADAL" clId="{04863938-0631-41DC-B232-91B27C1BDD66}" dt="2022-03-10T13:38:01.495" v="0"/>
        <pc:sldMkLst>
          <pc:docMk/>
          <pc:sldMk cId="2092671042" sldId="257"/>
        </pc:sldMkLst>
      </pc:sldChg>
      <pc:sldChg chg="modAnim">
        <pc:chgData name="Peter" userId="2e8d26cd-55d7-4d78-8227-1866407259d9" providerId="ADAL" clId="{04863938-0631-41DC-B232-91B27C1BDD66}" dt="2022-03-10T13:38:05.486" v="2"/>
        <pc:sldMkLst>
          <pc:docMk/>
          <pc:sldMk cId="3378718969" sldId="260"/>
        </pc:sldMkLst>
      </pc:sldChg>
      <pc:sldChg chg="modAnim">
        <pc:chgData name="Peter" userId="2e8d26cd-55d7-4d78-8227-1866407259d9" providerId="ADAL" clId="{04863938-0631-41DC-B232-91B27C1BDD66}" dt="2022-03-10T13:38:12.151" v="3"/>
        <pc:sldMkLst>
          <pc:docMk/>
          <pc:sldMk cId="489731478" sldId="267"/>
        </pc:sldMkLst>
      </pc:sldChg>
      <pc:sldChg chg="del">
        <pc:chgData name="Peter" userId="2e8d26cd-55d7-4d78-8227-1866407259d9" providerId="ADAL" clId="{04863938-0631-41DC-B232-91B27C1BDD66}" dt="2022-03-10T13:38:16.383" v="4" actId="47"/>
        <pc:sldMkLst>
          <pc:docMk/>
          <pc:sldMk cId="2031919323" sldId="269"/>
        </pc:sldMkLst>
      </pc:sldChg>
      <pc:sldChg chg="del">
        <pc:chgData name="Peter" userId="2e8d26cd-55d7-4d78-8227-1866407259d9" providerId="ADAL" clId="{04863938-0631-41DC-B232-91B27C1BDD66}" dt="2022-03-10T13:38:19.218" v="5" actId="47"/>
        <pc:sldMkLst>
          <pc:docMk/>
          <pc:sldMk cId="2644177201" sldId="272"/>
        </pc:sldMkLst>
      </pc:sldChg>
      <pc:sldChg chg="del">
        <pc:chgData name="Peter" userId="2e8d26cd-55d7-4d78-8227-1866407259d9" providerId="ADAL" clId="{04863938-0631-41DC-B232-91B27C1BDD66}" dt="2022-03-10T13:38:20.257" v="6" actId="47"/>
        <pc:sldMkLst>
          <pc:docMk/>
          <pc:sldMk cId="324933264" sldId="273"/>
        </pc:sldMkLst>
      </pc:sldChg>
      <pc:sldChg chg="del">
        <pc:chgData name="Peter" userId="2e8d26cd-55d7-4d78-8227-1866407259d9" providerId="ADAL" clId="{04863938-0631-41DC-B232-91B27C1BDD66}" dt="2022-03-10T13:38:27.216" v="7" actId="47"/>
        <pc:sldMkLst>
          <pc:docMk/>
          <pc:sldMk cId="56222985" sldId="279"/>
        </pc:sldMkLst>
      </pc:sldChg>
      <pc:sldChg chg="del">
        <pc:chgData name="Peter" userId="2e8d26cd-55d7-4d78-8227-1866407259d9" providerId="ADAL" clId="{04863938-0631-41DC-B232-91B27C1BDD66}" dt="2022-03-10T13:38:42.304" v="8" actId="47"/>
        <pc:sldMkLst>
          <pc:docMk/>
          <pc:sldMk cId="4234673350" sldId="290"/>
        </pc:sldMkLst>
      </pc:sldChg>
      <pc:sldChg chg="del">
        <pc:chgData name="Peter" userId="2e8d26cd-55d7-4d78-8227-1866407259d9" providerId="ADAL" clId="{04863938-0631-41DC-B232-91B27C1BDD66}" dt="2022-03-10T13:38:44.551" v="9" actId="47"/>
        <pc:sldMkLst>
          <pc:docMk/>
          <pc:sldMk cId="3066746731" sldId="292"/>
        </pc:sldMkLst>
      </pc:sldChg>
    </pc:docChg>
  </pc:docChgLst>
  <pc:docChgLst>
    <pc:chgData name="Peter Spáč" userId="2e8d26cd-55d7-4d78-8227-1866407259d9" providerId="ADAL" clId="{8B541AC7-D42A-4389-84BA-2819F8DDDF14}"/>
    <pc:docChg chg="undo custSel addSld delSld modSld">
      <pc:chgData name="Peter Spáč" userId="2e8d26cd-55d7-4d78-8227-1866407259d9" providerId="ADAL" clId="{8B541AC7-D42A-4389-84BA-2819F8DDDF14}" dt="2022-03-02T12:55:33.399" v="594" actId="1076"/>
      <pc:docMkLst>
        <pc:docMk/>
      </pc:docMkLst>
      <pc:sldChg chg="modSp add">
        <pc:chgData name="Peter Spáč" userId="2e8d26cd-55d7-4d78-8227-1866407259d9" providerId="ADAL" clId="{8B541AC7-D42A-4389-84BA-2819F8DDDF14}" dt="2022-03-02T09:44:26.855" v="29" actId="1076"/>
        <pc:sldMkLst>
          <pc:docMk/>
          <pc:sldMk cId="3058110105" sldId="256"/>
        </pc:sldMkLst>
        <pc:spChg chg="mod">
          <ac:chgData name="Peter Spáč" userId="2e8d26cd-55d7-4d78-8227-1866407259d9" providerId="ADAL" clId="{8B541AC7-D42A-4389-84BA-2819F8DDDF14}" dt="2022-03-02T09:44:06.602" v="27" actId="20577"/>
          <ac:spMkLst>
            <pc:docMk/>
            <pc:sldMk cId="3058110105" sldId="256"/>
            <ac:spMk id="2" creationId="{5D77F67A-97DA-4BEE-A215-B1DFDCEEFA92}"/>
          </ac:spMkLst>
        </pc:spChg>
        <pc:spChg chg="mod">
          <ac:chgData name="Peter Spáč" userId="2e8d26cd-55d7-4d78-8227-1866407259d9" providerId="ADAL" clId="{8B541AC7-D42A-4389-84BA-2819F8DDDF14}" dt="2022-03-02T09:44:26.855" v="29" actId="1076"/>
          <ac:spMkLst>
            <pc:docMk/>
            <pc:sldMk cId="3058110105" sldId="256"/>
            <ac:spMk id="3" creationId="{325BE23A-AA16-4224-B21C-287545F9B08A}"/>
          </ac:spMkLst>
        </pc:spChg>
      </pc:sldChg>
      <pc:sldChg chg="modSp add modAnim">
        <pc:chgData name="Peter Spáč" userId="2e8d26cd-55d7-4d78-8227-1866407259d9" providerId="ADAL" clId="{8B541AC7-D42A-4389-84BA-2819F8DDDF14}" dt="2022-03-02T09:45:16.691" v="38"/>
        <pc:sldMkLst>
          <pc:docMk/>
          <pc:sldMk cId="2092671042" sldId="257"/>
        </pc:sldMkLst>
        <pc:spChg chg="mod">
          <ac:chgData name="Peter Spáč" userId="2e8d26cd-55d7-4d78-8227-1866407259d9" providerId="ADAL" clId="{8B541AC7-D42A-4389-84BA-2819F8DDDF14}" dt="2022-03-02T09:44:47.417" v="32"/>
          <ac:spMkLst>
            <pc:docMk/>
            <pc:sldMk cId="2092671042" sldId="257"/>
            <ac:spMk id="2" creationId="{FB606916-89C7-472E-AA72-23755496F940}"/>
          </ac:spMkLst>
        </pc:spChg>
        <pc:spChg chg="mod">
          <ac:chgData name="Peter Spáč" userId="2e8d26cd-55d7-4d78-8227-1866407259d9" providerId="ADAL" clId="{8B541AC7-D42A-4389-84BA-2819F8DDDF14}" dt="2022-03-02T09:45:01.580" v="37" actId="27636"/>
          <ac:spMkLst>
            <pc:docMk/>
            <pc:sldMk cId="2092671042" sldId="257"/>
            <ac:spMk id="3" creationId="{8A320D56-F7C2-46F0-B3BF-5874726BDB64}"/>
          </ac:spMkLst>
        </pc:spChg>
      </pc:sldChg>
      <pc:sldChg chg="modSp add">
        <pc:chgData name="Peter Spáč" userId="2e8d26cd-55d7-4d78-8227-1866407259d9" providerId="ADAL" clId="{8B541AC7-D42A-4389-84BA-2819F8DDDF14}" dt="2022-03-02T09:45:31.412" v="42" actId="27636"/>
        <pc:sldMkLst>
          <pc:docMk/>
          <pc:sldMk cId="606183602" sldId="258"/>
        </pc:sldMkLst>
        <pc:spChg chg="mod">
          <ac:chgData name="Peter Spáč" userId="2e8d26cd-55d7-4d78-8227-1866407259d9" providerId="ADAL" clId="{8B541AC7-D42A-4389-84BA-2819F8DDDF14}" dt="2022-03-02T09:45:25.153" v="40"/>
          <ac:spMkLst>
            <pc:docMk/>
            <pc:sldMk cId="606183602" sldId="258"/>
            <ac:spMk id="2" creationId="{4664C8F5-AD64-4784-B258-C5FF66746BA1}"/>
          </ac:spMkLst>
        </pc:spChg>
        <pc:spChg chg="mod">
          <ac:chgData name="Peter Spáč" userId="2e8d26cd-55d7-4d78-8227-1866407259d9" providerId="ADAL" clId="{8B541AC7-D42A-4389-84BA-2819F8DDDF14}" dt="2022-03-02T09:45:31.412" v="42" actId="27636"/>
          <ac:spMkLst>
            <pc:docMk/>
            <pc:sldMk cId="606183602" sldId="258"/>
            <ac:spMk id="3" creationId="{F28D60FA-7A75-4B6D-92DC-B11EF66354E1}"/>
          </ac:spMkLst>
        </pc:spChg>
      </pc:sldChg>
      <pc:sldChg chg="addSp delSp modSp add">
        <pc:chgData name="Peter Spáč" userId="2e8d26cd-55d7-4d78-8227-1866407259d9" providerId="ADAL" clId="{8B541AC7-D42A-4389-84BA-2819F8DDDF14}" dt="2022-03-02T09:46:02.728" v="54" actId="1076"/>
        <pc:sldMkLst>
          <pc:docMk/>
          <pc:sldMk cId="1498763688" sldId="259"/>
        </pc:sldMkLst>
        <pc:spChg chg="del">
          <ac:chgData name="Peter Spáč" userId="2e8d26cd-55d7-4d78-8227-1866407259d9" providerId="ADAL" clId="{8B541AC7-D42A-4389-84BA-2819F8DDDF14}" dt="2022-03-02T09:45:42.202" v="45" actId="478"/>
          <ac:spMkLst>
            <pc:docMk/>
            <pc:sldMk cId="1498763688" sldId="259"/>
            <ac:spMk id="2" creationId="{2B974C70-53E3-422A-BDA6-2713BED996AE}"/>
          </ac:spMkLst>
        </pc:spChg>
        <pc:spChg chg="del">
          <ac:chgData name="Peter Spáč" userId="2e8d26cd-55d7-4d78-8227-1866407259d9" providerId="ADAL" clId="{8B541AC7-D42A-4389-84BA-2819F8DDDF14}" dt="2022-03-02T09:45:41.488" v="44" actId="478"/>
          <ac:spMkLst>
            <pc:docMk/>
            <pc:sldMk cId="1498763688" sldId="259"/>
            <ac:spMk id="3" creationId="{0B64F68B-E136-4BCB-998A-8BB297396BC5}"/>
          </ac:spMkLst>
        </pc:spChg>
        <pc:picChg chg="add">
          <ac:chgData name="Peter Spáč" userId="2e8d26cd-55d7-4d78-8227-1866407259d9" providerId="ADAL" clId="{8B541AC7-D42A-4389-84BA-2819F8DDDF14}" dt="2022-03-02T09:45:43.285" v="46"/>
          <ac:picMkLst>
            <pc:docMk/>
            <pc:sldMk cId="1498763688" sldId="259"/>
            <ac:picMk id="4" creationId="{BB9A0C5F-C740-4017-83EA-7675E853B84D}"/>
          </ac:picMkLst>
        </pc:picChg>
        <pc:picChg chg="add mod">
          <ac:chgData name="Peter Spáč" userId="2e8d26cd-55d7-4d78-8227-1866407259d9" providerId="ADAL" clId="{8B541AC7-D42A-4389-84BA-2819F8DDDF14}" dt="2022-03-02T09:46:02.728" v="54" actId="1076"/>
          <ac:picMkLst>
            <pc:docMk/>
            <pc:sldMk cId="1498763688" sldId="259"/>
            <ac:picMk id="5" creationId="{7B848D3F-EBB4-4F02-9147-A84CEA01C8D6}"/>
          </ac:picMkLst>
        </pc:picChg>
        <pc:picChg chg="add mod">
          <ac:chgData name="Peter Spáč" userId="2e8d26cd-55d7-4d78-8227-1866407259d9" providerId="ADAL" clId="{8B541AC7-D42A-4389-84BA-2819F8DDDF14}" dt="2022-03-02T09:45:57.924" v="52" actId="1076"/>
          <ac:picMkLst>
            <pc:docMk/>
            <pc:sldMk cId="1498763688" sldId="259"/>
            <ac:picMk id="6" creationId="{512B1E44-E9B2-409B-B825-BF529D81DABC}"/>
          </ac:picMkLst>
        </pc:picChg>
      </pc:sldChg>
      <pc:sldChg chg="addSp delSp modSp add modAnim">
        <pc:chgData name="Peter Spáč" userId="2e8d26cd-55d7-4d78-8227-1866407259d9" providerId="ADAL" clId="{8B541AC7-D42A-4389-84BA-2819F8DDDF14}" dt="2022-03-02T09:46:39.767" v="65"/>
        <pc:sldMkLst>
          <pc:docMk/>
          <pc:sldMk cId="3378718969" sldId="260"/>
        </pc:sldMkLst>
        <pc:picChg chg="del">
          <ac:chgData name="Peter Spáč" userId="2e8d26cd-55d7-4d78-8227-1866407259d9" providerId="ADAL" clId="{8B541AC7-D42A-4389-84BA-2819F8DDDF14}" dt="2022-03-02T09:46:11.230" v="56" actId="478"/>
          <ac:picMkLst>
            <pc:docMk/>
            <pc:sldMk cId="3378718969" sldId="260"/>
            <ac:picMk id="4" creationId="{BB9A0C5F-C740-4017-83EA-7675E853B84D}"/>
          </ac:picMkLst>
        </pc:picChg>
        <pc:picChg chg="del">
          <ac:chgData name="Peter Spáč" userId="2e8d26cd-55d7-4d78-8227-1866407259d9" providerId="ADAL" clId="{8B541AC7-D42A-4389-84BA-2819F8DDDF14}" dt="2022-03-02T09:46:17.520" v="58" actId="478"/>
          <ac:picMkLst>
            <pc:docMk/>
            <pc:sldMk cId="3378718969" sldId="260"/>
            <ac:picMk id="6" creationId="{512B1E44-E9B2-409B-B825-BF529D81DABC}"/>
          </ac:picMkLst>
        </pc:picChg>
        <pc:picChg chg="add">
          <ac:chgData name="Peter Spáč" userId="2e8d26cd-55d7-4d78-8227-1866407259d9" providerId="ADAL" clId="{8B541AC7-D42A-4389-84BA-2819F8DDDF14}" dt="2022-03-02T09:46:13.563" v="57"/>
          <ac:picMkLst>
            <pc:docMk/>
            <pc:sldMk cId="3378718969" sldId="260"/>
            <ac:picMk id="7" creationId="{16AEAA16-88C4-4F3E-9B31-1F2D7DD68E2B}"/>
          </ac:picMkLst>
        </pc:picChg>
        <pc:picChg chg="add mod">
          <ac:chgData name="Peter Spáč" userId="2e8d26cd-55d7-4d78-8227-1866407259d9" providerId="ADAL" clId="{8B541AC7-D42A-4389-84BA-2819F8DDDF14}" dt="2022-03-02T09:46:20.972" v="60" actId="1076"/>
          <ac:picMkLst>
            <pc:docMk/>
            <pc:sldMk cId="3378718969" sldId="260"/>
            <ac:picMk id="8" creationId="{BF387200-BA9E-4223-ACC7-657F8C3FB74E}"/>
          </ac:picMkLst>
        </pc:picChg>
        <pc:picChg chg="add mod">
          <ac:chgData name="Peter Spáč" userId="2e8d26cd-55d7-4d78-8227-1866407259d9" providerId="ADAL" clId="{8B541AC7-D42A-4389-84BA-2819F8DDDF14}" dt="2022-03-02T09:46:29.941" v="62" actId="1076"/>
          <ac:picMkLst>
            <pc:docMk/>
            <pc:sldMk cId="3378718969" sldId="260"/>
            <ac:picMk id="9" creationId="{F9D45C68-C6D7-4210-AFBC-75AC9C94CCA5}"/>
          </ac:picMkLst>
        </pc:picChg>
        <pc:picChg chg="add mod">
          <ac:chgData name="Peter Spáč" userId="2e8d26cd-55d7-4d78-8227-1866407259d9" providerId="ADAL" clId="{8B541AC7-D42A-4389-84BA-2819F8DDDF14}" dt="2022-03-02T09:46:35.233" v="64" actId="1076"/>
          <ac:picMkLst>
            <pc:docMk/>
            <pc:sldMk cId="3378718969" sldId="260"/>
            <ac:picMk id="10" creationId="{27D67A70-EB2E-4681-981C-2CA90E8302BC}"/>
          </ac:picMkLst>
        </pc:picChg>
      </pc:sldChg>
      <pc:sldChg chg="modSp add">
        <pc:chgData name="Peter Spáč" userId="2e8d26cd-55d7-4d78-8227-1866407259d9" providerId="ADAL" clId="{8B541AC7-D42A-4389-84BA-2819F8DDDF14}" dt="2022-03-02T09:46:55.645" v="68"/>
        <pc:sldMkLst>
          <pc:docMk/>
          <pc:sldMk cId="175247191" sldId="261"/>
        </pc:sldMkLst>
        <pc:spChg chg="mod">
          <ac:chgData name="Peter Spáč" userId="2e8d26cd-55d7-4d78-8227-1866407259d9" providerId="ADAL" clId="{8B541AC7-D42A-4389-84BA-2819F8DDDF14}" dt="2022-03-02T09:46:50.975" v="67"/>
          <ac:spMkLst>
            <pc:docMk/>
            <pc:sldMk cId="175247191" sldId="261"/>
            <ac:spMk id="2" creationId="{4CF22B6E-7A9C-4572-880B-8B4640BBB281}"/>
          </ac:spMkLst>
        </pc:spChg>
        <pc:spChg chg="mod">
          <ac:chgData name="Peter Spáč" userId="2e8d26cd-55d7-4d78-8227-1866407259d9" providerId="ADAL" clId="{8B541AC7-D42A-4389-84BA-2819F8DDDF14}" dt="2022-03-02T09:46:55.645" v="68"/>
          <ac:spMkLst>
            <pc:docMk/>
            <pc:sldMk cId="175247191" sldId="261"/>
            <ac:spMk id="3" creationId="{44491CCF-1A7F-4E33-A013-60E309E7B418}"/>
          </ac:spMkLst>
        </pc:spChg>
      </pc:sldChg>
      <pc:sldChg chg="modSp add">
        <pc:chgData name="Peter Spáč" userId="2e8d26cd-55d7-4d78-8227-1866407259d9" providerId="ADAL" clId="{8B541AC7-D42A-4389-84BA-2819F8DDDF14}" dt="2022-03-02T09:47:13.186" v="71"/>
        <pc:sldMkLst>
          <pc:docMk/>
          <pc:sldMk cId="3714787523" sldId="262"/>
        </pc:sldMkLst>
        <pc:spChg chg="mod">
          <ac:chgData name="Peter Spáč" userId="2e8d26cd-55d7-4d78-8227-1866407259d9" providerId="ADAL" clId="{8B541AC7-D42A-4389-84BA-2819F8DDDF14}" dt="2022-03-02T09:47:07.419" v="70"/>
          <ac:spMkLst>
            <pc:docMk/>
            <pc:sldMk cId="3714787523" sldId="262"/>
            <ac:spMk id="2" creationId="{31F13A0F-DC75-495B-804E-7834DA78B0E2}"/>
          </ac:spMkLst>
        </pc:spChg>
        <pc:spChg chg="mod">
          <ac:chgData name="Peter Spáč" userId="2e8d26cd-55d7-4d78-8227-1866407259d9" providerId="ADAL" clId="{8B541AC7-D42A-4389-84BA-2819F8DDDF14}" dt="2022-03-02T09:47:13.186" v="71"/>
          <ac:spMkLst>
            <pc:docMk/>
            <pc:sldMk cId="3714787523" sldId="262"/>
            <ac:spMk id="3" creationId="{D5502A86-0BD4-4577-AF5C-DCA138A8E844}"/>
          </ac:spMkLst>
        </pc:spChg>
      </pc:sldChg>
      <pc:sldChg chg="addSp delSp modSp add">
        <pc:chgData name="Peter Spáč" userId="2e8d26cd-55d7-4d78-8227-1866407259d9" providerId="ADAL" clId="{8B541AC7-D42A-4389-84BA-2819F8DDDF14}" dt="2022-03-02T09:47:46.006" v="82" actId="1076"/>
        <pc:sldMkLst>
          <pc:docMk/>
          <pc:sldMk cId="3756128810" sldId="263"/>
        </pc:sldMkLst>
        <pc:spChg chg="del">
          <ac:chgData name="Peter Spáč" userId="2e8d26cd-55d7-4d78-8227-1866407259d9" providerId="ADAL" clId="{8B541AC7-D42A-4389-84BA-2819F8DDDF14}" dt="2022-03-02T09:47:22.461" v="73" actId="478"/>
          <ac:spMkLst>
            <pc:docMk/>
            <pc:sldMk cId="3756128810" sldId="263"/>
            <ac:spMk id="2" creationId="{CB3BD35A-3D0E-471B-810A-5EE349221131}"/>
          </ac:spMkLst>
        </pc:spChg>
        <pc:spChg chg="del">
          <ac:chgData name="Peter Spáč" userId="2e8d26cd-55d7-4d78-8227-1866407259d9" providerId="ADAL" clId="{8B541AC7-D42A-4389-84BA-2819F8DDDF14}" dt="2022-03-02T09:47:23.659" v="74" actId="478"/>
          <ac:spMkLst>
            <pc:docMk/>
            <pc:sldMk cId="3756128810" sldId="263"/>
            <ac:spMk id="3" creationId="{F0C499DA-06EA-4DBC-8A5E-EA1F3A29DFFC}"/>
          </ac:spMkLst>
        </pc:spChg>
        <pc:graphicFrameChg chg="add mod">
          <ac:chgData name="Peter Spáč" userId="2e8d26cd-55d7-4d78-8227-1866407259d9" providerId="ADAL" clId="{8B541AC7-D42A-4389-84BA-2819F8DDDF14}" dt="2022-03-02T09:47:46.006" v="82" actId="1076"/>
          <ac:graphicFrameMkLst>
            <pc:docMk/>
            <pc:sldMk cId="3756128810" sldId="263"/>
            <ac:graphicFrameMk id="4" creationId="{F414DEBC-2CF0-441B-A5C6-8D10BF86016F}"/>
          </ac:graphicFrameMkLst>
        </pc:graphicFrameChg>
      </pc:sldChg>
      <pc:sldChg chg="addSp delSp modSp add">
        <pc:chgData name="Peter Spáč" userId="2e8d26cd-55d7-4d78-8227-1866407259d9" providerId="ADAL" clId="{8B541AC7-D42A-4389-84BA-2819F8DDDF14}" dt="2022-03-02T09:47:41.024" v="81" actId="1076"/>
        <pc:sldMkLst>
          <pc:docMk/>
          <pc:sldMk cId="3932954848" sldId="264"/>
        </pc:sldMkLst>
        <pc:spChg chg="del">
          <ac:chgData name="Peter Spáč" userId="2e8d26cd-55d7-4d78-8227-1866407259d9" providerId="ADAL" clId="{8B541AC7-D42A-4389-84BA-2819F8DDDF14}" dt="2022-03-02T09:47:37.701" v="79" actId="478"/>
          <ac:spMkLst>
            <pc:docMk/>
            <pc:sldMk cId="3932954848" sldId="264"/>
            <ac:spMk id="2" creationId="{D781A5AF-33A1-4581-A078-9BA93141A007}"/>
          </ac:spMkLst>
        </pc:spChg>
        <pc:spChg chg="del">
          <ac:chgData name="Peter Spáč" userId="2e8d26cd-55d7-4d78-8227-1866407259d9" providerId="ADAL" clId="{8B541AC7-D42A-4389-84BA-2819F8DDDF14}" dt="2022-03-02T09:47:36.614" v="78" actId="478"/>
          <ac:spMkLst>
            <pc:docMk/>
            <pc:sldMk cId="3932954848" sldId="264"/>
            <ac:spMk id="3" creationId="{A91E2483-E6A3-4408-A4D9-D21EB166828A}"/>
          </ac:spMkLst>
        </pc:spChg>
        <pc:graphicFrameChg chg="add mod">
          <ac:chgData name="Peter Spáč" userId="2e8d26cd-55d7-4d78-8227-1866407259d9" providerId="ADAL" clId="{8B541AC7-D42A-4389-84BA-2819F8DDDF14}" dt="2022-03-02T09:47:41.024" v="81" actId="1076"/>
          <ac:graphicFrameMkLst>
            <pc:docMk/>
            <pc:sldMk cId="3932954848" sldId="264"/>
            <ac:graphicFrameMk id="4" creationId="{A6A6EA43-504F-4DF3-81CA-5BC871DD33D9}"/>
          </ac:graphicFrameMkLst>
        </pc:graphicFrameChg>
      </pc:sldChg>
      <pc:sldChg chg="modSp add">
        <pc:chgData name="Peter Spáč" userId="2e8d26cd-55d7-4d78-8227-1866407259d9" providerId="ADAL" clId="{8B541AC7-D42A-4389-84BA-2819F8DDDF14}" dt="2022-03-02T09:48:34.017" v="86" actId="27636"/>
        <pc:sldMkLst>
          <pc:docMk/>
          <pc:sldMk cId="3757651880" sldId="265"/>
        </pc:sldMkLst>
        <pc:spChg chg="mod">
          <ac:chgData name="Peter Spáč" userId="2e8d26cd-55d7-4d78-8227-1866407259d9" providerId="ADAL" clId="{8B541AC7-D42A-4389-84BA-2819F8DDDF14}" dt="2022-03-02T09:47:55.961" v="84"/>
          <ac:spMkLst>
            <pc:docMk/>
            <pc:sldMk cId="3757651880" sldId="265"/>
            <ac:spMk id="2" creationId="{468025B0-4B82-445E-885C-CE26DA38FE1A}"/>
          </ac:spMkLst>
        </pc:spChg>
        <pc:spChg chg="mod">
          <ac:chgData name="Peter Spáč" userId="2e8d26cd-55d7-4d78-8227-1866407259d9" providerId="ADAL" clId="{8B541AC7-D42A-4389-84BA-2819F8DDDF14}" dt="2022-03-02T09:48:34.017" v="86" actId="27636"/>
          <ac:spMkLst>
            <pc:docMk/>
            <pc:sldMk cId="3757651880" sldId="265"/>
            <ac:spMk id="3" creationId="{9C168FF4-43B5-4901-845A-BB884888458E}"/>
          </ac:spMkLst>
        </pc:spChg>
      </pc:sldChg>
      <pc:sldChg chg="addSp delSp modSp add">
        <pc:chgData name="Peter Spáč" userId="2e8d26cd-55d7-4d78-8227-1866407259d9" providerId="ADAL" clId="{8B541AC7-D42A-4389-84BA-2819F8DDDF14}" dt="2022-03-02T09:51:13.887" v="101" actId="1076"/>
        <pc:sldMkLst>
          <pc:docMk/>
          <pc:sldMk cId="881529476" sldId="266"/>
        </pc:sldMkLst>
        <pc:spChg chg="mod">
          <ac:chgData name="Peter Spáč" userId="2e8d26cd-55d7-4d78-8227-1866407259d9" providerId="ADAL" clId="{8B541AC7-D42A-4389-84BA-2819F8DDDF14}" dt="2022-03-02T09:48:42.035" v="88"/>
          <ac:spMkLst>
            <pc:docMk/>
            <pc:sldMk cId="881529476" sldId="266"/>
            <ac:spMk id="2" creationId="{A409F01D-0AD3-4E84-9C38-6A794B2A45CC}"/>
          </ac:spMkLst>
        </pc:spChg>
        <pc:spChg chg="mod">
          <ac:chgData name="Peter Spáč" userId="2e8d26cd-55d7-4d78-8227-1866407259d9" providerId="ADAL" clId="{8B541AC7-D42A-4389-84BA-2819F8DDDF14}" dt="2022-03-02T09:48:49.533" v="90" actId="20577"/>
          <ac:spMkLst>
            <pc:docMk/>
            <pc:sldMk cId="881529476" sldId="266"/>
            <ac:spMk id="3" creationId="{76CFA579-38A4-44D9-B849-A8002973E531}"/>
          </ac:spMkLst>
        </pc:spChg>
        <pc:picChg chg="add del mod">
          <ac:chgData name="Peter Spáč" userId="2e8d26cd-55d7-4d78-8227-1866407259d9" providerId="ADAL" clId="{8B541AC7-D42A-4389-84BA-2819F8DDDF14}" dt="2022-03-02T09:50:38.269" v="93" actId="478"/>
          <ac:picMkLst>
            <pc:docMk/>
            <pc:sldMk cId="881529476" sldId="266"/>
            <ac:picMk id="4" creationId="{AE63277B-CC3A-49CD-A148-B76A94E4DE04}"/>
          </ac:picMkLst>
        </pc:picChg>
        <pc:picChg chg="add mod">
          <ac:chgData name="Peter Spáč" userId="2e8d26cd-55d7-4d78-8227-1866407259d9" providerId="ADAL" clId="{8B541AC7-D42A-4389-84BA-2819F8DDDF14}" dt="2022-03-02T09:51:13.887" v="101" actId="1076"/>
          <ac:picMkLst>
            <pc:docMk/>
            <pc:sldMk cId="881529476" sldId="266"/>
            <ac:picMk id="1026" creationId="{239091F7-D507-4DD7-832F-E5629D885786}"/>
          </ac:picMkLst>
        </pc:picChg>
        <pc:picChg chg="add mod">
          <ac:chgData name="Peter Spáč" userId="2e8d26cd-55d7-4d78-8227-1866407259d9" providerId="ADAL" clId="{8B541AC7-D42A-4389-84BA-2819F8DDDF14}" dt="2022-03-02T09:51:11.608" v="100" actId="1076"/>
          <ac:picMkLst>
            <pc:docMk/>
            <pc:sldMk cId="881529476" sldId="266"/>
            <ac:picMk id="1028" creationId="{E141CC2B-AB54-4D16-8FA0-85902C3A0A16}"/>
          </ac:picMkLst>
        </pc:picChg>
      </pc:sldChg>
      <pc:sldChg chg="modSp add modAnim">
        <pc:chgData name="Peter Spáč" userId="2e8d26cd-55d7-4d78-8227-1866407259d9" providerId="ADAL" clId="{8B541AC7-D42A-4389-84BA-2819F8DDDF14}" dt="2022-03-02T09:51:56.682" v="110"/>
        <pc:sldMkLst>
          <pc:docMk/>
          <pc:sldMk cId="489731478" sldId="267"/>
        </pc:sldMkLst>
        <pc:spChg chg="mod">
          <ac:chgData name="Peter Spáč" userId="2e8d26cd-55d7-4d78-8227-1866407259d9" providerId="ADAL" clId="{8B541AC7-D42A-4389-84BA-2819F8DDDF14}" dt="2022-03-02T09:51:29.012" v="103"/>
          <ac:spMkLst>
            <pc:docMk/>
            <pc:sldMk cId="489731478" sldId="267"/>
            <ac:spMk id="2" creationId="{98337F9C-DDA1-4ADF-970B-C0398A3602C1}"/>
          </ac:spMkLst>
        </pc:spChg>
        <pc:spChg chg="mod">
          <ac:chgData name="Peter Spáč" userId="2e8d26cd-55d7-4d78-8227-1866407259d9" providerId="ADAL" clId="{8B541AC7-D42A-4389-84BA-2819F8DDDF14}" dt="2022-03-02T09:51:52.081" v="109" actId="5793"/>
          <ac:spMkLst>
            <pc:docMk/>
            <pc:sldMk cId="489731478" sldId="267"/>
            <ac:spMk id="3" creationId="{4BC60721-3CE8-42A6-8923-B64444BF0CB1}"/>
          </ac:spMkLst>
        </pc:spChg>
      </pc:sldChg>
      <pc:sldChg chg="modSp add">
        <pc:chgData name="Peter Spáč" userId="2e8d26cd-55d7-4d78-8227-1866407259d9" providerId="ADAL" clId="{8B541AC7-D42A-4389-84BA-2819F8DDDF14}" dt="2022-03-02T09:52:16.875" v="113"/>
        <pc:sldMkLst>
          <pc:docMk/>
          <pc:sldMk cId="2317565648" sldId="268"/>
        </pc:sldMkLst>
        <pc:spChg chg="mod">
          <ac:chgData name="Peter Spáč" userId="2e8d26cd-55d7-4d78-8227-1866407259d9" providerId="ADAL" clId="{8B541AC7-D42A-4389-84BA-2819F8DDDF14}" dt="2022-03-02T09:52:10.396" v="112"/>
          <ac:spMkLst>
            <pc:docMk/>
            <pc:sldMk cId="2317565648" sldId="268"/>
            <ac:spMk id="2" creationId="{601D6682-FBC1-4BAF-BAA0-BAAEB4E3A12A}"/>
          </ac:spMkLst>
        </pc:spChg>
        <pc:spChg chg="mod">
          <ac:chgData name="Peter Spáč" userId="2e8d26cd-55d7-4d78-8227-1866407259d9" providerId="ADAL" clId="{8B541AC7-D42A-4389-84BA-2819F8DDDF14}" dt="2022-03-02T09:52:16.875" v="113"/>
          <ac:spMkLst>
            <pc:docMk/>
            <pc:sldMk cId="2317565648" sldId="268"/>
            <ac:spMk id="3" creationId="{20722C7D-BB7B-485C-9F14-C4942CB57107}"/>
          </ac:spMkLst>
        </pc:spChg>
      </pc:sldChg>
      <pc:sldChg chg="modSp add">
        <pc:chgData name="Peter Spáč" userId="2e8d26cd-55d7-4d78-8227-1866407259d9" providerId="ADAL" clId="{8B541AC7-D42A-4389-84BA-2819F8DDDF14}" dt="2022-03-02T09:52:39.649" v="119" actId="20577"/>
        <pc:sldMkLst>
          <pc:docMk/>
          <pc:sldMk cId="2031919323" sldId="269"/>
        </pc:sldMkLst>
        <pc:spChg chg="mod">
          <ac:chgData name="Peter Spáč" userId="2e8d26cd-55d7-4d78-8227-1866407259d9" providerId="ADAL" clId="{8B541AC7-D42A-4389-84BA-2819F8DDDF14}" dt="2022-03-02T09:52:28.652" v="115"/>
          <ac:spMkLst>
            <pc:docMk/>
            <pc:sldMk cId="2031919323" sldId="269"/>
            <ac:spMk id="2" creationId="{0CB90991-E6BF-4C6A-9D1E-7BD28168502C}"/>
          </ac:spMkLst>
        </pc:spChg>
        <pc:spChg chg="mod">
          <ac:chgData name="Peter Spáč" userId="2e8d26cd-55d7-4d78-8227-1866407259d9" providerId="ADAL" clId="{8B541AC7-D42A-4389-84BA-2819F8DDDF14}" dt="2022-03-02T09:52:39.649" v="119" actId="20577"/>
          <ac:spMkLst>
            <pc:docMk/>
            <pc:sldMk cId="2031919323" sldId="269"/>
            <ac:spMk id="3" creationId="{6871234B-0BF8-4DF8-B2B4-6DD901BDA601}"/>
          </ac:spMkLst>
        </pc:spChg>
      </pc:sldChg>
      <pc:sldChg chg="modSp add">
        <pc:chgData name="Peter Spáč" userId="2e8d26cd-55d7-4d78-8227-1866407259d9" providerId="ADAL" clId="{8B541AC7-D42A-4389-84BA-2819F8DDDF14}" dt="2022-03-02T09:53:25.077" v="129" actId="27636"/>
        <pc:sldMkLst>
          <pc:docMk/>
          <pc:sldMk cId="2267140878" sldId="270"/>
        </pc:sldMkLst>
        <pc:spChg chg="mod">
          <ac:chgData name="Peter Spáč" userId="2e8d26cd-55d7-4d78-8227-1866407259d9" providerId="ADAL" clId="{8B541AC7-D42A-4389-84BA-2819F8DDDF14}" dt="2022-03-02T09:53:20.126" v="127"/>
          <ac:spMkLst>
            <pc:docMk/>
            <pc:sldMk cId="2267140878" sldId="270"/>
            <ac:spMk id="2" creationId="{009535A8-9474-4005-99EF-F5C34E0ECC8C}"/>
          </ac:spMkLst>
        </pc:spChg>
        <pc:spChg chg="mod">
          <ac:chgData name="Peter Spáč" userId="2e8d26cd-55d7-4d78-8227-1866407259d9" providerId="ADAL" clId="{8B541AC7-D42A-4389-84BA-2819F8DDDF14}" dt="2022-03-02T09:53:25.077" v="129" actId="27636"/>
          <ac:spMkLst>
            <pc:docMk/>
            <pc:sldMk cId="2267140878" sldId="270"/>
            <ac:spMk id="3" creationId="{F0FD4B63-0362-4D8F-885C-6F6C61A4B52D}"/>
          </ac:spMkLst>
        </pc:spChg>
      </pc:sldChg>
      <pc:sldChg chg="modSp add">
        <pc:chgData name="Peter Spáč" userId="2e8d26cd-55d7-4d78-8227-1866407259d9" providerId="ADAL" clId="{8B541AC7-D42A-4389-84BA-2819F8DDDF14}" dt="2022-03-02T09:53:04.659" v="126" actId="403"/>
        <pc:sldMkLst>
          <pc:docMk/>
          <pc:sldMk cId="494571161" sldId="271"/>
        </pc:sldMkLst>
        <pc:spChg chg="mod">
          <ac:chgData name="Peter Spáč" userId="2e8d26cd-55d7-4d78-8227-1866407259d9" providerId="ADAL" clId="{8B541AC7-D42A-4389-84BA-2819F8DDDF14}" dt="2022-03-02T09:53:04.659" v="126" actId="403"/>
          <ac:spMkLst>
            <pc:docMk/>
            <pc:sldMk cId="494571161" sldId="271"/>
            <ac:spMk id="3" creationId="{6871234B-0BF8-4DF8-B2B4-6DD901BDA601}"/>
          </ac:spMkLst>
        </pc:spChg>
      </pc:sldChg>
      <pc:sldChg chg="addSp delSp modSp add">
        <pc:chgData name="Peter Spáč" userId="2e8d26cd-55d7-4d78-8227-1866407259d9" providerId="ADAL" clId="{8B541AC7-D42A-4389-84BA-2819F8DDDF14}" dt="2022-03-02T10:02:49.648" v="145"/>
        <pc:sldMkLst>
          <pc:docMk/>
          <pc:sldMk cId="2644177201" sldId="272"/>
        </pc:sldMkLst>
        <pc:spChg chg="del">
          <ac:chgData name="Peter Spáč" userId="2e8d26cd-55d7-4d78-8227-1866407259d9" providerId="ADAL" clId="{8B541AC7-D42A-4389-84BA-2819F8DDDF14}" dt="2022-03-02T10:02:13.184" v="131" actId="478"/>
          <ac:spMkLst>
            <pc:docMk/>
            <pc:sldMk cId="2644177201" sldId="272"/>
            <ac:spMk id="2" creationId="{D7C82DF1-581D-4818-BF8A-607D4A0AE3AC}"/>
          </ac:spMkLst>
        </pc:spChg>
        <pc:spChg chg="del">
          <ac:chgData name="Peter Spáč" userId="2e8d26cd-55d7-4d78-8227-1866407259d9" providerId="ADAL" clId="{8B541AC7-D42A-4389-84BA-2819F8DDDF14}" dt="2022-03-02T10:02:13.863" v="132" actId="478"/>
          <ac:spMkLst>
            <pc:docMk/>
            <pc:sldMk cId="2644177201" sldId="272"/>
            <ac:spMk id="3" creationId="{A2881E10-E3DF-442B-B7FE-9E234B2C2343}"/>
          </ac:spMkLst>
        </pc:spChg>
        <pc:spChg chg="add mod">
          <ac:chgData name="Peter Spáč" userId="2e8d26cd-55d7-4d78-8227-1866407259d9" providerId="ADAL" clId="{8B541AC7-D42A-4389-84BA-2819F8DDDF14}" dt="2022-03-02T10:02:27.728" v="136" actId="1076"/>
          <ac:spMkLst>
            <pc:docMk/>
            <pc:sldMk cId="2644177201" sldId="272"/>
            <ac:spMk id="5" creationId="{283C0867-4800-4BE8-9284-4A8FAB4661BA}"/>
          </ac:spMkLst>
        </pc:spChg>
        <pc:spChg chg="add mod">
          <ac:chgData name="Peter Spáč" userId="2e8d26cd-55d7-4d78-8227-1866407259d9" providerId="ADAL" clId="{8B541AC7-D42A-4389-84BA-2819F8DDDF14}" dt="2022-03-02T10:02:43.745" v="143" actId="1076"/>
          <ac:spMkLst>
            <pc:docMk/>
            <pc:sldMk cId="2644177201" sldId="272"/>
            <ac:spMk id="6" creationId="{B39BD701-C584-4023-8922-23857EDF996C}"/>
          </ac:spMkLst>
        </pc:spChg>
        <pc:spChg chg="add mod">
          <ac:chgData name="Peter Spáč" userId="2e8d26cd-55d7-4d78-8227-1866407259d9" providerId="ADAL" clId="{8B541AC7-D42A-4389-84BA-2819F8DDDF14}" dt="2022-03-02T10:02:37.087" v="140" actId="1076"/>
          <ac:spMkLst>
            <pc:docMk/>
            <pc:sldMk cId="2644177201" sldId="272"/>
            <ac:spMk id="7" creationId="{9EC24301-6FF7-4462-9072-13F751D03F3E}"/>
          </ac:spMkLst>
        </pc:spChg>
        <pc:spChg chg="add mod">
          <ac:chgData name="Peter Spáč" userId="2e8d26cd-55d7-4d78-8227-1866407259d9" providerId="ADAL" clId="{8B541AC7-D42A-4389-84BA-2819F8DDDF14}" dt="2022-03-02T10:02:40.974" v="142" actId="1076"/>
          <ac:spMkLst>
            <pc:docMk/>
            <pc:sldMk cId="2644177201" sldId="272"/>
            <ac:spMk id="8" creationId="{F873CB4A-915A-42BA-B99D-6509F49B021A}"/>
          </ac:spMkLst>
        </pc:spChg>
        <pc:spChg chg="add del">
          <ac:chgData name="Peter Spáč" userId="2e8d26cd-55d7-4d78-8227-1866407259d9" providerId="ADAL" clId="{8B541AC7-D42A-4389-84BA-2819F8DDDF14}" dt="2022-03-02T10:02:49.648" v="145"/>
          <ac:spMkLst>
            <pc:docMk/>
            <pc:sldMk cId="2644177201" sldId="272"/>
            <ac:spMk id="9" creationId="{63CEF130-BF29-45A2-B72B-1673597CB759}"/>
          </ac:spMkLst>
        </pc:spChg>
        <pc:graphicFrameChg chg="add mod">
          <ac:chgData name="Peter Spáč" userId="2e8d26cd-55d7-4d78-8227-1866407259d9" providerId="ADAL" clId="{8B541AC7-D42A-4389-84BA-2819F8DDDF14}" dt="2022-03-02T10:02:20.035" v="134" actId="1076"/>
          <ac:graphicFrameMkLst>
            <pc:docMk/>
            <pc:sldMk cId="2644177201" sldId="272"/>
            <ac:graphicFrameMk id="4" creationId="{BB1C9253-3D57-489E-8020-C6AE27ACA3F6}"/>
          </ac:graphicFrameMkLst>
        </pc:graphicFrameChg>
      </pc:sldChg>
      <pc:sldChg chg="modSp add">
        <pc:chgData name="Peter Spáč" userId="2e8d26cd-55d7-4d78-8227-1866407259d9" providerId="ADAL" clId="{8B541AC7-D42A-4389-84BA-2819F8DDDF14}" dt="2022-03-02T10:03:04.608" v="148" actId="207"/>
        <pc:sldMkLst>
          <pc:docMk/>
          <pc:sldMk cId="324933264" sldId="273"/>
        </pc:sldMkLst>
        <pc:graphicFrameChg chg="modGraphic">
          <ac:chgData name="Peter Spáč" userId="2e8d26cd-55d7-4d78-8227-1866407259d9" providerId="ADAL" clId="{8B541AC7-D42A-4389-84BA-2819F8DDDF14}" dt="2022-03-02T10:03:04.608" v="148" actId="207"/>
          <ac:graphicFrameMkLst>
            <pc:docMk/>
            <pc:sldMk cId="324933264" sldId="273"/>
            <ac:graphicFrameMk id="4" creationId="{BB1C9253-3D57-489E-8020-C6AE27ACA3F6}"/>
          </ac:graphicFrameMkLst>
        </pc:graphicFrameChg>
      </pc:sldChg>
      <pc:sldChg chg="modSp add">
        <pc:chgData name="Peter Spáč" userId="2e8d26cd-55d7-4d78-8227-1866407259d9" providerId="ADAL" clId="{8B541AC7-D42A-4389-84BA-2819F8DDDF14}" dt="2022-03-02T10:03:11.015" v="150" actId="207"/>
        <pc:sldMkLst>
          <pc:docMk/>
          <pc:sldMk cId="1963706577" sldId="274"/>
        </pc:sldMkLst>
        <pc:graphicFrameChg chg="modGraphic">
          <ac:chgData name="Peter Spáč" userId="2e8d26cd-55d7-4d78-8227-1866407259d9" providerId="ADAL" clId="{8B541AC7-D42A-4389-84BA-2819F8DDDF14}" dt="2022-03-02T10:03:11.015" v="150" actId="207"/>
          <ac:graphicFrameMkLst>
            <pc:docMk/>
            <pc:sldMk cId="1963706577" sldId="274"/>
            <ac:graphicFrameMk id="4" creationId="{BB1C9253-3D57-489E-8020-C6AE27ACA3F6}"/>
          </ac:graphicFrameMkLst>
        </pc:graphicFrameChg>
      </pc:sldChg>
      <pc:sldChg chg="modSp add">
        <pc:chgData name="Peter Spáč" userId="2e8d26cd-55d7-4d78-8227-1866407259d9" providerId="ADAL" clId="{8B541AC7-D42A-4389-84BA-2819F8DDDF14}" dt="2022-03-02T10:04:57.555" v="286" actId="20577"/>
        <pc:sldMkLst>
          <pc:docMk/>
          <pc:sldMk cId="225228247" sldId="275"/>
        </pc:sldMkLst>
        <pc:spChg chg="mod">
          <ac:chgData name="Peter Spáč" userId="2e8d26cd-55d7-4d78-8227-1866407259d9" providerId="ADAL" clId="{8B541AC7-D42A-4389-84BA-2819F8DDDF14}" dt="2022-03-02T10:03:34.589" v="153" actId="20577"/>
          <ac:spMkLst>
            <pc:docMk/>
            <pc:sldMk cId="225228247" sldId="275"/>
            <ac:spMk id="2" creationId="{467AD595-F354-40F2-BA2E-444EEC298D55}"/>
          </ac:spMkLst>
        </pc:spChg>
        <pc:spChg chg="mod">
          <ac:chgData name="Peter Spáč" userId="2e8d26cd-55d7-4d78-8227-1866407259d9" providerId="ADAL" clId="{8B541AC7-D42A-4389-84BA-2819F8DDDF14}" dt="2022-03-02T10:04:57.555" v="286" actId="20577"/>
          <ac:spMkLst>
            <pc:docMk/>
            <pc:sldMk cId="225228247" sldId="275"/>
            <ac:spMk id="3" creationId="{B8E93366-1595-4D76-BFA6-619D0B41AA6F}"/>
          </ac:spMkLst>
        </pc:spChg>
      </pc:sldChg>
      <pc:sldChg chg="modSp add">
        <pc:chgData name="Peter Spáč" userId="2e8d26cd-55d7-4d78-8227-1866407259d9" providerId="ADAL" clId="{8B541AC7-D42A-4389-84BA-2819F8DDDF14}" dt="2022-03-02T10:06:22.255" v="374" actId="20577"/>
        <pc:sldMkLst>
          <pc:docMk/>
          <pc:sldMk cId="1641935813" sldId="276"/>
        </pc:sldMkLst>
        <pc:spChg chg="mod">
          <ac:chgData name="Peter Spáč" userId="2e8d26cd-55d7-4d78-8227-1866407259d9" providerId="ADAL" clId="{8B541AC7-D42A-4389-84BA-2819F8DDDF14}" dt="2022-03-02T10:05:14.468" v="288"/>
          <ac:spMkLst>
            <pc:docMk/>
            <pc:sldMk cId="1641935813" sldId="276"/>
            <ac:spMk id="2" creationId="{50EC6596-37D3-462D-809E-45A1D43ECE0A}"/>
          </ac:spMkLst>
        </pc:spChg>
        <pc:spChg chg="mod">
          <ac:chgData name="Peter Spáč" userId="2e8d26cd-55d7-4d78-8227-1866407259d9" providerId="ADAL" clId="{8B541AC7-D42A-4389-84BA-2819F8DDDF14}" dt="2022-03-02T10:06:22.255" v="374" actId="20577"/>
          <ac:spMkLst>
            <pc:docMk/>
            <pc:sldMk cId="1641935813" sldId="276"/>
            <ac:spMk id="3" creationId="{98655217-0AD9-4330-ABF7-8234EB045873}"/>
          </ac:spMkLst>
        </pc:spChg>
      </pc:sldChg>
      <pc:sldChg chg="modSp add">
        <pc:chgData name="Peter Spáč" userId="2e8d26cd-55d7-4d78-8227-1866407259d9" providerId="ADAL" clId="{8B541AC7-D42A-4389-84BA-2819F8DDDF14}" dt="2022-03-02T10:06:45.568" v="378" actId="20577"/>
        <pc:sldMkLst>
          <pc:docMk/>
          <pc:sldMk cId="549460417" sldId="277"/>
        </pc:sldMkLst>
        <pc:spChg chg="mod">
          <ac:chgData name="Peter Spáč" userId="2e8d26cd-55d7-4d78-8227-1866407259d9" providerId="ADAL" clId="{8B541AC7-D42A-4389-84BA-2819F8DDDF14}" dt="2022-03-02T10:06:31.559" v="376"/>
          <ac:spMkLst>
            <pc:docMk/>
            <pc:sldMk cId="549460417" sldId="277"/>
            <ac:spMk id="2" creationId="{2D96A007-3A82-440A-AC71-88B001F424FD}"/>
          </ac:spMkLst>
        </pc:spChg>
        <pc:spChg chg="mod">
          <ac:chgData name="Peter Spáč" userId="2e8d26cd-55d7-4d78-8227-1866407259d9" providerId="ADAL" clId="{8B541AC7-D42A-4389-84BA-2819F8DDDF14}" dt="2022-03-02T10:06:45.568" v="378" actId="20577"/>
          <ac:spMkLst>
            <pc:docMk/>
            <pc:sldMk cId="549460417" sldId="277"/>
            <ac:spMk id="3" creationId="{C4F9E1DD-839D-405D-AD4F-E62DBD7F4F0C}"/>
          </ac:spMkLst>
        </pc:spChg>
      </pc:sldChg>
      <pc:sldChg chg="modSp add">
        <pc:chgData name="Peter Spáč" userId="2e8d26cd-55d7-4d78-8227-1866407259d9" providerId="ADAL" clId="{8B541AC7-D42A-4389-84BA-2819F8DDDF14}" dt="2022-03-02T10:07:14.513" v="382" actId="20577"/>
        <pc:sldMkLst>
          <pc:docMk/>
          <pc:sldMk cId="84965389" sldId="278"/>
        </pc:sldMkLst>
        <pc:spChg chg="mod">
          <ac:chgData name="Peter Spáč" userId="2e8d26cd-55d7-4d78-8227-1866407259d9" providerId="ADAL" clId="{8B541AC7-D42A-4389-84BA-2819F8DDDF14}" dt="2022-03-02T10:06:57.807" v="380"/>
          <ac:spMkLst>
            <pc:docMk/>
            <pc:sldMk cId="84965389" sldId="278"/>
            <ac:spMk id="2" creationId="{1D8AD143-956D-484A-8007-F28C1E43C95E}"/>
          </ac:spMkLst>
        </pc:spChg>
        <pc:spChg chg="mod">
          <ac:chgData name="Peter Spáč" userId="2e8d26cd-55d7-4d78-8227-1866407259d9" providerId="ADAL" clId="{8B541AC7-D42A-4389-84BA-2819F8DDDF14}" dt="2022-03-02T10:07:14.513" v="382" actId="20577"/>
          <ac:spMkLst>
            <pc:docMk/>
            <pc:sldMk cId="84965389" sldId="278"/>
            <ac:spMk id="3" creationId="{78400B86-F188-4FF1-9120-1EA763FD0D95}"/>
          </ac:spMkLst>
        </pc:spChg>
      </pc:sldChg>
      <pc:sldChg chg="addSp delSp modSp add">
        <pc:chgData name="Peter Spáč" userId="2e8d26cd-55d7-4d78-8227-1866407259d9" providerId="ADAL" clId="{8B541AC7-D42A-4389-84BA-2819F8DDDF14}" dt="2022-03-02T10:07:46.495" v="391" actId="1076"/>
        <pc:sldMkLst>
          <pc:docMk/>
          <pc:sldMk cId="56222985" sldId="279"/>
        </pc:sldMkLst>
        <pc:spChg chg="del">
          <ac:chgData name="Peter Spáč" userId="2e8d26cd-55d7-4d78-8227-1866407259d9" providerId="ADAL" clId="{8B541AC7-D42A-4389-84BA-2819F8DDDF14}" dt="2022-03-02T10:07:36.191" v="385" actId="478"/>
          <ac:spMkLst>
            <pc:docMk/>
            <pc:sldMk cId="56222985" sldId="279"/>
            <ac:spMk id="2" creationId="{7704AE2A-C890-4847-88D1-4ACA61384123}"/>
          </ac:spMkLst>
        </pc:spChg>
        <pc:spChg chg="del">
          <ac:chgData name="Peter Spáč" userId="2e8d26cd-55d7-4d78-8227-1866407259d9" providerId="ADAL" clId="{8B541AC7-D42A-4389-84BA-2819F8DDDF14}" dt="2022-03-02T10:07:35.235" v="384" actId="478"/>
          <ac:spMkLst>
            <pc:docMk/>
            <pc:sldMk cId="56222985" sldId="279"/>
            <ac:spMk id="3" creationId="{112992EF-7402-4C6A-85C8-B5C1EBF158E7}"/>
          </ac:spMkLst>
        </pc:spChg>
        <pc:picChg chg="add mod">
          <ac:chgData name="Peter Spáč" userId="2e8d26cd-55d7-4d78-8227-1866407259d9" providerId="ADAL" clId="{8B541AC7-D42A-4389-84BA-2819F8DDDF14}" dt="2022-03-02T10:07:38.478" v="387" actId="1076"/>
          <ac:picMkLst>
            <pc:docMk/>
            <pc:sldMk cId="56222985" sldId="279"/>
            <ac:picMk id="4" creationId="{9D239E53-643E-445B-AFC7-B79B541B2265}"/>
          </ac:picMkLst>
        </pc:picChg>
        <pc:picChg chg="add mod">
          <ac:chgData name="Peter Spáč" userId="2e8d26cd-55d7-4d78-8227-1866407259d9" providerId="ADAL" clId="{8B541AC7-D42A-4389-84BA-2819F8DDDF14}" dt="2022-03-02T10:07:41.667" v="389" actId="1076"/>
          <ac:picMkLst>
            <pc:docMk/>
            <pc:sldMk cId="56222985" sldId="279"/>
            <ac:picMk id="5" creationId="{26BA78E7-AA94-4B77-9351-656448C006A3}"/>
          </ac:picMkLst>
        </pc:picChg>
        <pc:picChg chg="add mod">
          <ac:chgData name="Peter Spáč" userId="2e8d26cd-55d7-4d78-8227-1866407259d9" providerId="ADAL" clId="{8B541AC7-D42A-4389-84BA-2819F8DDDF14}" dt="2022-03-02T10:07:46.495" v="391" actId="1076"/>
          <ac:picMkLst>
            <pc:docMk/>
            <pc:sldMk cId="56222985" sldId="279"/>
            <ac:picMk id="6" creationId="{FAC3F0F7-A392-4B53-A3C5-6DA8C3FBC369}"/>
          </ac:picMkLst>
        </pc:picChg>
      </pc:sldChg>
      <pc:sldChg chg="addSp delSp modSp add modTransition">
        <pc:chgData name="Peter Spáč" userId="2e8d26cd-55d7-4d78-8227-1866407259d9" providerId="ADAL" clId="{8B541AC7-D42A-4389-84BA-2819F8DDDF14}" dt="2022-03-02T10:15:48.938" v="441"/>
        <pc:sldMkLst>
          <pc:docMk/>
          <pc:sldMk cId="2373732935" sldId="280"/>
        </pc:sldMkLst>
        <pc:spChg chg="del">
          <ac:chgData name="Peter Spáč" userId="2e8d26cd-55d7-4d78-8227-1866407259d9" providerId="ADAL" clId="{8B541AC7-D42A-4389-84BA-2819F8DDDF14}" dt="2022-03-02T10:08:40.031" v="394" actId="478"/>
          <ac:spMkLst>
            <pc:docMk/>
            <pc:sldMk cId="2373732935" sldId="280"/>
            <ac:spMk id="2" creationId="{15D0EB89-68F7-4AD4-9943-730E05D39943}"/>
          </ac:spMkLst>
        </pc:spChg>
        <pc:spChg chg="del">
          <ac:chgData name="Peter Spáč" userId="2e8d26cd-55d7-4d78-8227-1866407259d9" providerId="ADAL" clId="{8B541AC7-D42A-4389-84BA-2819F8DDDF14}" dt="2022-03-02T10:08:38.998" v="393" actId="478"/>
          <ac:spMkLst>
            <pc:docMk/>
            <pc:sldMk cId="2373732935" sldId="280"/>
            <ac:spMk id="3" creationId="{A44DE41B-FF13-4782-9B98-CD30ABCA1B35}"/>
          </ac:spMkLst>
        </pc:spChg>
        <pc:picChg chg="add mod">
          <ac:chgData name="Peter Spáč" userId="2e8d26cd-55d7-4d78-8227-1866407259d9" providerId="ADAL" clId="{8B541AC7-D42A-4389-84BA-2819F8DDDF14}" dt="2022-03-02T10:11:28.210" v="414" actId="14100"/>
          <ac:picMkLst>
            <pc:docMk/>
            <pc:sldMk cId="2373732935" sldId="280"/>
            <ac:picMk id="2050" creationId="{7C0D2182-5910-46D8-A600-975ADC33BC66}"/>
          </ac:picMkLst>
        </pc:picChg>
        <pc:picChg chg="add mod">
          <ac:chgData name="Peter Spáč" userId="2e8d26cd-55d7-4d78-8227-1866407259d9" providerId="ADAL" clId="{8B541AC7-D42A-4389-84BA-2819F8DDDF14}" dt="2022-03-02T10:11:37.728" v="419" actId="1076"/>
          <ac:picMkLst>
            <pc:docMk/>
            <pc:sldMk cId="2373732935" sldId="280"/>
            <ac:picMk id="2052" creationId="{B8BA39F2-CA2F-4E9A-98F8-A99C51D00954}"/>
          </ac:picMkLst>
        </pc:picChg>
        <pc:picChg chg="add mod">
          <ac:chgData name="Peter Spáč" userId="2e8d26cd-55d7-4d78-8227-1866407259d9" providerId="ADAL" clId="{8B541AC7-D42A-4389-84BA-2819F8DDDF14}" dt="2022-03-02T10:11:40.793" v="421" actId="14100"/>
          <ac:picMkLst>
            <pc:docMk/>
            <pc:sldMk cId="2373732935" sldId="280"/>
            <ac:picMk id="2054" creationId="{55E2D14F-2498-458E-BA8F-5C161F527904}"/>
          </ac:picMkLst>
        </pc:picChg>
        <pc:picChg chg="add mod">
          <ac:chgData name="Peter Spáč" userId="2e8d26cd-55d7-4d78-8227-1866407259d9" providerId="ADAL" clId="{8B541AC7-D42A-4389-84BA-2819F8DDDF14}" dt="2022-03-02T10:11:32.486" v="416" actId="14100"/>
          <ac:picMkLst>
            <pc:docMk/>
            <pc:sldMk cId="2373732935" sldId="280"/>
            <ac:picMk id="2056" creationId="{87965FA5-F84B-4E35-9F36-90AB5AE48328}"/>
          </ac:picMkLst>
        </pc:picChg>
        <pc:picChg chg="add del mod">
          <ac:chgData name="Peter Spáč" userId="2e8d26cd-55d7-4d78-8227-1866407259d9" providerId="ADAL" clId="{8B541AC7-D42A-4389-84BA-2819F8DDDF14}" dt="2022-03-02T10:12:33.142" v="425" actId="478"/>
          <ac:picMkLst>
            <pc:docMk/>
            <pc:sldMk cId="2373732935" sldId="280"/>
            <ac:picMk id="2058" creationId="{2D419ADE-5198-41F5-A164-3254991CEC57}"/>
          </ac:picMkLst>
        </pc:picChg>
        <pc:picChg chg="add mod">
          <ac:chgData name="Peter Spáč" userId="2e8d26cd-55d7-4d78-8227-1866407259d9" providerId="ADAL" clId="{8B541AC7-D42A-4389-84BA-2819F8DDDF14}" dt="2022-03-02T10:15:43.777" v="440" actId="1076"/>
          <ac:picMkLst>
            <pc:docMk/>
            <pc:sldMk cId="2373732935" sldId="280"/>
            <ac:picMk id="2060" creationId="{4443F341-4F49-491B-AD68-D5070094B841}"/>
          </ac:picMkLst>
        </pc:picChg>
        <pc:picChg chg="add mod">
          <ac:chgData name="Peter Spáč" userId="2e8d26cd-55d7-4d78-8227-1866407259d9" providerId="ADAL" clId="{8B541AC7-D42A-4389-84BA-2819F8DDDF14}" dt="2022-03-02T10:15:36.117" v="437" actId="1076"/>
          <ac:picMkLst>
            <pc:docMk/>
            <pc:sldMk cId="2373732935" sldId="280"/>
            <ac:picMk id="2062" creationId="{1956459D-8DBD-4BE3-8355-E466A9D0DB4D}"/>
          </ac:picMkLst>
        </pc:picChg>
        <pc:picChg chg="add mod">
          <ac:chgData name="Peter Spáč" userId="2e8d26cd-55d7-4d78-8227-1866407259d9" providerId="ADAL" clId="{8B541AC7-D42A-4389-84BA-2819F8DDDF14}" dt="2022-03-02T10:15:38.426" v="438" actId="1076"/>
          <ac:picMkLst>
            <pc:docMk/>
            <pc:sldMk cId="2373732935" sldId="280"/>
            <ac:picMk id="2064" creationId="{D3119CB2-96EB-4149-9AC3-1DD3C021615B}"/>
          </ac:picMkLst>
        </pc:picChg>
      </pc:sldChg>
      <pc:sldChg chg="modSp add">
        <pc:chgData name="Peter Spáč" userId="2e8d26cd-55d7-4d78-8227-1866407259d9" providerId="ADAL" clId="{8B541AC7-D42A-4389-84BA-2819F8DDDF14}" dt="2022-03-02T11:35:29.161" v="444"/>
        <pc:sldMkLst>
          <pc:docMk/>
          <pc:sldMk cId="3444323792" sldId="281"/>
        </pc:sldMkLst>
        <pc:spChg chg="mod">
          <ac:chgData name="Peter Spáč" userId="2e8d26cd-55d7-4d78-8227-1866407259d9" providerId="ADAL" clId="{8B541AC7-D42A-4389-84BA-2819F8DDDF14}" dt="2022-03-02T11:35:23.251" v="443"/>
          <ac:spMkLst>
            <pc:docMk/>
            <pc:sldMk cId="3444323792" sldId="281"/>
            <ac:spMk id="2" creationId="{6F4AE8DD-F12F-48C6-AA5A-CFC52478C618}"/>
          </ac:spMkLst>
        </pc:spChg>
        <pc:spChg chg="mod">
          <ac:chgData name="Peter Spáč" userId="2e8d26cd-55d7-4d78-8227-1866407259d9" providerId="ADAL" clId="{8B541AC7-D42A-4389-84BA-2819F8DDDF14}" dt="2022-03-02T11:35:29.161" v="444"/>
          <ac:spMkLst>
            <pc:docMk/>
            <pc:sldMk cId="3444323792" sldId="281"/>
            <ac:spMk id="3" creationId="{6184C542-7066-4714-B0E8-96E3BF37C445}"/>
          </ac:spMkLst>
        </pc:spChg>
      </pc:sldChg>
      <pc:sldChg chg="modSp add">
        <pc:chgData name="Peter Spáč" userId="2e8d26cd-55d7-4d78-8227-1866407259d9" providerId="ADAL" clId="{8B541AC7-D42A-4389-84BA-2819F8DDDF14}" dt="2022-03-02T11:35:43.052" v="447"/>
        <pc:sldMkLst>
          <pc:docMk/>
          <pc:sldMk cId="685970860" sldId="282"/>
        </pc:sldMkLst>
        <pc:spChg chg="mod">
          <ac:chgData name="Peter Spáč" userId="2e8d26cd-55d7-4d78-8227-1866407259d9" providerId="ADAL" clId="{8B541AC7-D42A-4389-84BA-2819F8DDDF14}" dt="2022-03-02T11:35:38.097" v="446"/>
          <ac:spMkLst>
            <pc:docMk/>
            <pc:sldMk cId="685970860" sldId="282"/>
            <ac:spMk id="2" creationId="{A022C118-B697-43D6-858A-6DB71AAA85BA}"/>
          </ac:spMkLst>
        </pc:spChg>
        <pc:spChg chg="mod">
          <ac:chgData name="Peter Spáč" userId="2e8d26cd-55d7-4d78-8227-1866407259d9" providerId="ADAL" clId="{8B541AC7-D42A-4389-84BA-2819F8DDDF14}" dt="2022-03-02T11:35:43.052" v="447"/>
          <ac:spMkLst>
            <pc:docMk/>
            <pc:sldMk cId="685970860" sldId="282"/>
            <ac:spMk id="3" creationId="{457BB89D-E8A8-443A-90EB-15CFD9F218D1}"/>
          </ac:spMkLst>
        </pc:spChg>
      </pc:sldChg>
      <pc:sldChg chg="modSp add">
        <pc:chgData name="Peter Spáč" userId="2e8d26cd-55d7-4d78-8227-1866407259d9" providerId="ADAL" clId="{8B541AC7-D42A-4389-84BA-2819F8DDDF14}" dt="2022-03-02T11:36:08.501" v="450"/>
        <pc:sldMkLst>
          <pc:docMk/>
          <pc:sldMk cId="1666600463" sldId="283"/>
        </pc:sldMkLst>
        <pc:spChg chg="mod">
          <ac:chgData name="Peter Spáč" userId="2e8d26cd-55d7-4d78-8227-1866407259d9" providerId="ADAL" clId="{8B541AC7-D42A-4389-84BA-2819F8DDDF14}" dt="2022-03-02T11:36:01.765" v="449"/>
          <ac:spMkLst>
            <pc:docMk/>
            <pc:sldMk cId="1666600463" sldId="283"/>
            <ac:spMk id="2" creationId="{0918E5C8-7EC9-4F75-B80F-B2AF398FB57A}"/>
          </ac:spMkLst>
        </pc:spChg>
        <pc:spChg chg="mod">
          <ac:chgData name="Peter Spáč" userId="2e8d26cd-55d7-4d78-8227-1866407259d9" providerId="ADAL" clId="{8B541AC7-D42A-4389-84BA-2819F8DDDF14}" dt="2022-03-02T11:36:08.501" v="450"/>
          <ac:spMkLst>
            <pc:docMk/>
            <pc:sldMk cId="1666600463" sldId="283"/>
            <ac:spMk id="3" creationId="{DE3057C1-9EB6-4933-950E-128B333CD020}"/>
          </ac:spMkLst>
        </pc:spChg>
      </pc:sldChg>
      <pc:sldChg chg="modSp add">
        <pc:chgData name="Peter Spáč" userId="2e8d26cd-55d7-4d78-8227-1866407259d9" providerId="ADAL" clId="{8B541AC7-D42A-4389-84BA-2819F8DDDF14}" dt="2022-03-02T11:36:23.559" v="453"/>
        <pc:sldMkLst>
          <pc:docMk/>
          <pc:sldMk cId="1886287825" sldId="284"/>
        </pc:sldMkLst>
        <pc:spChg chg="mod">
          <ac:chgData name="Peter Spáč" userId="2e8d26cd-55d7-4d78-8227-1866407259d9" providerId="ADAL" clId="{8B541AC7-D42A-4389-84BA-2819F8DDDF14}" dt="2022-03-02T11:36:18.563" v="452"/>
          <ac:spMkLst>
            <pc:docMk/>
            <pc:sldMk cId="1886287825" sldId="284"/>
            <ac:spMk id="2" creationId="{42060600-7875-494F-AD00-B994EB2ED1B2}"/>
          </ac:spMkLst>
        </pc:spChg>
        <pc:spChg chg="mod">
          <ac:chgData name="Peter Spáč" userId="2e8d26cd-55d7-4d78-8227-1866407259d9" providerId="ADAL" clId="{8B541AC7-D42A-4389-84BA-2819F8DDDF14}" dt="2022-03-02T11:36:23.559" v="453"/>
          <ac:spMkLst>
            <pc:docMk/>
            <pc:sldMk cId="1886287825" sldId="284"/>
            <ac:spMk id="3" creationId="{3B6401B0-D9E5-4486-8BDB-EF89C2F1DE8F}"/>
          </ac:spMkLst>
        </pc:spChg>
      </pc:sldChg>
      <pc:sldChg chg="modSp add">
        <pc:chgData name="Peter Spáč" userId="2e8d26cd-55d7-4d78-8227-1866407259d9" providerId="ADAL" clId="{8B541AC7-D42A-4389-84BA-2819F8DDDF14}" dt="2022-03-02T11:37:00.450" v="457" actId="27636"/>
        <pc:sldMkLst>
          <pc:docMk/>
          <pc:sldMk cId="3991482586" sldId="285"/>
        </pc:sldMkLst>
        <pc:spChg chg="mod">
          <ac:chgData name="Peter Spáč" userId="2e8d26cd-55d7-4d78-8227-1866407259d9" providerId="ADAL" clId="{8B541AC7-D42A-4389-84BA-2819F8DDDF14}" dt="2022-03-02T11:36:54.436" v="455"/>
          <ac:spMkLst>
            <pc:docMk/>
            <pc:sldMk cId="3991482586" sldId="285"/>
            <ac:spMk id="2" creationId="{E9B84E4B-9A23-460D-A74D-5B775B25EF71}"/>
          </ac:spMkLst>
        </pc:spChg>
        <pc:spChg chg="mod">
          <ac:chgData name="Peter Spáč" userId="2e8d26cd-55d7-4d78-8227-1866407259d9" providerId="ADAL" clId="{8B541AC7-D42A-4389-84BA-2819F8DDDF14}" dt="2022-03-02T11:37:00.450" v="457" actId="27636"/>
          <ac:spMkLst>
            <pc:docMk/>
            <pc:sldMk cId="3991482586" sldId="285"/>
            <ac:spMk id="3" creationId="{68174898-A270-4E12-9BC4-C6DC28D2F375}"/>
          </ac:spMkLst>
        </pc:spChg>
      </pc:sldChg>
      <pc:sldChg chg="addSp delSp modSp add">
        <pc:chgData name="Peter Spáč" userId="2e8d26cd-55d7-4d78-8227-1866407259d9" providerId="ADAL" clId="{8B541AC7-D42A-4389-84BA-2819F8DDDF14}" dt="2022-03-02T11:38:07.246" v="464"/>
        <pc:sldMkLst>
          <pc:docMk/>
          <pc:sldMk cId="3787882545" sldId="286"/>
        </pc:sldMkLst>
        <pc:spChg chg="mod">
          <ac:chgData name="Peter Spáč" userId="2e8d26cd-55d7-4d78-8227-1866407259d9" providerId="ADAL" clId="{8B541AC7-D42A-4389-84BA-2819F8DDDF14}" dt="2022-03-02T11:38:02.615" v="463"/>
          <ac:spMkLst>
            <pc:docMk/>
            <pc:sldMk cId="3787882545" sldId="286"/>
            <ac:spMk id="2" creationId="{B8B2AAAE-158C-4978-B649-B295FA1620DB}"/>
          </ac:spMkLst>
        </pc:spChg>
        <pc:spChg chg="del">
          <ac:chgData name="Peter Spáč" userId="2e8d26cd-55d7-4d78-8227-1866407259d9" providerId="ADAL" clId="{8B541AC7-D42A-4389-84BA-2819F8DDDF14}" dt="2022-03-02T11:38:07.246" v="464"/>
          <ac:spMkLst>
            <pc:docMk/>
            <pc:sldMk cId="3787882545" sldId="286"/>
            <ac:spMk id="3" creationId="{05469A03-A776-4C10-B7CE-59A3DF2AE618}"/>
          </ac:spMkLst>
        </pc:spChg>
        <pc:graphicFrameChg chg="add mod">
          <ac:chgData name="Peter Spáč" userId="2e8d26cd-55d7-4d78-8227-1866407259d9" providerId="ADAL" clId="{8B541AC7-D42A-4389-84BA-2819F8DDDF14}" dt="2022-03-02T11:38:07.246" v="464"/>
          <ac:graphicFrameMkLst>
            <pc:docMk/>
            <pc:sldMk cId="3787882545" sldId="286"/>
            <ac:graphicFrameMk id="4" creationId="{39AB5C75-322F-4D8E-AB9C-808548C95E2B}"/>
          </ac:graphicFrameMkLst>
        </pc:graphicFrameChg>
      </pc:sldChg>
      <pc:sldChg chg="addSp delSp modSp add">
        <pc:chgData name="Peter Spáč" userId="2e8d26cd-55d7-4d78-8227-1866407259d9" providerId="ADAL" clId="{8B541AC7-D42A-4389-84BA-2819F8DDDF14}" dt="2022-03-02T11:38:26.661" v="467"/>
        <pc:sldMkLst>
          <pc:docMk/>
          <pc:sldMk cId="1026898546" sldId="287"/>
        </pc:sldMkLst>
        <pc:spChg chg="mod">
          <ac:chgData name="Peter Spáč" userId="2e8d26cd-55d7-4d78-8227-1866407259d9" providerId="ADAL" clId="{8B541AC7-D42A-4389-84BA-2819F8DDDF14}" dt="2022-03-02T11:38:22.230" v="466"/>
          <ac:spMkLst>
            <pc:docMk/>
            <pc:sldMk cId="1026898546" sldId="287"/>
            <ac:spMk id="2" creationId="{76AAE5D8-D5E9-4026-958D-FEFCE342B417}"/>
          </ac:spMkLst>
        </pc:spChg>
        <pc:spChg chg="del">
          <ac:chgData name="Peter Spáč" userId="2e8d26cd-55d7-4d78-8227-1866407259d9" providerId="ADAL" clId="{8B541AC7-D42A-4389-84BA-2819F8DDDF14}" dt="2022-03-02T11:38:26.661" v="467"/>
          <ac:spMkLst>
            <pc:docMk/>
            <pc:sldMk cId="1026898546" sldId="287"/>
            <ac:spMk id="3" creationId="{91304849-6738-4043-B7FD-0C321B7BB263}"/>
          </ac:spMkLst>
        </pc:spChg>
        <pc:graphicFrameChg chg="add mod">
          <ac:chgData name="Peter Spáč" userId="2e8d26cd-55d7-4d78-8227-1866407259d9" providerId="ADAL" clId="{8B541AC7-D42A-4389-84BA-2819F8DDDF14}" dt="2022-03-02T11:38:26.661" v="467"/>
          <ac:graphicFrameMkLst>
            <pc:docMk/>
            <pc:sldMk cId="1026898546" sldId="287"/>
            <ac:graphicFrameMk id="4" creationId="{0B14D4D4-2CC2-482E-A0BC-E0A4FB32E00C}"/>
          </ac:graphicFrameMkLst>
        </pc:graphicFrameChg>
      </pc:sldChg>
      <pc:sldChg chg="modSp add">
        <pc:chgData name="Peter Spáč" userId="2e8d26cd-55d7-4d78-8227-1866407259d9" providerId="ADAL" clId="{8B541AC7-D42A-4389-84BA-2819F8DDDF14}" dt="2022-03-02T11:41:59.239" v="516" actId="27636"/>
        <pc:sldMkLst>
          <pc:docMk/>
          <pc:sldMk cId="1713626706" sldId="288"/>
        </pc:sldMkLst>
        <pc:spChg chg="mod">
          <ac:chgData name="Peter Spáč" userId="2e8d26cd-55d7-4d78-8227-1866407259d9" providerId="ADAL" clId="{8B541AC7-D42A-4389-84BA-2819F8DDDF14}" dt="2022-03-02T11:38:40.704" v="469"/>
          <ac:spMkLst>
            <pc:docMk/>
            <pc:sldMk cId="1713626706" sldId="288"/>
            <ac:spMk id="2" creationId="{00429535-8FE2-4E47-A95A-C0337835054B}"/>
          </ac:spMkLst>
        </pc:spChg>
        <pc:spChg chg="mod">
          <ac:chgData name="Peter Spáč" userId="2e8d26cd-55d7-4d78-8227-1866407259d9" providerId="ADAL" clId="{8B541AC7-D42A-4389-84BA-2819F8DDDF14}" dt="2022-03-02T11:41:59.239" v="516" actId="27636"/>
          <ac:spMkLst>
            <pc:docMk/>
            <pc:sldMk cId="1713626706" sldId="288"/>
            <ac:spMk id="3" creationId="{8DA34409-FFBE-4F22-86CA-B8163622623E}"/>
          </ac:spMkLst>
        </pc:spChg>
      </pc:sldChg>
      <pc:sldChg chg="modSp add del setBg">
        <pc:chgData name="Peter Spáč" userId="2e8d26cd-55d7-4d78-8227-1866407259d9" providerId="ADAL" clId="{8B541AC7-D42A-4389-84BA-2819F8DDDF14}" dt="2022-03-02T11:37:55.435" v="462"/>
        <pc:sldMkLst>
          <pc:docMk/>
          <pc:sldMk cId="3622635668" sldId="289"/>
        </pc:sldMkLst>
        <pc:spChg chg="mod">
          <ac:chgData name="Peter Spáč" userId="2e8d26cd-55d7-4d78-8227-1866407259d9" providerId="ADAL" clId="{8B541AC7-D42A-4389-84BA-2819F8DDDF14}" dt="2022-03-02T11:37:55.435" v="462"/>
          <ac:spMkLst>
            <pc:docMk/>
            <pc:sldMk cId="3622635668" sldId="289"/>
            <ac:spMk id="2" creationId="{00000000-0000-0000-0000-000000000000}"/>
          </ac:spMkLst>
        </pc:spChg>
      </pc:sldChg>
      <pc:sldChg chg="addSp delSp modSp add">
        <pc:chgData name="Peter Spáč" userId="2e8d26cd-55d7-4d78-8227-1866407259d9" providerId="ADAL" clId="{8B541AC7-D42A-4389-84BA-2819F8DDDF14}" dt="2022-03-02T11:43:16.430" v="530" actId="14734"/>
        <pc:sldMkLst>
          <pc:docMk/>
          <pc:sldMk cId="3831740310" sldId="289"/>
        </pc:sldMkLst>
        <pc:spChg chg="mod">
          <ac:chgData name="Peter Spáč" userId="2e8d26cd-55d7-4d78-8227-1866407259d9" providerId="ADAL" clId="{8B541AC7-D42A-4389-84BA-2819F8DDDF14}" dt="2022-03-02T11:42:17.970" v="518"/>
          <ac:spMkLst>
            <pc:docMk/>
            <pc:sldMk cId="3831740310" sldId="289"/>
            <ac:spMk id="2" creationId="{883E193C-0C9A-48C0-A2A7-92E767B32824}"/>
          </ac:spMkLst>
        </pc:spChg>
        <pc:spChg chg="del">
          <ac:chgData name="Peter Spáč" userId="2e8d26cd-55d7-4d78-8227-1866407259d9" providerId="ADAL" clId="{8B541AC7-D42A-4389-84BA-2819F8DDDF14}" dt="2022-03-02T11:42:22.080" v="519"/>
          <ac:spMkLst>
            <pc:docMk/>
            <pc:sldMk cId="3831740310" sldId="289"/>
            <ac:spMk id="3" creationId="{1DC083B0-DFEF-459E-8AB1-1A4FA0B93007}"/>
          </ac:spMkLst>
        </pc:spChg>
        <pc:graphicFrameChg chg="add mod modGraphic">
          <ac:chgData name="Peter Spáč" userId="2e8d26cd-55d7-4d78-8227-1866407259d9" providerId="ADAL" clId="{8B541AC7-D42A-4389-84BA-2819F8DDDF14}" dt="2022-03-02T11:43:16.430" v="530" actId="14734"/>
          <ac:graphicFrameMkLst>
            <pc:docMk/>
            <pc:sldMk cId="3831740310" sldId="289"/>
            <ac:graphicFrameMk id="4" creationId="{104FB4A4-3FCB-4ADC-8AC0-1F7C511C7F9A}"/>
          </ac:graphicFrameMkLst>
        </pc:graphicFrameChg>
      </pc:sldChg>
      <pc:sldChg chg="addSp delSp modSp add">
        <pc:chgData name="Peter Spáč" userId="2e8d26cd-55d7-4d78-8227-1866407259d9" providerId="ADAL" clId="{8B541AC7-D42A-4389-84BA-2819F8DDDF14}" dt="2022-03-02T11:43:56.797" v="543" actId="1076"/>
        <pc:sldMkLst>
          <pc:docMk/>
          <pc:sldMk cId="4234673350" sldId="290"/>
        </pc:sldMkLst>
        <pc:spChg chg="mod">
          <ac:chgData name="Peter Spáč" userId="2e8d26cd-55d7-4d78-8227-1866407259d9" providerId="ADAL" clId="{8B541AC7-D42A-4389-84BA-2819F8DDDF14}" dt="2022-03-02T11:43:32.382" v="533" actId="122"/>
          <ac:spMkLst>
            <pc:docMk/>
            <pc:sldMk cId="4234673350" sldId="290"/>
            <ac:spMk id="2" creationId="{22E5BCFB-D22E-4A0D-BC6E-1825372AE73D}"/>
          </ac:spMkLst>
        </pc:spChg>
        <pc:spChg chg="del">
          <ac:chgData name="Peter Spáč" userId="2e8d26cd-55d7-4d78-8227-1866407259d9" providerId="ADAL" clId="{8B541AC7-D42A-4389-84BA-2819F8DDDF14}" dt="2022-03-02T11:43:42.695" v="537" actId="478"/>
          <ac:spMkLst>
            <pc:docMk/>
            <pc:sldMk cId="4234673350" sldId="290"/>
            <ac:spMk id="3" creationId="{3A19C352-E6D2-4B9E-A900-724E0E6DF04F}"/>
          </ac:spMkLst>
        </pc:spChg>
        <pc:picChg chg="add mod">
          <ac:chgData name="Peter Spáč" userId="2e8d26cd-55d7-4d78-8227-1866407259d9" providerId="ADAL" clId="{8B541AC7-D42A-4389-84BA-2819F8DDDF14}" dt="2022-03-02T11:43:56.797" v="543" actId="1076"/>
          <ac:picMkLst>
            <pc:docMk/>
            <pc:sldMk cId="4234673350" sldId="290"/>
            <ac:picMk id="4" creationId="{5ADDD68E-B6F8-4310-A3D5-B5802D8FD606}"/>
          </ac:picMkLst>
        </pc:picChg>
        <pc:picChg chg="add mod">
          <ac:chgData name="Peter Spáč" userId="2e8d26cd-55d7-4d78-8227-1866407259d9" providerId="ADAL" clId="{8B541AC7-D42A-4389-84BA-2819F8DDDF14}" dt="2022-03-02T11:43:55.268" v="542" actId="14100"/>
          <ac:picMkLst>
            <pc:docMk/>
            <pc:sldMk cId="4234673350" sldId="290"/>
            <ac:picMk id="5" creationId="{DC3C2209-8A27-4455-A949-21CD8E96BA85}"/>
          </ac:picMkLst>
        </pc:picChg>
      </pc:sldChg>
      <pc:sldChg chg="modSp add">
        <pc:chgData name="Peter Spáč" userId="2e8d26cd-55d7-4d78-8227-1866407259d9" providerId="ADAL" clId="{8B541AC7-D42A-4389-84BA-2819F8DDDF14}" dt="2022-03-02T11:44:23.269" v="546"/>
        <pc:sldMkLst>
          <pc:docMk/>
          <pc:sldMk cId="4245411188" sldId="291"/>
        </pc:sldMkLst>
        <pc:spChg chg="mod">
          <ac:chgData name="Peter Spáč" userId="2e8d26cd-55d7-4d78-8227-1866407259d9" providerId="ADAL" clId="{8B541AC7-D42A-4389-84BA-2819F8DDDF14}" dt="2022-03-02T11:44:19.023" v="545"/>
          <ac:spMkLst>
            <pc:docMk/>
            <pc:sldMk cId="4245411188" sldId="291"/>
            <ac:spMk id="2" creationId="{D21E2B3E-FE78-4358-AFF7-1128B1AFE85A}"/>
          </ac:spMkLst>
        </pc:spChg>
        <pc:spChg chg="mod">
          <ac:chgData name="Peter Spáč" userId="2e8d26cd-55d7-4d78-8227-1866407259d9" providerId="ADAL" clId="{8B541AC7-D42A-4389-84BA-2819F8DDDF14}" dt="2022-03-02T11:44:23.269" v="546"/>
          <ac:spMkLst>
            <pc:docMk/>
            <pc:sldMk cId="4245411188" sldId="291"/>
            <ac:spMk id="3" creationId="{7E867E1A-3169-4200-8636-301BB676585E}"/>
          </ac:spMkLst>
        </pc:spChg>
      </pc:sldChg>
      <pc:sldChg chg="addSp delSp modSp add">
        <pc:chgData name="Peter Spáč" userId="2e8d26cd-55d7-4d78-8227-1866407259d9" providerId="ADAL" clId="{8B541AC7-D42A-4389-84BA-2819F8DDDF14}" dt="2022-03-02T11:51:09.172" v="550" actId="122"/>
        <pc:sldMkLst>
          <pc:docMk/>
          <pc:sldMk cId="3066746731" sldId="292"/>
        </pc:sldMkLst>
        <pc:spChg chg="mod">
          <ac:chgData name="Peter Spáč" userId="2e8d26cd-55d7-4d78-8227-1866407259d9" providerId="ADAL" clId="{8B541AC7-D42A-4389-84BA-2819F8DDDF14}" dt="2022-03-02T11:51:09.172" v="550" actId="122"/>
          <ac:spMkLst>
            <pc:docMk/>
            <pc:sldMk cId="3066746731" sldId="292"/>
            <ac:spMk id="2" creationId="{42C57AF6-0C55-4763-8849-17AB8F262955}"/>
          </ac:spMkLst>
        </pc:spChg>
        <pc:spChg chg="del">
          <ac:chgData name="Peter Spáč" userId="2e8d26cd-55d7-4d78-8227-1866407259d9" providerId="ADAL" clId="{8B541AC7-D42A-4389-84BA-2819F8DDDF14}" dt="2022-03-02T11:51:05.386" v="549"/>
          <ac:spMkLst>
            <pc:docMk/>
            <pc:sldMk cId="3066746731" sldId="292"/>
            <ac:spMk id="3" creationId="{793C32ED-457D-43C4-9E7D-EE91C29B30D3}"/>
          </ac:spMkLst>
        </pc:spChg>
        <pc:picChg chg="add">
          <ac:chgData name="Peter Spáč" userId="2e8d26cd-55d7-4d78-8227-1866407259d9" providerId="ADAL" clId="{8B541AC7-D42A-4389-84BA-2819F8DDDF14}" dt="2022-03-02T11:51:05.386" v="549"/>
          <ac:picMkLst>
            <pc:docMk/>
            <pc:sldMk cId="3066746731" sldId="292"/>
            <ac:picMk id="4" creationId="{B5D61253-49F0-4727-BC57-191F35728D79}"/>
          </ac:picMkLst>
        </pc:picChg>
      </pc:sldChg>
      <pc:sldChg chg="modSp add">
        <pc:chgData name="Peter Spáč" userId="2e8d26cd-55d7-4d78-8227-1866407259d9" providerId="ADAL" clId="{8B541AC7-D42A-4389-84BA-2819F8DDDF14}" dt="2022-03-02T11:59:34.936" v="589" actId="20577"/>
        <pc:sldMkLst>
          <pc:docMk/>
          <pc:sldMk cId="661927869" sldId="293"/>
        </pc:sldMkLst>
        <pc:spChg chg="mod">
          <ac:chgData name="Peter Spáč" userId="2e8d26cd-55d7-4d78-8227-1866407259d9" providerId="ADAL" clId="{8B541AC7-D42A-4389-84BA-2819F8DDDF14}" dt="2022-03-02T11:59:04.737" v="552"/>
          <ac:spMkLst>
            <pc:docMk/>
            <pc:sldMk cId="661927869" sldId="293"/>
            <ac:spMk id="2" creationId="{FAE28EC1-7945-494A-A247-DC3C5D77894A}"/>
          </ac:spMkLst>
        </pc:spChg>
        <pc:spChg chg="mod">
          <ac:chgData name="Peter Spáč" userId="2e8d26cd-55d7-4d78-8227-1866407259d9" providerId="ADAL" clId="{8B541AC7-D42A-4389-84BA-2819F8DDDF14}" dt="2022-03-02T11:59:34.936" v="589" actId="20577"/>
          <ac:spMkLst>
            <pc:docMk/>
            <pc:sldMk cId="661927869" sldId="293"/>
            <ac:spMk id="3" creationId="{75BBF333-890C-4907-B677-2BF58DC9551C}"/>
          </ac:spMkLst>
        </pc:spChg>
      </pc:sldChg>
      <pc:sldChg chg="addSp delSp modSp add">
        <pc:chgData name="Peter Spáč" userId="2e8d26cd-55d7-4d78-8227-1866407259d9" providerId="ADAL" clId="{8B541AC7-D42A-4389-84BA-2819F8DDDF14}" dt="2022-03-02T12:55:33.399" v="594" actId="1076"/>
        <pc:sldMkLst>
          <pc:docMk/>
          <pc:sldMk cId="3831787148" sldId="294"/>
        </pc:sldMkLst>
        <pc:spChg chg="del">
          <ac:chgData name="Peter Spáč" userId="2e8d26cd-55d7-4d78-8227-1866407259d9" providerId="ADAL" clId="{8B541AC7-D42A-4389-84BA-2819F8DDDF14}" dt="2022-03-02T12:55:28.798" v="591" actId="478"/>
          <ac:spMkLst>
            <pc:docMk/>
            <pc:sldMk cId="3831787148" sldId="294"/>
            <ac:spMk id="2" creationId="{640AB0EE-EB57-43E1-8579-2203F5A59695}"/>
          </ac:spMkLst>
        </pc:spChg>
        <pc:spChg chg="del">
          <ac:chgData name="Peter Spáč" userId="2e8d26cd-55d7-4d78-8227-1866407259d9" providerId="ADAL" clId="{8B541AC7-D42A-4389-84BA-2819F8DDDF14}" dt="2022-03-02T12:55:29.444" v="592" actId="478"/>
          <ac:spMkLst>
            <pc:docMk/>
            <pc:sldMk cId="3831787148" sldId="294"/>
            <ac:spMk id="3" creationId="{E1C4F66C-A7DF-4C1D-8026-AF697B058A40}"/>
          </ac:spMkLst>
        </pc:spChg>
        <pc:picChg chg="add mod">
          <ac:chgData name="Peter Spáč" userId="2e8d26cd-55d7-4d78-8227-1866407259d9" providerId="ADAL" clId="{8B541AC7-D42A-4389-84BA-2819F8DDDF14}" dt="2022-03-02T12:55:33.399" v="594" actId="1076"/>
          <ac:picMkLst>
            <pc:docMk/>
            <pc:sldMk cId="3831787148" sldId="294"/>
            <ac:picMk id="4" creationId="{22E04956-9D49-4BAD-8725-0FF2E5E87F24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o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Zo&#353;i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Hárok1!$C$2</c:f>
              <c:strCache>
                <c:ptCount val="1"/>
                <c:pt idx="0">
                  <c:v>Prob Far-Right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Hárok1!$B$3:$B$9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cat>
          <c:val>
            <c:numRef>
              <c:f>Hárok1!$C$3:$C$9</c:f>
              <c:numCache>
                <c:formatCode>General</c:formatCode>
                <c:ptCount val="7"/>
                <c:pt idx="0">
                  <c:v>0.65100000000000002</c:v>
                </c:pt>
                <c:pt idx="1">
                  <c:v>0.65349999999999997</c:v>
                </c:pt>
                <c:pt idx="2">
                  <c:v>0.65599999999999992</c:v>
                </c:pt>
                <c:pt idx="3">
                  <c:v>0.65849999999999986</c:v>
                </c:pt>
                <c:pt idx="4">
                  <c:v>0.66099999999999981</c:v>
                </c:pt>
                <c:pt idx="5">
                  <c:v>0.66349999999999976</c:v>
                </c:pt>
                <c:pt idx="6">
                  <c:v>0.6659999999999997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25-4E65-9BE4-4F35F20F29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4321760"/>
        <c:axId val="344326024"/>
      </c:lineChart>
      <c:catAx>
        <c:axId val="34432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44326024"/>
        <c:crosses val="autoZero"/>
        <c:auto val="1"/>
        <c:lblAlgn val="ctr"/>
        <c:lblOffset val="100"/>
        <c:noMultiLvlLbl val="0"/>
      </c:catAx>
      <c:valAx>
        <c:axId val="344326024"/>
        <c:scaling>
          <c:orientation val="minMax"/>
          <c:max val="0.67000000000000015"/>
          <c:min val="0.6500000000000001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44321760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Hárok1!$C$2</c:f>
              <c:strCache>
                <c:ptCount val="1"/>
                <c:pt idx="0">
                  <c:v>Prob Far-Right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Hárok1!$B$3:$B$9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cat>
          <c:val>
            <c:numRef>
              <c:f>Hárok1!$C$3:$C$9</c:f>
              <c:numCache>
                <c:formatCode>General</c:formatCode>
                <c:ptCount val="7"/>
                <c:pt idx="0">
                  <c:v>0.65100000000000002</c:v>
                </c:pt>
                <c:pt idx="1">
                  <c:v>0.65349999999999997</c:v>
                </c:pt>
                <c:pt idx="2">
                  <c:v>0.65599999999999992</c:v>
                </c:pt>
                <c:pt idx="3">
                  <c:v>0.65849999999999986</c:v>
                </c:pt>
                <c:pt idx="4">
                  <c:v>0.66099999999999981</c:v>
                </c:pt>
                <c:pt idx="5">
                  <c:v>0.66349999999999976</c:v>
                </c:pt>
                <c:pt idx="6">
                  <c:v>0.6659999999999997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82-428F-9337-7CD2587617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4321760"/>
        <c:axId val="344326024"/>
      </c:lineChart>
      <c:catAx>
        <c:axId val="34432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44326024"/>
        <c:crosses val="autoZero"/>
        <c:auto val="1"/>
        <c:lblAlgn val="ctr"/>
        <c:lblOffset val="100"/>
        <c:noMultiLvlLbl val="0"/>
      </c:catAx>
      <c:valAx>
        <c:axId val="34432602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4432176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sz="2400" b="0" dirty="0"/>
              <a:t>Počet</a:t>
            </a:r>
            <a:r>
              <a:rPr lang="cs-CZ" sz="2400" b="0" baseline="0" dirty="0"/>
              <a:t> příslušníků armády (v tis.)</a:t>
            </a:r>
            <a:endParaRPr lang="en-US" sz="2400" b="0" dirty="0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List1!$E$2</c:f>
              <c:strCache>
                <c:ptCount val="1"/>
                <c:pt idx="0">
                  <c:v>armáda</c:v>
                </c:pt>
              </c:strCache>
            </c:strRef>
          </c:tx>
          <c:spPr>
            <a:ln w="63500"/>
          </c:spPr>
          <c:marker>
            <c:symbol val="none"/>
          </c:marker>
          <c:xVal>
            <c:numRef>
              <c:f>List1!$D$3:$D$15</c:f>
              <c:numCache>
                <c:formatCode>General</c:formatCode>
                <c:ptCount val="13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</c:numCache>
            </c:numRef>
          </c:xVal>
          <c:yVal>
            <c:numRef>
              <c:f>List1!$E$3:$E$15</c:f>
              <c:numCache>
                <c:formatCode>General</c:formatCode>
                <c:ptCount val="13"/>
                <c:pt idx="0">
                  <c:v>114</c:v>
                </c:pt>
                <c:pt idx="1">
                  <c:v>123</c:v>
                </c:pt>
                <c:pt idx="2">
                  <c:v>118</c:v>
                </c:pt>
                <c:pt idx="3">
                  <c:v>129</c:v>
                </c:pt>
                <c:pt idx="4">
                  <c:v>136</c:v>
                </c:pt>
                <c:pt idx="5">
                  <c:v>143</c:v>
                </c:pt>
                <c:pt idx="6">
                  <c:v>139</c:v>
                </c:pt>
                <c:pt idx="7">
                  <c:v>137</c:v>
                </c:pt>
                <c:pt idx="8">
                  <c:v>83</c:v>
                </c:pt>
                <c:pt idx="9">
                  <c:v>62</c:v>
                </c:pt>
                <c:pt idx="10">
                  <c:v>45</c:v>
                </c:pt>
                <c:pt idx="11">
                  <c:v>41</c:v>
                </c:pt>
                <c:pt idx="12">
                  <c:v>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800-46CA-AA73-09D25A127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540800"/>
        <c:axId val="102542336"/>
      </c:scatterChart>
      <c:valAx>
        <c:axId val="102540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k-SK"/>
          </a:p>
        </c:txPr>
        <c:crossAx val="102542336"/>
        <c:crosses val="autoZero"/>
        <c:crossBetween val="midCat"/>
      </c:valAx>
      <c:valAx>
        <c:axId val="102542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k-SK"/>
          </a:p>
        </c:txPr>
        <c:crossAx val="102540800"/>
        <c:crosses val="autoZero"/>
        <c:crossBetween val="midCat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sz="1800" b="0" dirty="0"/>
              <a:t>X -</a:t>
            </a:r>
            <a:r>
              <a:rPr lang="cs-CZ" sz="1800" b="0" baseline="0" dirty="0"/>
              <a:t> % umělých hranic; Y - % koncentrace armády u hranic</a:t>
            </a:r>
            <a:endParaRPr lang="en-US" sz="1800" b="0" dirty="0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List2!$E$3</c:f>
              <c:strCache>
                <c:ptCount val="1"/>
                <c:pt idx="0">
                  <c:v>abc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2"/>
            <c:spPr>
              <a:solidFill>
                <a:schemeClr val="accent1">
                  <a:lumMod val="75000"/>
                </a:schemeClr>
              </a:solidFill>
            </c:spPr>
          </c:marker>
          <c:trendline>
            <c:spPr>
              <a:ln w="41275"/>
            </c:spPr>
            <c:trendlineType val="linear"/>
            <c:dispRSqr val="0"/>
            <c:dispEq val="0"/>
          </c:trendline>
          <c:xVal>
            <c:numRef>
              <c:f>List2!$D$4:$D$16</c:f>
              <c:numCache>
                <c:formatCode>#,##0</c:formatCode>
                <c:ptCount val="13"/>
                <c:pt idx="0">
                  <c:v>45</c:v>
                </c:pt>
                <c:pt idx="1">
                  <c:v>61</c:v>
                </c:pt>
                <c:pt idx="2" formatCode="General">
                  <c:v>55</c:v>
                </c:pt>
                <c:pt idx="3" formatCode="General">
                  <c:v>34</c:v>
                </c:pt>
                <c:pt idx="4" formatCode="General">
                  <c:v>73</c:v>
                </c:pt>
                <c:pt idx="5" formatCode="General">
                  <c:v>28</c:v>
                </c:pt>
                <c:pt idx="6" formatCode="General">
                  <c:v>94</c:v>
                </c:pt>
                <c:pt idx="7" formatCode="General">
                  <c:v>68</c:v>
                </c:pt>
                <c:pt idx="8" formatCode="General">
                  <c:v>47</c:v>
                </c:pt>
                <c:pt idx="9" formatCode="General">
                  <c:v>55</c:v>
                </c:pt>
                <c:pt idx="10" formatCode="General">
                  <c:v>83</c:v>
                </c:pt>
                <c:pt idx="11" formatCode="General">
                  <c:v>17</c:v>
                </c:pt>
                <c:pt idx="12" formatCode="General">
                  <c:v>32</c:v>
                </c:pt>
              </c:numCache>
            </c:numRef>
          </c:xVal>
          <c:yVal>
            <c:numRef>
              <c:f>List2!$E$4:$E$16</c:f>
              <c:numCache>
                <c:formatCode>General</c:formatCode>
                <c:ptCount val="13"/>
                <c:pt idx="0">
                  <c:v>52</c:v>
                </c:pt>
                <c:pt idx="1">
                  <c:v>73</c:v>
                </c:pt>
                <c:pt idx="2">
                  <c:v>21</c:v>
                </c:pt>
                <c:pt idx="3">
                  <c:v>61</c:v>
                </c:pt>
                <c:pt idx="4">
                  <c:v>28</c:v>
                </c:pt>
                <c:pt idx="5">
                  <c:v>45</c:v>
                </c:pt>
                <c:pt idx="6">
                  <c:v>71</c:v>
                </c:pt>
                <c:pt idx="7">
                  <c:v>59</c:v>
                </c:pt>
                <c:pt idx="8">
                  <c:v>25</c:v>
                </c:pt>
                <c:pt idx="9">
                  <c:v>49</c:v>
                </c:pt>
                <c:pt idx="10">
                  <c:v>63</c:v>
                </c:pt>
                <c:pt idx="11">
                  <c:v>31</c:v>
                </c:pt>
                <c:pt idx="12">
                  <c:v>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66C-41FE-96AD-DA672053A2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951936"/>
        <c:axId val="102953728"/>
      </c:scatterChart>
      <c:valAx>
        <c:axId val="102951936"/>
        <c:scaling>
          <c:orientation val="minMax"/>
        </c:scaling>
        <c:delete val="0"/>
        <c:axPos val="b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k-SK"/>
          </a:p>
        </c:txPr>
        <c:crossAx val="102953728"/>
        <c:crosses val="autoZero"/>
        <c:crossBetween val="midCat"/>
      </c:valAx>
      <c:valAx>
        <c:axId val="102953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k-SK"/>
          </a:p>
        </c:txPr>
        <c:crossAx val="102951936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09279B-DF8C-4452-9F9E-9A09DCF72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7813384-57CD-48E4-AF7F-4FA5093DD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3EAF76-A65A-4A4C-AC7F-79D41409C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5727-E191-499C-8187-F323ADAA3FF5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A8ADE4-C332-47F1-9914-E62C115E0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BD1FC86-2680-4337-BA54-4158ADB18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9822-E695-47BC-A555-75C7DB9F23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528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313CE4-316F-4CC2-BEA1-A6FCC375A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7A5746B-35AD-40A8-812D-7D9B61E87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C22C7D-1F67-4798-9C62-A45BD12E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5727-E191-499C-8187-F323ADAA3FF5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449475-6E5E-4102-BA18-EF61B808A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6EE4C6D-15CA-4C0C-A50C-BA3D3324B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9822-E695-47BC-A555-75C7DB9F23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0344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8725EE4-E391-4254-A033-D5766D0A3C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1104978-129C-44D4-B858-73E446B26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9B87D8-6693-496E-8180-3164D7F99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5727-E191-499C-8187-F323ADAA3FF5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C9FE7F-662C-4E27-A8E4-35D1B2DF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E2B1D2-44FE-4E62-AA35-3E9303940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9822-E695-47BC-A555-75C7DB9F23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452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FB6075-B38B-436C-A181-57710AB8B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E1B2AA-82A1-4240-B62E-30A520B4C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736842-BBDF-4CD5-B10B-D2A129137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5727-E191-499C-8187-F323ADAA3FF5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1A29C4-294E-4126-9760-512FB9600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79D772-7885-44CF-8613-36521ED96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9822-E695-47BC-A555-75C7DB9F23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5288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1C8A4B-33D3-467C-9FBC-59626407E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079BD55-2C6E-4DFE-A441-6380D7D11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A3EFD3-753E-4995-8998-35C182139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5727-E191-499C-8187-F323ADAA3FF5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571F944-6BCB-4FE9-B484-DF3F4B6D2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755FE2-89BA-48FB-B40B-A7898FE2F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9822-E695-47BC-A555-75C7DB9F23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141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99781-69EA-4503-A016-1B573D5FC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27525BD-1FE8-4737-82B0-F5BE52658C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32CB0CF-3C72-4D99-841D-2C02DB086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186CCD7-2AE7-464F-AC58-5442FFA99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5727-E191-499C-8187-F323ADAA3FF5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EA0262F-1036-4D08-A413-ED68E902F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B5F1174-C76A-4210-898D-BA412C6E7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9822-E695-47BC-A555-75C7DB9F23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77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4F6193-CFE5-4A40-8781-6CD0815B7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2167CBF-4CFF-4A48-B27A-6399C4276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230FEB7-BD23-47CF-AB3E-8638232D2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E453D7B-DE30-4879-9875-AB5600C12B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3C4C2AF-35AA-45C1-87E0-2DAEE8EE0B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D9D470C-873D-4CCD-9353-101319BBB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5727-E191-499C-8187-F323ADAA3FF5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7916CEA-83BD-4D8E-A518-611D7AE11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E2D6D20-72CD-421F-AB31-767E917EE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9822-E695-47BC-A555-75C7DB9F23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413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286917-5FBA-4674-A724-CC40F0E3A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5D60EDC-3EAC-4AFC-9524-5FC74A615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5727-E191-499C-8187-F323ADAA3FF5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5E52985-CB97-45DC-827C-078C1946C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33D077E-E4DB-4B88-92C0-3AD3490A3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9822-E695-47BC-A555-75C7DB9F23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7446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A3CCFC9-AED5-4805-B0D1-7CFD30585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5727-E191-499C-8187-F323ADAA3FF5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E406C3F-9808-4158-95FA-911B4F1CB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88DB706-E388-4300-BA8B-0D1AE5391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9822-E695-47BC-A555-75C7DB9F23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754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860FA5-D84C-4BC3-83FE-FFCCF2E99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2BDEDA-9ECE-428D-A93F-53C2DFD41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BC7B4BD-B92B-443D-9084-90BA7AE52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C9B9F99-E35C-4319-AFFC-2B4061EEE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5727-E191-499C-8187-F323ADAA3FF5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17DDC3B-24D9-4A00-8C04-D39E211B4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074D80B-21E4-4D5D-AE75-DF068D7E3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9822-E695-47BC-A555-75C7DB9F23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6534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BCEB09-524A-48AC-ACC2-B7CDF42FE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5A38051-5E96-4765-9F0C-2834CC1F2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97A7961-2B83-4676-8867-838F3F4A00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79AA049-2C3A-425D-AD67-77E302D23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5727-E191-499C-8187-F323ADAA3FF5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A28A403-678E-4C8F-B7E6-D3880521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ED34CE8-65CE-4FB7-84CE-60A020665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9822-E695-47BC-A555-75C7DB9F23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69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E30E32E-BF05-45C1-9685-83F224021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49C257B-A6B1-4090-9664-32CEC0766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A6A906-27C9-4A67-AE4D-8C9C6AF541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05727-E191-499C-8187-F323ADAA3FF5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5E4E49-46DB-4952-A79A-DB28562CC5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DDCE2B-5C6A-47DD-9F6F-6B932D0BA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19822-E695-47BC-A555-75C7DB9F23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86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77F67A-97DA-4BEE-A215-B1DFDCEEFA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Plánování a strategie 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25BE23A-AA16-4224-B21C-287545F9B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/>
          <a:lstStyle/>
          <a:p>
            <a:r>
              <a:rPr lang="pl-PL" dirty="0"/>
              <a:t>BSSn4405 Koncepce a metody v BSS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8110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8025B0-4B82-445E-885C-CE26DA38F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„Dobrá“ teorie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168FF4-43B5-4901-845A-BB8848884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Není banální:</a:t>
            </a:r>
          </a:p>
          <a:p>
            <a:pPr lvl="1"/>
            <a:r>
              <a:rPr lang="cs-CZ" dirty="0"/>
              <a:t>Je jasné, co vysvětluje</a:t>
            </a:r>
          </a:p>
          <a:p>
            <a:pPr lvl="1"/>
            <a:r>
              <a:rPr lang="cs-CZ" dirty="0"/>
              <a:t>Samotný fakt, že je „pravdivá“ ji ještě nedělá významnou</a:t>
            </a:r>
          </a:p>
          <a:p>
            <a:pPr lvl="1"/>
            <a:r>
              <a:rPr lang="cs-CZ" dirty="0"/>
              <a:t>Vysvětlení má být co nejpřesnější</a:t>
            </a:r>
          </a:p>
          <a:p>
            <a:pPr lvl="1"/>
            <a:r>
              <a:rPr lang="cs-CZ" dirty="0"/>
              <a:t>Příliš všeobecná příčina není optimální</a:t>
            </a:r>
          </a:p>
          <a:p>
            <a:endParaRPr lang="cs-CZ" dirty="0"/>
          </a:p>
          <a:p>
            <a:r>
              <a:rPr lang="cs-CZ" i="1" dirty="0"/>
              <a:t>Příčinou prohry politických stran ve volbách je to, že získávají příliš málo hlasů</a:t>
            </a:r>
          </a:p>
          <a:p>
            <a:endParaRPr lang="cs-CZ" i="1" dirty="0"/>
          </a:p>
          <a:p>
            <a:r>
              <a:rPr lang="cs-CZ" i="1" dirty="0"/>
              <a:t>Následkem podepsání mírové smlouvy je mír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7651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09F01D-0AD3-4E84-9C38-6A794B2A4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„Dobrá“ teorie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CFA579-38A4-44D9-B849-A8002973E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Je jasně formulovaná: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Jasně definované pojmy, vztahy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Ne pouze „A způsobuje B“ a zbytek je ponechaný každému na úvahu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Bez jasné formulace nelze teorii aplikovat, testovat a vytvářet z ní predikce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Jasně definované podmínky platnosti – nesmí jich však být příliš mnoho</a:t>
            </a:r>
          </a:p>
          <a:p>
            <a:endParaRPr lang="cs-CZ" dirty="0"/>
          </a:p>
        </p:txBody>
      </p:sp>
      <p:pic>
        <p:nvPicPr>
          <p:cNvPr id="1026" name="Picture 2" descr="Papilio Ulysses Butterfly Ornament Fotobeeldje Ornament | Zazzle.be">
            <a:extLst>
              <a:ext uri="{FF2B5EF4-FFF2-40B4-BE49-F238E27FC236}">
                <a16:creationId xmlns:a16="http://schemas.microsoft.com/office/drawing/2014/main" id="{239091F7-D507-4DD7-832F-E5629D885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6563">
            <a:off x="10423147" y="186641"/>
            <a:ext cx="1385765" cy="138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photo Blue Butterfly Nature Butterflies Animal Insect - Max Pixel">
            <a:extLst>
              <a:ext uri="{FF2B5EF4-FFF2-40B4-BE49-F238E27FC236}">
                <a16:creationId xmlns:a16="http://schemas.microsoft.com/office/drawing/2014/main" id="{E141CC2B-AB54-4D16-8FA0-85902C3A0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807" y="476738"/>
            <a:ext cx="1757270" cy="175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529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337F9C-DDA1-4ADF-970B-C0398A360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„Dobrá“ teorie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C60721-3CE8-42A6-8923-B64444BF0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Je testovatelná:</a:t>
            </a:r>
          </a:p>
          <a:p>
            <a:pPr lvl="1"/>
            <a:r>
              <a:rPr lang="cs-CZ" dirty="0"/>
              <a:t>Teorie musí být testovatelná (a tedy i </a:t>
            </a:r>
            <a:r>
              <a:rPr lang="cs-CZ" dirty="0" err="1"/>
              <a:t>falsifikovatelná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Teorie, která se nedá testovat, </a:t>
            </a:r>
            <a:r>
              <a:rPr lang="cs-CZ" b="1" dirty="0"/>
              <a:t>není teorií</a:t>
            </a:r>
          </a:p>
          <a:p>
            <a:pPr lvl="1"/>
            <a:r>
              <a:rPr lang="cs-CZ" dirty="0"/>
              <a:t>Musí existovat prostor pro její zpochybnění</a:t>
            </a:r>
          </a:p>
          <a:p>
            <a:endParaRPr lang="cs-CZ" b="1" dirty="0"/>
          </a:p>
          <a:p>
            <a:r>
              <a:rPr lang="cs-CZ" dirty="0"/>
              <a:t>Netestovatelné „teorie“:</a:t>
            </a:r>
          </a:p>
          <a:p>
            <a:pPr lvl="1"/>
            <a:r>
              <a:rPr lang="cs-CZ" dirty="0"/>
              <a:t>Nejsou spojeny s daty</a:t>
            </a:r>
          </a:p>
          <a:p>
            <a:pPr lvl="1"/>
            <a:r>
              <a:rPr lang="cs-CZ" dirty="0"/>
              <a:t>Nemohou být nesprávné</a:t>
            </a:r>
          </a:p>
          <a:p>
            <a:endParaRPr lang="cs-CZ" dirty="0"/>
          </a:p>
          <a:p>
            <a:pPr lvl="1"/>
            <a:r>
              <a:rPr lang="cs-CZ" dirty="0"/>
              <a:t>Typicky – náboženská dogmata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9731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1D6682-FBC1-4BAF-BAA0-BAAEB4E3A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„Dobrá“ teorie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0722C7D-BB7B-485C-9F14-C4942CB57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Vysvětluje žádanou oblast:</a:t>
            </a:r>
          </a:p>
          <a:p>
            <a:pPr lvl="1"/>
            <a:r>
              <a:rPr lang="cs-CZ" dirty="0"/>
              <a:t>Objasňuje relevantní téma</a:t>
            </a:r>
          </a:p>
          <a:p>
            <a:pPr lvl="1"/>
            <a:r>
              <a:rPr lang="cs-CZ" dirty="0"/>
              <a:t>Teorie o věcích, o které není zájem, mají menší význam (stále jsou to však teorie)</a:t>
            </a:r>
          </a:p>
          <a:p>
            <a:pPr lvl="1"/>
            <a:r>
              <a:rPr lang="cs-CZ" dirty="0"/>
              <a:t>Častý problém v sociálních vědách</a:t>
            </a:r>
          </a:p>
          <a:p>
            <a:endParaRPr lang="cs-CZ" dirty="0"/>
          </a:p>
          <a:p>
            <a:r>
              <a:rPr lang="cs-CZ" b="1" dirty="0"/>
              <a:t>Má schopnost preskripce:</a:t>
            </a:r>
          </a:p>
          <a:p>
            <a:pPr lvl="1"/>
            <a:r>
              <a:rPr lang="cs-CZ" dirty="0"/>
              <a:t>Vyvozování důsledků na základě poznání proměnných a okolností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7565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B90991-E6BF-4C6A-9D1E-7BD281685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„Dobrá“ teorie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871234B-0BF8-4DF8-B2B4-6DD901BDA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1. Má vysokou vysvětlovací schopnost</a:t>
            </a:r>
          </a:p>
          <a:p>
            <a:pPr marL="0" indent="0">
              <a:buNone/>
            </a:pPr>
            <a:r>
              <a:rPr lang="cs-CZ" dirty="0"/>
              <a:t>2. Vysvětluje hodně s málem</a:t>
            </a:r>
          </a:p>
          <a:p>
            <a:pPr marL="0" indent="0">
              <a:buNone/>
            </a:pPr>
            <a:r>
              <a:rPr lang="cs-CZ" dirty="0"/>
              <a:t>3. Není banální</a:t>
            </a:r>
          </a:p>
          <a:p>
            <a:pPr marL="0" indent="0">
              <a:buNone/>
            </a:pPr>
            <a:r>
              <a:rPr lang="cs-CZ" dirty="0"/>
              <a:t>4. Je jasně formulovaná</a:t>
            </a:r>
          </a:p>
          <a:p>
            <a:pPr marL="0" indent="0">
              <a:buNone/>
            </a:pPr>
            <a:r>
              <a:rPr lang="cs-CZ" sz="4400" b="1" dirty="0"/>
              <a:t>5. Je testovatelná</a:t>
            </a:r>
          </a:p>
          <a:p>
            <a:pPr marL="0" indent="0">
              <a:buNone/>
            </a:pPr>
            <a:r>
              <a:rPr lang="cs-CZ" dirty="0"/>
              <a:t>6. Vysvětluje žádanou oblast</a:t>
            </a:r>
          </a:p>
          <a:p>
            <a:pPr marL="0" indent="0">
              <a:buNone/>
            </a:pPr>
            <a:r>
              <a:rPr lang="cs-CZ" dirty="0"/>
              <a:t>7. Má schopnost preskripce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4571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9535A8-9474-4005-99EF-F5C34E0EC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teorií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0FD4B63-0362-4D8F-885C-6F6C61A4B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Teorie ve výzkumu má své opodstatnění</a:t>
            </a:r>
          </a:p>
          <a:p>
            <a:endParaRPr lang="cs-CZ" dirty="0"/>
          </a:p>
          <a:p>
            <a:r>
              <a:rPr lang="cs-CZ" dirty="0"/>
              <a:t>Není v práci „do počtu“, aby se naplnily znaky</a:t>
            </a:r>
          </a:p>
          <a:p>
            <a:endParaRPr lang="cs-CZ" dirty="0"/>
          </a:p>
          <a:p>
            <a:r>
              <a:rPr lang="cs-CZ" dirty="0"/>
              <a:t>Dva základní postupy:</a:t>
            </a:r>
          </a:p>
          <a:p>
            <a:pPr lvl="1"/>
            <a:r>
              <a:rPr lang="cs-CZ" dirty="0"/>
              <a:t>Tvorba</a:t>
            </a:r>
          </a:p>
          <a:p>
            <a:pPr lvl="1"/>
            <a:r>
              <a:rPr lang="cs-CZ" dirty="0"/>
              <a:t>Testování</a:t>
            </a:r>
          </a:p>
          <a:p>
            <a:endParaRPr lang="cs-CZ" dirty="0"/>
          </a:p>
          <a:p>
            <a:r>
              <a:rPr lang="cs-CZ" dirty="0"/>
              <a:t>V práci může dojít k jejich kombinaci</a:t>
            </a:r>
          </a:p>
          <a:p>
            <a:endParaRPr lang="cs-CZ" dirty="0"/>
          </a:p>
          <a:p>
            <a:r>
              <a:rPr lang="cs-CZ" dirty="0"/>
              <a:t>Tvorba teorií je typicky spojena s kvalitativním přístupem a testování s kvantitativním </a:t>
            </a:r>
            <a:r>
              <a:rPr lang="cs-CZ" dirty="0">
                <a:sym typeface="Wingdings" pitchFamily="2" charset="2"/>
              </a:rPr>
              <a:t> </a:t>
            </a:r>
            <a:r>
              <a:rPr lang="cs-CZ" b="1" dirty="0">
                <a:sym typeface="Wingdings" pitchFamily="2" charset="2"/>
              </a:rPr>
              <a:t>není to výlučné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7140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BB1C9253-3D57-489E-8020-C6AE27ACA3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667111"/>
              </p:ext>
            </p:extLst>
          </p:nvPr>
        </p:nvGraphicFramePr>
        <p:xfrm>
          <a:off x="1981200" y="1173480"/>
          <a:ext cx="8229600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3600" b="0" dirty="0">
                          <a:solidFill>
                            <a:schemeClr val="tx1"/>
                          </a:solidFill>
                        </a:rPr>
                        <a:t>Indukce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600" b="0" dirty="0">
                          <a:solidFill>
                            <a:schemeClr val="tx1"/>
                          </a:solidFill>
                        </a:rPr>
                        <a:t>Dedukce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Pozorování, sběr dat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Teorie </a:t>
                      </a:r>
                      <a:r>
                        <a:rPr lang="sk-SK" sz="2800" b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hypotézy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k-SK" sz="28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Hledání pravidelností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Testování hypotéz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k-SK" sz="28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Generalizace, nové teorie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Potvrzení / </a:t>
                      </a:r>
                      <a:r>
                        <a:rPr lang="sk-SK" sz="2800" b="0" baseline="0" dirty="0">
                          <a:solidFill>
                            <a:schemeClr val="tx1"/>
                          </a:solidFill>
                        </a:rPr>
                        <a:t>zamítnutí teorie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Šipka dolů 5">
            <a:extLst>
              <a:ext uri="{FF2B5EF4-FFF2-40B4-BE49-F238E27FC236}">
                <a16:creationId xmlns:a16="http://schemas.microsoft.com/office/drawing/2014/main" id="{283C0867-4800-4BE8-9284-4A8FAB4661BA}"/>
              </a:ext>
            </a:extLst>
          </p:cNvPr>
          <p:cNvSpPr/>
          <p:nvPr/>
        </p:nvSpPr>
        <p:spPr>
          <a:xfrm>
            <a:off x="3920129" y="2572719"/>
            <a:ext cx="243615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Šipka dolů 5">
            <a:extLst>
              <a:ext uri="{FF2B5EF4-FFF2-40B4-BE49-F238E27FC236}">
                <a16:creationId xmlns:a16="http://schemas.microsoft.com/office/drawing/2014/main" id="{B39BD701-C584-4023-8922-23857EDF996C}"/>
              </a:ext>
            </a:extLst>
          </p:cNvPr>
          <p:cNvSpPr/>
          <p:nvPr/>
        </p:nvSpPr>
        <p:spPr>
          <a:xfrm>
            <a:off x="3920129" y="4073274"/>
            <a:ext cx="243615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Šipka dolů 5">
            <a:extLst>
              <a:ext uri="{FF2B5EF4-FFF2-40B4-BE49-F238E27FC236}">
                <a16:creationId xmlns:a16="http://schemas.microsoft.com/office/drawing/2014/main" id="{9EC24301-6FF7-4462-9072-13F751D03F3E}"/>
              </a:ext>
            </a:extLst>
          </p:cNvPr>
          <p:cNvSpPr/>
          <p:nvPr/>
        </p:nvSpPr>
        <p:spPr>
          <a:xfrm>
            <a:off x="8028258" y="2572719"/>
            <a:ext cx="243615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Šipka dolů 5">
            <a:extLst>
              <a:ext uri="{FF2B5EF4-FFF2-40B4-BE49-F238E27FC236}">
                <a16:creationId xmlns:a16="http://schemas.microsoft.com/office/drawing/2014/main" id="{F873CB4A-915A-42BA-B99D-6509F49B021A}"/>
              </a:ext>
            </a:extLst>
          </p:cNvPr>
          <p:cNvSpPr/>
          <p:nvPr/>
        </p:nvSpPr>
        <p:spPr>
          <a:xfrm>
            <a:off x="8028258" y="4073274"/>
            <a:ext cx="243615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706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7AD595-F354-40F2-BA2E-444EEC298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Logika výzkumu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E93366-1595-4D76-BFA6-619D0B41A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Induktivní:</a:t>
            </a:r>
          </a:p>
          <a:p>
            <a:pPr lvl="1"/>
            <a:r>
              <a:rPr lang="cs-CZ" dirty="0"/>
              <a:t>Identifikace pravidelností / trendů</a:t>
            </a:r>
          </a:p>
          <a:p>
            <a:pPr lvl="1"/>
            <a:r>
              <a:rPr lang="cs-CZ" dirty="0"/>
              <a:t>Cíl – generalizace, formulování teorií</a:t>
            </a:r>
          </a:p>
          <a:p>
            <a:pPr lvl="1"/>
            <a:endParaRPr lang="cs-CZ" dirty="0"/>
          </a:p>
          <a:p>
            <a:r>
              <a:rPr lang="cs-CZ" dirty="0"/>
              <a:t>Deduktivní:</a:t>
            </a:r>
          </a:p>
          <a:p>
            <a:pPr lvl="1"/>
            <a:r>
              <a:rPr lang="cs-CZ" dirty="0"/>
              <a:t>Formulace hypotéz z teorie</a:t>
            </a:r>
          </a:p>
          <a:p>
            <a:pPr lvl="1"/>
            <a:r>
              <a:rPr lang="cs-CZ" dirty="0"/>
              <a:t>Cíl – testování teorií</a:t>
            </a:r>
          </a:p>
          <a:p>
            <a:endParaRPr lang="cs-CZ" dirty="0"/>
          </a:p>
          <a:p>
            <a:r>
              <a:rPr lang="cs-CZ" dirty="0"/>
              <a:t>Dopad na podobu, strukturu a výstupy práce</a:t>
            </a:r>
          </a:p>
        </p:txBody>
      </p:sp>
    </p:spTree>
    <p:extLst>
      <p:ext uri="{BB962C8B-B14F-4D97-AF65-F5344CB8AC3E}">
        <p14:creationId xmlns:p14="http://schemas.microsoft.com/office/powerpoint/2010/main" val="225228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EC6596-37D3-462D-809E-45A1D43EC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Tvorba teorií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655217-0AD9-4330-ABF7-8234EB045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King, </a:t>
            </a:r>
            <a:r>
              <a:rPr lang="cs-CZ" dirty="0" err="1"/>
              <a:t>Keohane</a:t>
            </a:r>
            <a:r>
              <a:rPr lang="cs-CZ" dirty="0"/>
              <a:t>, Verba</a:t>
            </a:r>
          </a:p>
          <a:p>
            <a:endParaRPr lang="cs-CZ" dirty="0"/>
          </a:p>
          <a:p>
            <a:r>
              <a:rPr lang="cs-CZ" b="1" dirty="0"/>
              <a:t>Teorie mají být:</a:t>
            </a:r>
          </a:p>
          <a:p>
            <a:pPr lvl="1"/>
            <a:r>
              <a:rPr lang="cs-CZ" dirty="0" err="1"/>
              <a:t>Vyvrátitelné</a:t>
            </a:r>
            <a:endParaRPr lang="cs-CZ" dirty="0"/>
          </a:p>
          <a:p>
            <a:pPr lvl="1"/>
            <a:r>
              <a:rPr lang="cs-CZ" dirty="0"/>
              <a:t>Vnitřně konzistentní</a:t>
            </a:r>
          </a:p>
          <a:p>
            <a:pPr lvl="1"/>
            <a:r>
              <a:rPr lang="cs-CZ" dirty="0"/>
              <a:t>Se zodpovědně vybranými závislými proměnnými</a:t>
            </a:r>
          </a:p>
          <a:p>
            <a:pPr lvl="1"/>
            <a:r>
              <a:rPr lang="cs-CZ" dirty="0"/>
              <a:t>Maximálně konkrétní</a:t>
            </a:r>
          </a:p>
          <a:p>
            <a:pPr lvl="1"/>
            <a:r>
              <a:rPr lang="cs-CZ" dirty="0"/>
              <a:t>Široce formulované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1935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96A007-3A82-440A-AC71-88B001F42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Pravidla tvorby teorií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F9E1DD-839D-405D-AD4F-E62DBD7F4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Vyvratitelnost (falzifikovatelnost):</a:t>
            </a:r>
          </a:p>
          <a:p>
            <a:pPr lvl="1"/>
            <a:r>
              <a:rPr lang="cs-CZ" dirty="0"/>
              <a:t>Pro každou teorii je třeba si klást otázku „jaký důkaz by ji mohl popřít?“</a:t>
            </a:r>
          </a:p>
          <a:p>
            <a:endParaRPr lang="cs-CZ" dirty="0"/>
          </a:p>
          <a:p>
            <a:r>
              <a:rPr lang="cs-CZ" b="1" dirty="0"/>
              <a:t>Vnitřní konzistentnost:</a:t>
            </a:r>
          </a:p>
          <a:p>
            <a:pPr lvl="1"/>
            <a:r>
              <a:rPr lang="cs-CZ" dirty="0"/>
              <a:t>Jednotlivé části teorie si nesmí odporovat</a:t>
            </a:r>
          </a:p>
          <a:p>
            <a:pPr lvl="1"/>
            <a:r>
              <a:rPr lang="cs-CZ" dirty="0"/>
              <a:t>Důkaz nekonzistentnosti – pokud je z teorie možné vytvořit navzájem si odporující hypotézy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9460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606916-89C7-472E-AA72-23755496F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A320D56-F7C2-46F0-B3BF-5874726BD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cs-CZ" dirty="0"/>
              <a:t>Množina tvrzení, jež společně popisují a vysvětlují určitý fenomén, jeho příčiny nebo důsledky</a:t>
            </a:r>
          </a:p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r>
              <a:rPr lang="cs-CZ" dirty="0"/>
              <a:t>Tato tvrzení jsou na vyšší úrovni abstrakce než jednoduchá fakta</a:t>
            </a:r>
          </a:p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r>
              <a:rPr lang="cs-CZ" dirty="0"/>
              <a:t>Cíl – nejen popsat, ale i vysvětlit</a:t>
            </a:r>
          </a:p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r>
              <a:rPr lang="cs-CZ" dirty="0"/>
              <a:t>Vysvětlení věcí na logice pokud – tak</a:t>
            </a:r>
          </a:p>
          <a:p>
            <a:endParaRPr lang="cs-CZ" dirty="0"/>
          </a:p>
          <a:p>
            <a:r>
              <a:rPr lang="cs-CZ" dirty="0"/>
              <a:t>Van </a:t>
            </a:r>
            <a:r>
              <a:rPr lang="cs-CZ" dirty="0" err="1"/>
              <a:t>Evera</a:t>
            </a:r>
            <a:r>
              <a:rPr lang="cs-CZ" dirty="0"/>
              <a:t> – teorie není </a:t>
            </a:r>
            <a:r>
              <a:rPr lang="cs-CZ" b="1" dirty="0"/>
              <a:t>nic víc</a:t>
            </a:r>
            <a:r>
              <a:rPr lang="cs-CZ" dirty="0"/>
              <a:t> než soubor kauzálních zákonů a hypotéz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2671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AD143-956D-484A-8007-F28C1E43C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Pravidla tvorby teorií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400B86-F188-4FF1-9120-1EA763FD0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Zodpovědný výběr závislé proměnné:</a:t>
            </a:r>
          </a:p>
          <a:p>
            <a:pPr lvl="1"/>
            <a:r>
              <a:rPr lang="cs-CZ" dirty="0"/>
              <a:t>Dát si pozor, aby byla skutečně závislá</a:t>
            </a:r>
          </a:p>
          <a:p>
            <a:pPr lvl="1"/>
            <a:r>
              <a:rPr lang="cs-CZ" dirty="0"/>
              <a:t>Závislá proměnná by neměla být konstantní</a:t>
            </a:r>
          </a:p>
          <a:p>
            <a:pPr lvl="1"/>
            <a:r>
              <a:rPr lang="cs-CZ" dirty="0"/>
              <a:t>Závislá proměnná musí reprezentovat zkoumaný vztah</a:t>
            </a:r>
          </a:p>
          <a:p>
            <a:endParaRPr lang="cs-CZ" dirty="0"/>
          </a:p>
          <a:p>
            <a:r>
              <a:rPr lang="cs-CZ" i="1" dirty="0"/>
              <a:t>Cíl – určit, proč získávají filmy kladné hodnocení</a:t>
            </a:r>
          </a:p>
          <a:p>
            <a:r>
              <a:rPr lang="pl-PL" i="1" dirty="0"/>
              <a:t>Sledovaných 20 filmů s nejlepším hodnocením za rok 2021</a:t>
            </a:r>
          </a:p>
          <a:p>
            <a:endParaRPr lang="cs-CZ" dirty="0"/>
          </a:p>
          <a:p>
            <a:r>
              <a:rPr lang="cs-CZ" dirty="0"/>
              <a:t>Je to správný postup?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965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pider-Man: No Way Home Trailer ukazuje „návštěvníky“ z ostatních vesmírů">
            <a:extLst>
              <a:ext uri="{FF2B5EF4-FFF2-40B4-BE49-F238E27FC236}">
                <a16:creationId xmlns:a16="http://schemas.microsoft.com/office/drawing/2014/main" id="{7C0D2182-5910-46D8-A600-975ADC33B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46" y="304800"/>
            <a:ext cx="3704492" cy="208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une (2021) - IMDb">
            <a:extLst>
              <a:ext uri="{FF2B5EF4-FFF2-40B4-BE49-F238E27FC236}">
                <a16:creationId xmlns:a16="http://schemas.microsoft.com/office/drawing/2014/main" id="{B8BA39F2-CA2F-4E9A-98F8-A99C51D00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161" y="302846"/>
            <a:ext cx="2812839" cy="417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e Last Duel | 20th Century Studios">
            <a:extLst>
              <a:ext uri="{FF2B5EF4-FFF2-40B4-BE49-F238E27FC236}">
                <a16:creationId xmlns:a16="http://schemas.microsoft.com/office/drawing/2014/main" id="{55E2D14F-2498-458E-BA8F-5C161F527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019" y="302845"/>
            <a:ext cx="2812839" cy="421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pple sdílí upoutávku na nadcházející film CODA, který má premiéru 13.  srpna na Apple TV+ - AppleReportAppleReport">
            <a:extLst>
              <a:ext uri="{FF2B5EF4-FFF2-40B4-BE49-F238E27FC236}">
                <a16:creationId xmlns:a16="http://schemas.microsoft.com/office/drawing/2014/main" id="{87965FA5-F84B-4E35-9F36-90AB5AE48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47" y="2624016"/>
            <a:ext cx="3704492" cy="185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Jason Statham takes on an army of bank robbers in the Wrath of Man |  LaptrinhX">
            <a:extLst>
              <a:ext uri="{FF2B5EF4-FFF2-40B4-BE49-F238E27FC236}">
                <a16:creationId xmlns:a16="http://schemas.microsoft.com/office/drawing/2014/main" id="{4443F341-4F49-491B-AD68-D5070094B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84" y="4677470"/>
            <a:ext cx="2680677" cy="201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THE TRIP&amp;amp;#39; aka &amp;amp;#39;I ONDE DAGER&amp;amp;#39; - Trailer - Noomi-Rapace.info">
            <a:extLst>
              <a:ext uri="{FF2B5EF4-FFF2-40B4-BE49-F238E27FC236}">
                <a16:creationId xmlns:a16="http://schemas.microsoft.com/office/drawing/2014/main" id="{1956459D-8DBD-4BE3-8355-E466A9D0D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009" y="4677470"/>
            <a:ext cx="3723981" cy="209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&amp;amp;#39;mon C&amp;amp;#39;mon (2021) Release Info, Review &amp;amp;amp; Trailer - Soctex">
            <a:extLst>
              <a:ext uri="{FF2B5EF4-FFF2-40B4-BE49-F238E27FC236}">
                <a16:creationId xmlns:a16="http://schemas.microsoft.com/office/drawing/2014/main" id="{D3119CB2-96EB-4149-9AC3-1DD3C0216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034" y="4693164"/>
            <a:ext cx="3723981" cy="186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73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4AE8DD-F12F-48C6-AA5A-CFC52478C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Pravidla tvorby teorií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84C542-7066-4714-B0E8-96E3BF37C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Maximální konkrétnost: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Teorie se má skládat z pozorovatelných konceptů</a:t>
            </a:r>
          </a:p>
          <a:p>
            <a:pPr marL="393192" lvl="1" indent="0">
              <a:buNone/>
            </a:pPr>
            <a:endParaRPr lang="cs-CZ" i="1" dirty="0"/>
          </a:p>
          <a:p>
            <a:pPr lvl="1"/>
            <a:r>
              <a:rPr lang="cs-CZ" i="1" dirty="0"/>
              <a:t>Národní zájem</a:t>
            </a:r>
            <a:r>
              <a:rPr lang="cs-CZ" dirty="0"/>
              <a:t> – jak to pozorovat?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Čím abstraktnější koncepty, tím bude těžší takovou teorii testovat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Možnost rozložit abstraktní koncepty na pozorovatelné indikátory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4323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22C118-B697-43D6-858A-6DB71AAA8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Pravidla tvorby teorií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57BB89D-E8A8-443A-90EB-15CFD9F21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Široká formulace:</a:t>
            </a:r>
          </a:p>
          <a:p>
            <a:pPr lvl="1"/>
            <a:r>
              <a:rPr lang="cs-CZ" dirty="0"/>
              <a:t>Teorie má vysvětlovat co nejvíc, pokud je to možné</a:t>
            </a:r>
          </a:p>
          <a:p>
            <a:pPr lvl="1"/>
            <a:r>
              <a:rPr lang="cs-CZ" dirty="0"/>
              <a:t>Ne </a:t>
            </a:r>
            <a:r>
              <a:rPr lang="cs-CZ" i="1" dirty="0"/>
              <a:t>teorie o extremistické skupině ABC ve státu XYZ </a:t>
            </a:r>
            <a:r>
              <a:rPr lang="cs-CZ" dirty="0"/>
              <a:t>ale </a:t>
            </a:r>
            <a:r>
              <a:rPr lang="cs-CZ" b="1" i="1" dirty="0"/>
              <a:t>teorie o extremismu</a:t>
            </a:r>
          </a:p>
          <a:p>
            <a:endParaRPr lang="cs-CZ" dirty="0"/>
          </a:p>
          <a:p>
            <a:r>
              <a:rPr lang="cs-CZ" dirty="0"/>
              <a:t>Zohlednění tohoto cíle už při tvorbě ovlivňuje podobu výsledné teorie</a:t>
            </a:r>
          </a:p>
          <a:p>
            <a:endParaRPr lang="cs-CZ" dirty="0"/>
          </a:p>
          <a:p>
            <a:r>
              <a:rPr lang="cs-CZ" dirty="0"/>
              <a:t>Širokou teorii je možné vytvořit i z užšího okruhu dat </a:t>
            </a:r>
            <a:r>
              <a:rPr lang="cs-CZ" dirty="0">
                <a:sym typeface="Wingdings" pitchFamily="2" charset="2"/>
              </a:rPr>
              <a:t> univerzálnější platnost je potom věcí testování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5970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8E5C8-7EC9-4F75-B80F-B2AF398FB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Testování teorií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E3057C1-9EB6-4933-950E-128B333CD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Popper</a:t>
            </a:r>
            <a:r>
              <a:rPr lang="cs-CZ" dirty="0"/>
              <a:t> – žádná teorie není věčná</a:t>
            </a:r>
          </a:p>
          <a:p>
            <a:endParaRPr lang="cs-CZ" dirty="0"/>
          </a:p>
          <a:p>
            <a:r>
              <a:rPr lang="cs-CZ" dirty="0"/>
              <a:t>Testování probíhá přezkušováním hypotéz, které se potvrzují nebo zamítají</a:t>
            </a:r>
          </a:p>
          <a:p>
            <a:endParaRPr lang="cs-CZ" dirty="0"/>
          </a:p>
          <a:p>
            <a:r>
              <a:rPr lang="cs-CZ" dirty="0"/>
              <a:t>Výsledkem nemusí být pouze potvrzení (zachování) nebo zamítnutí teorie, ale i její modifikace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6600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060600-7875-494F-AD00-B994EB2ED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Testování teorií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6401B0-D9E5-4486-8BDB-EF89C2F1D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Experiment:</a:t>
            </a:r>
          </a:p>
          <a:p>
            <a:pPr lvl="1"/>
            <a:r>
              <a:rPr lang="cs-CZ" dirty="0"/>
              <a:t>Výzkumník manipuluje s nezávislou proměnnou a sleduje se efekt vyvolaný touto změnou</a:t>
            </a:r>
          </a:p>
          <a:p>
            <a:pPr lvl="1"/>
            <a:r>
              <a:rPr lang="cs-CZ" dirty="0"/>
              <a:t>Experimentální (</a:t>
            </a:r>
            <a:r>
              <a:rPr lang="cs-CZ" dirty="0" err="1"/>
              <a:t>manip</a:t>
            </a:r>
            <a:r>
              <a:rPr lang="cs-CZ" dirty="0"/>
              <a:t>.) vs. kontrolní skupina (bez </a:t>
            </a:r>
            <a:r>
              <a:rPr lang="cs-CZ" dirty="0" err="1"/>
              <a:t>manip</a:t>
            </a:r>
            <a:r>
              <a:rPr lang="cs-CZ" dirty="0"/>
              <a:t>.)</a:t>
            </a:r>
          </a:p>
          <a:p>
            <a:endParaRPr lang="cs-CZ" dirty="0"/>
          </a:p>
          <a:p>
            <a:r>
              <a:rPr lang="cs-CZ" dirty="0"/>
              <a:t>Kontrola i těch proměnných, o nichž nevíme</a:t>
            </a:r>
          </a:p>
          <a:p>
            <a:endParaRPr lang="cs-CZ" dirty="0"/>
          </a:p>
          <a:p>
            <a:r>
              <a:rPr lang="cs-CZ" dirty="0"/>
              <a:t>Náročná realizace, ne vždy se dá použít (v sociálních vědách obzvlášť)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6287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1">
            <a:extLst>
              <a:ext uri="{FF2B5EF4-FFF2-40B4-BE49-F238E27FC236}">
                <a16:creationId xmlns:a16="http://schemas.microsoft.com/office/drawing/2014/main" id="{22E04956-9D49-4BAD-8725-0FF2E5E87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569" y="540769"/>
            <a:ext cx="9022862" cy="57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871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B84E4B-9A23-460D-A74D-5B775B25E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Testování teorií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8174898-A270-4E12-9BC4-C6DC28D2F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Pozorování (observační studie):</a:t>
            </a:r>
          </a:p>
          <a:p>
            <a:pPr lvl="1"/>
            <a:r>
              <a:rPr lang="cs-CZ" dirty="0"/>
              <a:t>Sledování a sběr dat bez zásahu výzkumníka</a:t>
            </a:r>
          </a:p>
          <a:p>
            <a:pPr lvl="1"/>
            <a:r>
              <a:rPr lang="cs-CZ" dirty="0"/>
              <a:t>Lehčí realizace proti experimentu</a:t>
            </a:r>
          </a:p>
          <a:p>
            <a:endParaRPr lang="cs-CZ" dirty="0"/>
          </a:p>
          <a:p>
            <a:r>
              <a:rPr lang="cs-CZ" dirty="0"/>
              <a:t>Statistická analýza (velký počet případů)</a:t>
            </a:r>
          </a:p>
          <a:p>
            <a:r>
              <a:rPr lang="cs-CZ" dirty="0"/>
              <a:t>Případové studie (jeden nebo málo případů)</a:t>
            </a:r>
          </a:p>
          <a:p>
            <a:endParaRPr lang="cs-CZ" dirty="0"/>
          </a:p>
          <a:p>
            <a:r>
              <a:rPr lang="cs-CZ" dirty="0"/>
              <a:t>Typy:</a:t>
            </a:r>
          </a:p>
          <a:p>
            <a:pPr lvl="1"/>
            <a:r>
              <a:rPr lang="cs-CZ" dirty="0"/>
              <a:t>Průřezové (</a:t>
            </a:r>
            <a:r>
              <a:rPr lang="cs-CZ" dirty="0" err="1"/>
              <a:t>cross-sectional</a:t>
            </a:r>
            <a:r>
              <a:rPr lang="cs-CZ" dirty="0"/>
              <a:t>) – více případů v 1 čase</a:t>
            </a:r>
          </a:p>
          <a:p>
            <a:pPr lvl="1"/>
            <a:r>
              <a:rPr lang="cs-CZ" dirty="0" err="1"/>
              <a:t>Logitudinální</a:t>
            </a:r>
            <a:r>
              <a:rPr lang="cs-CZ" dirty="0"/>
              <a:t> (</a:t>
            </a:r>
            <a:r>
              <a:rPr lang="cs-CZ" dirty="0" err="1"/>
              <a:t>time-series</a:t>
            </a:r>
            <a:r>
              <a:rPr lang="cs-CZ" dirty="0"/>
              <a:t>) – 1 případ v různých časech</a:t>
            </a:r>
          </a:p>
          <a:p>
            <a:pPr lvl="1"/>
            <a:r>
              <a:rPr lang="cs-CZ" dirty="0"/>
              <a:t>Kombinace obou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1482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B2AAAE-158C-4978-B649-B295FA162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Longitudinální studie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39AB5C75-322F-4D8E-AB9C-808548C95E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794143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78825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AAE5D8-D5E9-4026-958D-FEFCE342B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Průřezová studie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0B14D4D4-2CC2-482E-A0BC-E0A4FB32E0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20732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6898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64C8F5-AD64-4784-B258-C5FF66746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Kauzalita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28D60FA-7A75-4B6D-92DC-B11EF6635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Příčinná souvislost</a:t>
            </a:r>
          </a:p>
          <a:p>
            <a:endParaRPr lang="cs-CZ" dirty="0"/>
          </a:p>
          <a:p>
            <a:r>
              <a:rPr lang="cs-CZ" b="1" dirty="0"/>
              <a:t>Kauzální efekt:</a:t>
            </a:r>
          </a:p>
          <a:p>
            <a:pPr lvl="1"/>
            <a:r>
              <a:rPr lang="cs-CZ" dirty="0"/>
              <a:t>Změna v hodnotě závislé proměnné pokud se změní hodnota nezávislé proměnné</a:t>
            </a:r>
          </a:p>
          <a:p>
            <a:endParaRPr lang="cs-CZ" dirty="0"/>
          </a:p>
          <a:p>
            <a:r>
              <a:rPr lang="cs-CZ" b="1" dirty="0"/>
              <a:t>Kauzální mechanismus:</a:t>
            </a:r>
          </a:p>
          <a:p>
            <a:pPr lvl="1"/>
            <a:r>
              <a:rPr lang="cs-CZ" dirty="0"/>
              <a:t>Mechanismy, jež propojují příčinu a následek</a:t>
            </a:r>
          </a:p>
          <a:p>
            <a:pPr lvl="1"/>
            <a:r>
              <a:rPr lang="cs-CZ" dirty="0"/>
              <a:t>Objasňují charakter vztahu nezávislé a závislé proměnné</a:t>
            </a:r>
          </a:p>
          <a:p>
            <a:pPr lvl="1"/>
            <a:endParaRPr lang="cs-CZ" dirty="0"/>
          </a:p>
          <a:p>
            <a:pPr marL="0" indent="0" algn="ctr">
              <a:buNone/>
            </a:pPr>
            <a:r>
              <a:rPr lang="cs-CZ" sz="3500" b="1" dirty="0"/>
              <a:t>A (NP) </a:t>
            </a:r>
            <a:r>
              <a:rPr lang="cs-CZ" sz="3500" b="1" dirty="0">
                <a:sym typeface="Wingdings" pitchFamily="2" charset="2"/>
              </a:rPr>
              <a:t> q  r  s  B (ZP)</a:t>
            </a:r>
            <a:endParaRPr lang="cs-CZ" sz="35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6183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429535-8FE2-4E47-A95A-C03378350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Teoretická část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A34409-FFBE-4F22-86CA-B81636226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Žádný výzkum se neodehrává ve vakuu, literatura je povinná a </a:t>
            </a:r>
            <a:r>
              <a:rPr lang="cs-CZ" b="1" dirty="0"/>
              <a:t>nevyhnutelná</a:t>
            </a:r>
            <a:r>
              <a:rPr lang="cs-CZ" dirty="0"/>
              <a:t> součást práce</a:t>
            </a:r>
          </a:p>
          <a:p>
            <a:endParaRPr lang="cs-CZ" dirty="0"/>
          </a:p>
          <a:p>
            <a:r>
              <a:rPr lang="cs-CZ" dirty="0"/>
              <a:t>Navzdory častému přesvědčení, nejde o:</a:t>
            </a:r>
          </a:p>
          <a:p>
            <a:pPr lvl="1"/>
            <a:r>
              <a:rPr lang="cs-CZ" dirty="0"/>
              <a:t>Nutné zlo a „vatu“ v textu</a:t>
            </a:r>
          </a:p>
          <a:p>
            <a:pPr lvl="1"/>
            <a:r>
              <a:rPr lang="cs-CZ" dirty="0"/>
              <a:t>Kapitolu, jejímž jediným významem je přispění k naplnění požadovaného počtu znaků</a:t>
            </a:r>
          </a:p>
          <a:p>
            <a:endParaRPr lang="sk-SK" dirty="0"/>
          </a:p>
          <a:p>
            <a:r>
              <a:rPr lang="cs-CZ" dirty="0"/>
              <a:t>Význam:</a:t>
            </a:r>
          </a:p>
          <a:p>
            <a:pPr lvl="1"/>
            <a:r>
              <a:rPr lang="cs-CZ" dirty="0"/>
              <a:t>Specifikování problému a zasazení do rámce probíhajících debat</a:t>
            </a:r>
          </a:p>
          <a:p>
            <a:pPr lvl="1"/>
            <a:r>
              <a:rPr lang="cs-CZ" dirty="0"/>
              <a:t>Dodání serióznosti vaší práci a zvýšení její „vědecké“ váhy</a:t>
            </a:r>
          </a:p>
          <a:p>
            <a:pPr lvl="1"/>
            <a:r>
              <a:rPr lang="cs-CZ" dirty="0"/>
              <a:t>Později zisk představy o vlastních zjištěních a jejich vztahu s existující literaturou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6267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3E193C-0C9A-48C0-A2A7-92E767B32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Teoretická část práce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104FB4A4-3FCB-4ADC-8AC0-1F7C511C7F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8267253"/>
              </p:ext>
            </p:extLst>
          </p:nvPr>
        </p:nvGraphicFramePr>
        <p:xfrm>
          <a:off x="838200" y="1856887"/>
          <a:ext cx="10515600" cy="3660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1486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JE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NENÍ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935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Místo</a:t>
                      </a:r>
                      <a:r>
                        <a:rPr lang="sk-SK" b="0" baseline="0" dirty="0">
                          <a:solidFill>
                            <a:schemeClr val="tx1"/>
                          </a:solidFill>
                        </a:rPr>
                        <a:t> pro specifikování problému identifikovaného v úvodu práce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Místo první zmínky a</a:t>
                      </a:r>
                      <a:r>
                        <a:rPr lang="sk-SK" b="0" baseline="0" dirty="0">
                          <a:solidFill>
                            <a:schemeClr val="tx1"/>
                          </a:solidFill>
                        </a:rPr>
                        <a:t> definice problému vaší práce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0277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Místo, kde diskutujete otázky relevantní pro váš výzkum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Seznam všeho, co jste přečetli a aspoň</a:t>
                      </a:r>
                      <a:r>
                        <a:rPr lang="sk-SK" b="0" baseline="0" dirty="0">
                          <a:solidFill>
                            <a:schemeClr val="tx1"/>
                          </a:solidFill>
                        </a:rPr>
                        <a:t> trochu to souvisí s vaším tématem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1538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Kritická</a:t>
                      </a:r>
                      <a:r>
                        <a:rPr lang="sk-SK" b="0" baseline="0" dirty="0">
                          <a:solidFill>
                            <a:schemeClr val="tx1"/>
                          </a:solidFill>
                        </a:rPr>
                        <a:t> rozvaha nad argumenty v relevantních textech – posouzení významu pro vaši práci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Prostá</a:t>
                      </a:r>
                      <a:r>
                        <a:rPr lang="sk-SK" b="0" baseline="0" dirty="0">
                          <a:solidFill>
                            <a:schemeClr val="tx1"/>
                          </a:solidFill>
                        </a:rPr>
                        <a:t> deskripce za účelem zabrat co nejvíce místa uváděním všech možných argumentů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1538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Místo, kde odkazujete i na akademické zdroje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Čás</a:t>
                      </a:r>
                      <a:r>
                        <a:rPr lang="sk-SK" b="0" baseline="0" dirty="0">
                          <a:solidFill>
                            <a:schemeClr val="tx1"/>
                          </a:solidFill>
                        </a:rPr>
                        <a:t>t textu založená výhradně na akademických zdrojích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7403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1E2B3E-FE78-4358-AFF7-1128B1AFE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Teoretická část ve vaší práci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867E1A-3169-4200-8636-301BB6765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Řazení literatury:</a:t>
            </a:r>
          </a:p>
          <a:p>
            <a:pPr lvl="1"/>
            <a:r>
              <a:rPr lang="cs-CZ" dirty="0"/>
              <a:t>Chronologické</a:t>
            </a:r>
          </a:p>
          <a:p>
            <a:pPr lvl="1"/>
            <a:r>
              <a:rPr lang="cs-CZ" dirty="0" err="1"/>
              <a:t>Tématické</a:t>
            </a:r>
            <a:endParaRPr lang="cs-CZ" dirty="0"/>
          </a:p>
          <a:p>
            <a:pPr lvl="1"/>
            <a:r>
              <a:rPr lang="cs-CZ" dirty="0"/>
              <a:t>Kombinace</a:t>
            </a:r>
          </a:p>
          <a:p>
            <a:endParaRPr lang="cs-CZ" dirty="0"/>
          </a:p>
          <a:p>
            <a:r>
              <a:rPr lang="cs-CZ" dirty="0"/>
              <a:t>Vyhněte se příliš dlouhým přímým citacím</a:t>
            </a:r>
          </a:p>
          <a:p>
            <a:endParaRPr lang="cs-CZ" dirty="0"/>
          </a:p>
          <a:p>
            <a:r>
              <a:rPr lang="cs-CZ" dirty="0"/>
              <a:t>Pokud je to možné, upřednostněte primární literaturu před sekundární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54111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E28EC1-7945-494A-A247-DC3C5D778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literaturou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5BBF333-890C-4907-B677-2BF58DC95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Čtěte pouze to, co má smysl pro vaši práci</a:t>
            </a:r>
          </a:p>
          <a:p>
            <a:endParaRPr lang="cs-CZ" dirty="0"/>
          </a:p>
          <a:p>
            <a:r>
              <a:rPr lang="cs-CZ" dirty="0"/>
              <a:t>Čtěte zaměřeně a selektivně:</a:t>
            </a:r>
          </a:p>
          <a:p>
            <a:pPr lvl="1"/>
            <a:r>
              <a:rPr lang="cs-CZ" dirty="0"/>
              <a:t>Není nutné číst kompletní texty</a:t>
            </a:r>
          </a:p>
          <a:p>
            <a:pPr lvl="1"/>
            <a:r>
              <a:rPr lang="cs-CZ" dirty="0"/>
              <a:t>Na poslední straně se nedozvíte, kdo je vrah</a:t>
            </a:r>
          </a:p>
          <a:p>
            <a:endParaRPr lang="cs-CZ" dirty="0"/>
          </a:p>
          <a:p>
            <a:r>
              <a:rPr lang="cs-CZ" dirty="0"/>
              <a:t>Zdroje ve zdrojích a následné reference</a:t>
            </a:r>
          </a:p>
          <a:p>
            <a:endParaRPr lang="cs-CZ" dirty="0"/>
          </a:p>
          <a:p>
            <a:r>
              <a:rPr lang="cs-CZ" dirty="0"/>
              <a:t>Pozor na nekonečné čtení – pro práci je čtení nevyhnutelné, ale práce se musí </a:t>
            </a:r>
            <a:r>
              <a:rPr lang="cs-CZ" b="1" dirty="0"/>
              <a:t>napsat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1927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dushyster.com/wp-content/uploads/2013/11/match.jpg">
            <a:extLst>
              <a:ext uri="{FF2B5EF4-FFF2-40B4-BE49-F238E27FC236}">
                <a16:creationId xmlns:a16="http://schemas.microsoft.com/office/drawing/2014/main" id="{BB9A0C5F-C740-4017-83EA-7675E853B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7" y="337642"/>
            <a:ext cx="3817089" cy="252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http://cdn.flaticon.com/png/256/32165.png">
            <a:extLst>
              <a:ext uri="{FF2B5EF4-FFF2-40B4-BE49-F238E27FC236}">
                <a16:creationId xmlns:a16="http://schemas.microsoft.com/office/drawing/2014/main" id="{7B848D3F-EBB4-4F02-9147-A84CEA01C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3122">
            <a:off x="4963964" y="2645666"/>
            <a:ext cx="1785117" cy="178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expertbeacon.com/sites/default/files/act_quickly_and_calmly_when_suffering_a_boiling_water_burn.jpg">
            <a:extLst>
              <a:ext uri="{FF2B5EF4-FFF2-40B4-BE49-F238E27FC236}">
                <a16:creationId xmlns:a16="http://schemas.microsoft.com/office/drawing/2014/main" id="{512B1E44-E9B2-409B-B825-BF529D81D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434" y="3900125"/>
            <a:ext cx="3613955" cy="27104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763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http://cdn.flaticon.com/png/256/32165.png">
            <a:extLst>
              <a:ext uri="{FF2B5EF4-FFF2-40B4-BE49-F238E27FC236}">
                <a16:creationId xmlns:a16="http://schemas.microsoft.com/office/drawing/2014/main" id="{7B848D3F-EBB4-4F02-9147-A84CEA01C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3122">
            <a:off x="4963964" y="2645666"/>
            <a:ext cx="1785117" cy="178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med.unc.edu/ophth/news/june-is-uv-safety-month/image">
            <a:extLst>
              <a:ext uri="{FF2B5EF4-FFF2-40B4-BE49-F238E27FC236}">
                <a16:creationId xmlns:a16="http://schemas.microsoft.com/office/drawing/2014/main" id="{16AEAA16-88C4-4F3E-9B31-1F2D7DD68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98950"/>
            <a:ext cx="3391815" cy="211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2.gstatic.com/images?q=tbn:ANd9GcSrlwdnLzFD_uwHces_8K-WnASBXJBVay49ZAIyxSuHpT3O3sdqiQ">
            <a:extLst>
              <a:ext uri="{FF2B5EF4-FFF2-40B4-BE49-F238E27FC236}">
                <a16:creationId xmlns:a16="http://schemas.microsoft.com/office/drawing/2014/main" id="{BF387200-BA9E-4223-ACC7-657F8C3FB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995" y="4383541"/>
            <a:ext cx="3757600" cy="21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Výsledek obrázku pro photosynthesis equation">
            <a:extLst>
              <a:ext uri="{FF2B5EF4-FFF2-40B4-BE49-F238E27FC236}">
                <a16:creationId xmlns:a16="http://schemas.microsoft.com/office/drawing/2014/main" id="{F9D45C68-C6D7-4210-AFBC-75AC9C94C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152" y="779628"/>
            <a:ext cx="4156075" cy="155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Výsledek obrázku pro photosynthesis equation">
            <a:extLst>
              <a:ext uri="{FF2B5EF4-FFF2-40B4-BE49-F238E27FC236}">
                <a16:creationId xmlns:a16="http://schemas.microsoft.com/office/drawing/2014/main" id="{27D67A70-EB2E-4681-981C-2CA90E830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235369"/>
            <a:ext cx="4192017" cy="225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718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F22B6E-7A9C-4572-880B-8B4640BB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„Dobrá“ teorie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4491CCF-1A7F-4E33-A013-60E309E7B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1. Má vysokou vysvětlovací schopnost</a:t>
            </a:r>
          </a:p>
          <a:p>
            <a:pPr marL="0" indent="0">
              <a:buNone/>
            </a:pPr>
            <a:r>
              <a:rPr lang="cs-CZ" dirty="0"/>
              <a:t>2. Vysvětluje hodně s málem</a:t>
            </a:r>
          </a:p>
          <a:p>
            <a:pPr marL="0" indent="0">
              <a:buNone/>
            </a:pPr>
            <a:r>
              <a:rPr lang="cs-CZ" dirty="0"/>
              <a:t>3. Není banální</a:t>
            </a:r>
          </a:p>
          <a:p>
            <a:pPr marL="0" indent="0">
              <a:buNone/>
            </a:pPr>
            <a:r>
              <a:rPr lang="cs-CZ" dirty="0"/>
              <a:t>4. Je jasně formulovaná</a:t>
            </a:r>
          </a:p>
          <a:p>
            <a:pPr marL="0" indent="0">
              <a:buNone/>
            </a:pPr>
            <a:r>
              <a:rPr lang="cs-CZ" dirty="0"/>
              <a:t>5. Je testovatelná</a:t>
            </a:r>
          </a:p>
          <a:p>
            <a:pPr marL="0" indent="0">
              <a:buNone/>
            </a:pPr>
            <a:r>
              <a:rPr lang="cs-CZ" dirty="0"/>
              <a:t>6. Vysvětluje žádanou oblast</a:t>
            </a:r>
          </a:p>
          <a:p>
            <a:pPr marL="0" indent="0">
              <a:buNone/>
            </a:pPr>
            <a:r>
              <a:rPr lang="cs-CZ" dirty="0"/>
              <a:t>7. Má schopnost preskripce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247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F13A0F-DC75-495B-804E-7834DA78B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„Dobrá“ teorie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502A86-0BD4-4577-AF5C-DCA138A8E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Má vysokou vysvětlovací schopnost:</a:t>
            </a:r>
          </a:p>
          <a:p>
            <a:pPr lvl="1"/>
            <a:r>
              <a:rPr lang="cs-CZ" dirty="0"/>
              <a:t>Význam – nezávislá proměnná způsobuje výraznou změnu závislé proměnné</a:t>
            </a:r>
          </a:p>
          <a:p>
            <a:pPr lvl="1"/>
            <a:r>
              <a:rPr lang="cs-CZ" dirty="0"/>
              <a:t>Počet pokrytých oblastí</a:t>
            </a:r>
          </a:p>
          <a:p>
            <a:pPr lvl="1"/>
            <a:r>
              <a:rPr lang="cs-CZ" dirty="0"/>
              <a:t>Aplikovatelnost – jednoduchost aplikace v reálném světě</a:t>
            </a:r>
          </a:p>
          <a:p>
            <a:endParaRPr lang="cs-CZ" dirty="0"/>
          </a:p>
          <a:p>
            <a:r>
              <a:rPr lang="cs-CZ" b="1" dirty="0"/>
              <a:t>Vysvětluje hodně s málem:</a:t>
            </a:r>
          </a:p>
          <a:p>
            <a:pPr lvl="1"/>
            <a:r>
              <a:rPr lang="cs-CZ" dirty="0"/>
              <a:t>„Úspornost“ teorie</a:t>
            </a:r>
          </a:p>
          <a:p>
            <a:pPr lvl="1"/>
            <a:r>
              <a:rPr lang="cs-CZ" dirty="0"/>
              <a:t>Své efekty vysvětluje pomocí malého počtu proměnných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4787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F414DEBC-2CF0-441B-A5C6-8D10BF8601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5700277"/>
              </p:ext>
            </p:extLst>
          </p:nvPr>
        </p:nvGraphicFramePr>
        <p:xfrm>
          <a:off x="2279576" y="728700"/>
          <a:ext cx="763284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6128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A6A6EA43-504F-4DF3-81CA-5BC871DD33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7204277"/>
              </p:ext>
            </p:extLst>
          </p:nvPr>
        </p:nvGraphicFramePr>
        <p:xfrm>
          <a:off x="2279576" y="728700"/>
          <a:ext cx="763284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29548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1163</Words>
  <Application>Microsoft Office PowerPoint</Application>
  <PresentationFormat>Širokouhlá</PresentationFormat>
  <Paragraphs>234</Paragraphs>
  <Slides>33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Wingdings</vt:lpstr>
      <vt:lpstr>Motiv Office</vt:lpstr>
      <vt:lpstr>Plánování a strategie 2</vt:lpstr>
      <vt:lpstr>Teorie</vt:lpstr>
      <vt:lpstr>Kauzalita</vt:lpstr>
      <vt:lpstr>Prezentácia programu PowerPoint</vt:lpstr>
      <vt:lpstr>Prezentácia programu PowerPoint</vt:lpstr>
      <vt:lpstr>„Dobrá“ teorie</vt:lpstr>
      <vt:lpstr>„Dobrá“ teorie</vt:lpstr>
      <vt:lpstr>Prezentácia programu PowerPoint</vt:lpstr>
      <vt:lpstr>Prezentácia programu PowerPoint</vt:lpstr>
      <vt:lpstr>„Dobrá“ teorie</vt:lpstr>
      <vt:lpstr>„Dobrá“ teorie</vt:lpstr>
      <vt:lpstr>„Dobrá“ teorie</vt:lpstr>
      <vt:lpstr>„Dobrá“ teorie</vt:lpstr>
      <vt:lpstr>„Dobrá“ teorie</vt:lpstr>
      <vt:lpstr>Práce s teorií</vt:lpstr>
      <vt:lpstr>Prezentácia programu PowerPoint</vt:lpstr>
      <vt:lpstr>Logika výzkumu</vt:lpstr>
      <vt:lpstr>1. Tvorba teorií</vt:lpstr>
      <vt:lpstr>Pravidla tvorby teorií</vt:lpstr>
      <vt:lpstr>Pravidla tvorby teorií</vt:lpstr>
      <vt:lpstr>Prezentácia programu PowerPoint</vt:lpstr>
      <vt:lpstr>Pravidla tvorby teorií</vt:lpstr>
      <vt:lpstr>Pravidla tvorby teorií</vt:lpstr>
      <vt:lpstr>2. Testování teorií</vt:lpstr>
      <vt:lpstr>Testování teorií</vt:lpstr>
      <vt:lpstr>Prezentácia programu PowerPoint</vt:lpstr>
      <vt:lpstr>Testování teorií</vt:lpstr>
      <vt:lpstr>Longitudinální studie</vt:lpstr>
      <vt:lpstr>Průřezová studie</vt:lpstr>
      <vt:lpstr>Teoretická část práce</vt:lpstr>
      <vt:lpstr>Teoretická část práce</vt:lpstr>
      <vt:lpstr>Teoretická část ve vaší práci</vt:lpstr>
      <vt:lpstr>Práce s literaturou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Plánování a strategie 2</dc:title>
  <dc:creator>Peter Spáč</dc:creator>
  <cp:lastModifiedBy>Peter</cp:lastModifiedBy>
  <cp:revision>2</cp:revision>
  <dcterms:created xsi:type="dcterms:W3CDTF">2022-03-02T09:43:54Z</dcterms:created>
  <dcterms:modified xsi:type="dcterms:W3CDTF">2022-03-10T13:38:46Z</dcterms:modified>
</cp:coreProperties>
</file>