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D978B898-94C7-4B17-90AE-280387786604}"/>
    <pc:docChg chg="undo redo custSel addSld modSld">
      <pc:chgData name="Peter" userId="2e8d26cd-55d7-4d78-8227-1866407259d9" providerId="ADAL" clId="{D978B898-94C7-4B17-90AE-280387786604}" dt="2022-02-22T23:19:08.699" v="353" actId="27636"/>
      <pc:docMkLst>
        <pc:docMk/>
      </pc:docMkLst>
      <pc:sldChg chg="modSp new mod">
        <pc:chgData name="Peter" userId="2e8d26cd-55d7-4d78-8227-1866407259d9" providerId="ADAL" clId="{D978B898-94C7-4B17-90AE-280387786604}" dt="2022-02-22T22:57:35.076" v="50" actId="1036"/>
        <pc:sldMkLst>
          <pc:docMk/>
          <pc:sldMk cId="1488661032" sldId="256"/>
        </pc:sldMkLst>
        <pc:spChg chg="mod">
          <ac:chgData name="Peter" userId="2e8d26cd-55d7-4d78-8227-1866407259d9" providerId="ADAL" clId="{D978B898-94C7-4B17-90AE-280387786604}" dt="2022-02-22T22:57:20.735" v="5"/>
          <ac:spMkLst>
            <pc:docMk/>
            <pc:sldMk cId="1488661032" sldId="256"/>
            <ac:spMk id="2" creationId="{189E63C8-21B3-4823-9113-BC842877A14D}"/>
          </ac:spMkLst>
        </pc:spChg>
        <pc:spChg chg="mod">
          <ac:chgData name="Peter" userId="2e8d26cd-55d7-4d78-8227-1866407259d9" providerId="ADAL" clId="{D978B898-94C7-4B17-90AE-280387786604}" dt="2022-02-22T22:57:35.076" v="50" actId="1036"/>
          <ac:spMkLst>
            <pc:docMk/>
            <pc:sldMk cId="1488661032" sldId="256"/>
            <ac:spMk id="3" creationId="{96688629-1B5E-4D28-AB86-D7EC64470BEE}"/>
          </ac:spMkLst>
        </pc:spChg>
      </pc:sldChg>
      <pc:sldChg chg="modSp new mod">
        <pc:chgData name="Peter" userId="2e8d26cd-55d7-4d78-8227-1866407259d9" providerId="ADAL" clId="{D978B898-94C7-4B17-90AE-280387786604}" dt="2022-02-22T22:57:51.302" v="57" actId="27636"/>
        <pc:sldMkLst>
          <pc:docMk/>
          <pc:sldMk cId="2057311511" sldId="257"/>
        </pc:sldMkLst>
        <pc:spChg chg="mod">
          <ac:chgData name="Peter" userId="2e8d26cd-55d7-4d78-8227-1866407259d9" providerId="ADAL" clId="{D978B898-94C7-4B17-90AE-280387786604}" dt="2022-02-22T22:57:42.964" v="52"/>
          <ac:spMkLst>
            <pc:docMk/>
            <pc:sldMk cId="2057311511" sldId="257"/>
            <ac:spMk id="2" creationId="{077E2611-1460-4A5E-BEC3-78C86B5E85E9}"/>
          </ac:spMkLst>
        </pc:spChg>
        <pc:spChg chg="mod">
          <ac:chgData name="Peter" userId="2e8d26cd-55d7-4d78-8227-1866407259d9" providerId="ADAL" clId="{D978B898-94C7-4B17-90AE-280387786604}" dt="2022-02-22T22:57:51.302" v="57" actId="27636"/>
          <ac:spMkLst>
            <pc:docMk/>
            <pc:sldMk cId="2057311511" sldId="257"/>
            <ac:spMk id="3" creationId="{D51FDEE5-910A-49F9-A697-993E53F42223}"/>
          </ac:spMkLst>
        </pc:spChg>
      </pc:sldChg>
      <pc:sldChg chg="delSp modSp new mod">
        <pc:chgData name="Peter" userId="2e8d26cd-55d7-4d78-8227-1866407259d9" providerId="ADAL" clId="{D978B898-94C7-4B17-90AE-280387786604}" dt="2022-02-22T22:58:09.637" v="109" actId="1076"/>
        <pc:sldMkLst>
          <pc:docMk/>
          <pc:sldMk cId="1519890620" sldId="258"/>
        </pc:sldMkLst>
        <pc:spChg chg="mod">
          <ac:chgData name="Peter" userId="2e8d26cd-55d7-4d78-8227-1866407259d9" providerId="ADAL" clId="{D978B898-94C7-4B17-90AE-280387786604}" dt="2022-02-22T22:58:09.637" v="109" actId="1076"/>
          <ac:spMkLst>
            <pc:docMk/>
            <pc:sldMk cId="1519890620" sldId="258"/>
            <ac:spMk id="2" creationId="{41CE82AE-2489-425D-9FC6-860011B62B0C}"/>
          </ac:spMkLst>
        </pc:spChg>
        <pc:spChg chg="del">
          <ac:chgData name="Peter" userId="2e8d26cd-55d7-4d78-8227-1866407259d9" providerId="ADAL" clId="{D978B898-94C7-4B17-90AE-280387786604}" dt="2022-02-22T22:58:01.372" v="59" actId="478"/>
          <ac:spMkLst>
            <pc:docMk/>
            <pc:sldMk cId="1519890620" sldId="258"/>
            <ac:spMk id="3" creationId="{BCD829F2-6F09-4CDE-8BD4-398409056F93}"/>
          </ac:spMkLst>
        </pc:spChg>
      </pc:sldChg>
      <pc:sldChg chg="modSp new mod">
        <pc:chgData name="Peter" userId="2e8d26cd-55d7-4d78-8227-1866407259d9" providerId="ADAL" clId="{D978B898-94C7-4B17-90AE-280387786604}" dt="2022-02-22T22:58:41.367" v="126" actId="113"/>
        <pc:sldMkLst>
          <pc:docMk/>
          <pc:sldMk cId="4171594638" sldId="259"/>
        </pc:sldMkLst>
        <pc:spChg chg="mod">
          <ac:chgData name="Peter" userId="2e8d26cd-55d7-4d78-8227-1866407259d9" providerId="ADAL" clId="{D978B898-94C7-4B17-90AE-280387786604}" dt="2022-02-22T22:58:18.466" v="111"/>
          <ac:spMkLst>
            <pc:docMk/>
            <pc:sldMk cId="4171594638" sldId="259"/>
            <ac:spMk id="2" creationId="{4AA914D6-4515-4757-BC77-07E8E5666B95}"/>
          </ac:spMkLst>
        </pc:spChg>
        <pc:spChg chg="mod">
          <ac:chgData name="Peter" userId="2e8d26cd-55d7-4d78-8227-1866407259d9" providerId="ADAL" clId="{D978B898-94C7-4B17-90AE-280387786604}" dt="2022-02-22T22:58:41.367" v="126" actId="113"/>
          <ac:spMkLst>
            <pc:docMk/>
            <pc:sldMk cId="4171594638" sldId="259"/>
            <ac:spMk id="3" creationId="{4281D029-FE4D-47B2-B107-214726F8C133}"/>
          </ac:spMkLst>
        </pc:spChg>
      </pc:sldChg>
      <pc:sldChg chg="modSp new mod">
        <pc:chgData name="Peter" userId="2e8d26cd-55d7-4d78-8227-1866407259d9" providerId="ADAL" clId="{D978B898-94C7-4B17-90AE-280387786604}" dt="2022-02-22T22:59:00.517" v="131"/>
        <pc:sldMkLst>
          <pc:docMk/>
          <pc:sldMk cId="2524898439" sldId="260"/>
        </pc:sldMkLst>
        <pc:spChg chg="mod">
          <ac:chgData name="Peter" userId="2e8d26cd-55d7-4d78-8227-1866407259d9" providerId="ADAL" clId="{D978B898-94C7-4B17-90AE-280387786604}" dt="2022-02-22T22:58:56.438" v="130"/>
          <ac:spMkLst>
            <pc:docMk/>
            <pc:sldMk cId="2524898439" sldId="260"/>
            <ac:spMk id="2" creationId="{2AF25F1C-58D2-4583-BEC1-F8F0736699C3}"/>
          </ac:spMkLst>
        </pc:spChg>
        <pc:spChg chg="mod">
          <ac:chgData name="Peter" userId="2e8d26cd-55d7-4d78-8227-1866407259d9" providerId="ADAL" clId="{D978B898-94C7-4B17-90AE-280387786604}" dt="2022-02-22T22:59:00.517" v="131"/>
          <ac:spMkLst>
            <pc:docMk/>
            <pc:sldMk cId="2524898439" sldId="260"/>
            <ac:spMk id="3" creationId="{F7203064-A655-4128-9C5E-0DB2FCC5ED97}"/>
          </ac:spMkLst>
        </pc:spChg>
      </pc:sldChg>
      <pc:sldChg chg="modSp new mod">
        <pc:chgData name="Peter" userId="2e8d26cd-55d7-4d78-8227-1866407259d9" providerId="ADAL" clId="{D978B898-94C7-4B17-90AE-280387786604}" dt="2022-02-22T22:59:44.424" v="143" actId="113"/>
        <pc:sldMkLst>
          <pc:docMk/>
          <pc:sldMk cId="15527065" sldId="261"/>
        </pc:sldMkLst>
        <pc:spChg chg="mod">
          <ac:chgData name="Peter" userId="2e8d26cd-55d7-4d78-8227-1866407259d9" providerId="ADAL" clId="{D978B898-94C7-4B17-90AE-280387786604}" dt="2022-02-22T22:59:26.028" v="133"/>
          <ac:spMkLst>
            <pc:docMk/>
            <pc:sldMk cId="15527065" sldId="261"/>
            <ac:spMk id="2" creationId="{43B8CD5C-3A91-4881-9455-9DF3B39B95E9}"/>
          </ac:spMkLst>
        </pc:spChg>
        <pc:spChg chg="mod">
          <ac:chgData name="Peter" userId="2e8d26cd-55d7-4d78-8227-1866407259d9" providerId="ADAL" clId="{D978B898-94C7-4B17-90AE-280387786604}" dt="2022-02-22T22:59:44.424" v="143" actId="113"/>
          <ac:spMkLst>
            <pc:docMk/>
            <pc:sldMk cId="15527065" sldId="261"/>
            <ac:spMk id="3" creationId="{80A5C913-0C8D-433C-BDA6-1A0E72253285}"/>
          </ac:spMkLst>
        </pc:spChg>
      </pc:sldChg>
      <pc:sldChg chg="modSp new mod">
        <pc:chgData name="Peter" userId="2e8d26cd-55d7-4d78-8227-1866407259d9" providerId="ADAL" clId="{D978B898-94C7-4B17-90AE-280387786604}" dt="2022-02-22T23:00:00.023" v="148"/>
        <pc:sldMkLst>
          <pc:docMk/>
          <pc:sldMk cId="1643322747" sldId="262"/>
        </pc:sldMkLst>
        <pc:spChg chg="mod">
          <ac:chgData name="Peter" userId="2e8d26cd-55d7-4d78-8227-1866407259d9" providerId="ADAL" clId="{D978B898-94C7-4B17-90AE-280387786604}" dt="2022-02-22T22:59:53.291" v="145"/>
          <ac:spMkLst>
            <pc:docMk/>
            <pc:sldMk cId="1643322747" sldId="262"/>
            <ac:spMk id="2" creationId="{24BD8246-96BE-42AA-B735-BD234384DEA2}"/>
          </ac:spMkLst>
        </pc:spChg>
        <pc:spChg chg="mod">
          <ac:chgData name="Peter" userId="2e8d26cd-55d7-4d78-8227-1866407259d9" providerId="ADAL" clId="{D978B898-94C7-4B17-90AE-280387786604}" dt="2022-02-22T23:00:00.023" v="148"/>
          <ac:spMkLst>
            <pc:docMk/>
            <pc:sldMk cId="1643322747" sldId="262"/>
            <ac:spMk id="3" creationId="{2440BE4B-0AB4-4C0E-ACCB-340714B5AADC}"/>
          </ac:spMkLst>
        </pc:spChg>
      </pc:sldChg>
      <pc:sldChg chg="modSp new mod">
        <pc:chgData name="Peter" userId="2e8d26cd-55d7-4d78-8227-1866407259d9" providerId="ADAL" clId="{D978B898-94C7-4B17-90AE-280387786604}" dt="2022-02-22T23:02:39.565" v="151"/>
        <pc:sldMkLst>
          <pc:docMk/>
          <pc:sldMk cId="3397162719" sldId="263"/>
        </pc:sldMkLst>
        <pc:spChg chg="mod">
          <ac:chgData name="Peter" userId="2e8d26cd-55d7-4d78-8227-1866407259d9" providerId="ADAL" clId="{D978B898-94C7-4B17-90AE-280387786604}" dt="2022-02-22T23:02:35.086" v="150"/>
          <ac:spMkLst>
            <pc:docMk/>
            <pc:sldMk cId="3397162719" sldId="263"/>
            <ac:spMk id="2" creationId="{17E068F5-A65E-4441-882C-E998C1A4209B}"/>
          </ac:spMkLst>
        </pc:spChg>
        <pc:spChg chg="mod">
          <ac:chgData name="Peter" userId="2e8d26cd-55d7-4d78-8227-1866407259d9" providerId="ADAL" clId="{D978B898-94C7-4B17-90AE-280387786604}" dt="2022-02-22T23:02:39.565" v="151"/>
          <ac:spMkLst>
            <pc:docMk/>
            <pc:sldMk cId="3397162719" sldId="263"/>
            <ac:spMk id="3" creationId="{A2212BD3-0DD3-4095-BE36-47F3B05638B7}"/>
          </ac:spMkLst>
        </pc:spChg>
      </pc:sldChg>
      <pc:sldChg chg="modSp new mod">
        <pc:chgData name="Peter" userId="2e8d26cd-55d7-4d78-8227-1866407259d9" providerId="ADAL" clId="{D978B898-94C7-4B17-90AE-280387786604}" dt="2022-02-22T23:02:52.166" v="154"/>
        <pc:sldMkLst>
          <pc:docMk/>
          <pc:sldMk cId="342887200" sldId="264"/>
        </pc:sldMkLst>
        <pc:spChg chg="mod">
          <ac:chgData name="Peter" userId="2e8d26cd-55d7-4d78-8227-1866407259d9" providerId="ADAL" clId="{D978B898-94C7-4B17-90AE-280387786604}" dt="2022-02-22T23:02:48.567" v="153"/>
          <ac:spMkLst>
            <pc:docMk/>
            <pc:sldMk cId="342887200" sldId="264"/>
            <ac:spMk id="2" creationId="{D57B6238-3033-4E5E-A032-C90E18A5DD7B}"/>
          </ac:spMkLst>
        </pc:spChg>
        <pc:spChg chg="mod">
          <ac:chgData name="Peter" userId="2e8d26cd-55d7-4d78-8227-1866407259d9" providerId="ADAL" clId="{D978B898-94C7-4B17-90AE-280387786604}" dt="2022-02-22T23:02:52.166" v="154"/>
          <ac:spMkLst>
            <pc:docMk/>
            <pc:sldMk cId="342887200" sldId="264"/>
            <ac:spMk id="3" creationId="{DA6473B8-68B2-4D91-8F75-B2CA067C216E}"/>
          </ac:spMkLst>
        </pc:spChg>
      </pc:sldChg>
      <pc:sldChg chg="modSp new mod">
        <pc:chgData name="Peter" userId="2e8d26cd-55d7-4d78-8227-1866407259d9" providerId="ADAL" clId="{D978B898-94C7-4B17-90AE-280387786604}" dt="2022-02-22T23:03:10.720" v="157"/>
        <pc:sldMkLst>
          <pc:docMk/>
          <pc:sldMk cId="3061297700" sldId="265"/>
        </pc:sldMkLst>
        <pc:spChg chg="mod">
          <ac:chgData name="Peter" userId="2e8d26cd-55d7-4d78-8227-1866407259d9" providerId="ADAL" clId="{D978B898-94C7-4B17-90AE-280387786604}" dt="2022-02-22T23:03:06.916" v="156"/>
          <ac:spMkLst>
            <pc:docMk/>
            <pc:sldMk cId="3061297700" sldId="265"/>
            <ac:spMk id="2" creationId="{819B7981-A262-4989-955D-130323A418D5}"/>
          </ac:spMkLst>
        </pc:spChg>
        <pc:spChg chg="mod">
          <ac:chgData name="Peter" userId="2e8d26cd-55d7-4d78-8227-1866407259d9" providerId="ADAL" clId="{D978B898-94C7-4B17-90AE-280387786604}" dt="2022-02-22T23:03:10.720" v="157"/>
          <ac:spMkLst>
            <pc:docMk/>
            <pc:sldMk cId="3061297700" sldId="265"/>
            <ac:spMk id="3" creationId="{5D3C0E79-1F65-4EEC-8C30-9B6766DD4AF0}"/>
          </ac:spMkLst>
        </pc:spChg>
      </pc:sldChg>
      <pc:sldChg chg="modSp new mod">
        <pc:chgData name="Peter" userId="2e8d26cd-55d7-4d78-8227-1866407259d9" providerId="ADAL" clId="{D978B898-94C7-4B17-90AE-280387786604}" dt="2022-02-22T23:03:33.955" v="163" actId="20577"/>
        <pc:sldMkLst>
          <pc:docMk/>
          <pc:sldMk cId="3776069950" sldId="266"/>
        </pc:sldMkLst>
        <pc:spChg chg="mod">
          <ac:chgData name="Peter" userId="2e8d26cd-55d7-4d78-8227-1866407259d9" providerId="ADAL" clId="{D978B898-94C7-4B17-90AE-280387786604}" dt="2022-02-22T23:03:26.909" v="159"/>
          <ac:spMkLst>
            <pc:docMk/>
            <pc:sldMk cId="3776069950" sldId="266"/>
            <ac:spMk id="2" creationId="{A4B7E19F-D3AB-4485-A554-0F2908533C6C}"/>
          </ac:spMkLst>
        </pc:spChg>
        <pc:spChg chg="mod">
          <ac:chgData name="Peter" userId="2e8d26cd-55d7-4d78-8227-1866407259d9" providerId="ADAL" clId="{D978B898-94C7-4B17-90AE-280387786604}" dt="2022-02-22T23:03:33.955" v="163" actId="20577"/>
          <ac:spMkLst>
            <pc:docMk/>
            <pc:sldMk cId="3776069950" sldId="266"/>
            <ac:spMk id="3" creationId="{679F6E34-CC75-405E-B003-4AC7AA006E29}"/>
          </ac:spMkLst>
        </pc:spChg>
      </pc:sldChg>
      <pc:sldChg chg="modSp new mod">
        <pc:chgData name="Peter" userId="2e8d26cd-55d7-4d78-8227-1866407259d9" providerId="ADAL" clId="{D978B898-94C7-4B17-90AE-280387786604}" dt="2022-02-22T23:03:49.194" v="166"/>
        <pc:sldMkLst>
          <pc:docMk/>
          <pc:sldMk cId="1581275664" sldId="267"/>
        </pc:sldMkLst>
        <pc:spChg chg="mod">
          <ac:chgData name="Peter" userId="2e8d26cd-55d7-4d78-8227-1866407259d9" providerId="ADAL" clId="{D978B898-94C7-4B17-90AE-280387786604}" dt="2022-02-22T23:03:43.875" v="165"/>
          <ac:spMkLst>
            <pc:docMk/>
            <pc:sldMk cId="1581275664" sldId="267"/>
            <ac:spMk id="2" creationId="{F4AEBDC9-8E4C-4E0E-B249-FEAE2BC5A145}"/>
          </ac:spMkLst>
        </pc:spChg>
        <pc:spChg chg="mod">
          <ac:chgData name="Peter" userId="2e8d26cd-55d7-4d78-8227-1866407259d9" providerId="ADAL" clId="{D978B898-94C7-4B17-90AE-280387786604}" dt="2022-02-22T23:03:49.194" v="166"/>
          <ac:spMkLst>
            <pc:docMk/>
            <pc:sldMk cId="1581275664" sldId="267"/>
            <ac:spMk id="3" creationId="{7474B781-132E-4DC4-A8A4-C3FCB12A5B79}"/>
          </ac:spMkLst>
        </pc:spChg>
      </pc:sldChg>
      <pc:sldChg chg="addSp delSp modSp new mod modTransition">
        <pc:chgData name="Peter" userId="2e8d26cd-55d7-4d78-8227-1866407259d9" providerId="ADAL" clId="{D978B898-94C7-4B17-90AE-280387786604}" dt="2022-02-22T23:07:49.515" v="215"/>
        <pc:sldMkLst>
          <pc:docMk/>
          <pc:sldMk cId="855179641" sldId="268"/>
        </pc:sldMkLst>
        <pc:spChg chg="mod">
          <ac:chgData name="Peter" userId="2e8d26cd-55d7-4d78-8227-1866407259d9" providerId="ADAL" clId="{D978B898-94C7-4B17-90AE-280387786604}" dt="2022-02-22T23:03:57.778" v="168"/>
          <ac:spMkLst>
            <pc:docMk/>
            <pc:sldMk cId="855179641" sldId="268"/>
            <ac:spMk id="2" creationId="{582D438A-DEBF-4F50-8063-1933780AD279}"/>
          </ac:spMkLst>
        </pc:spChg>
        <pc:spChg chg="del">
          <ac:chgData name="Peter" userId="2e8d26cd-55d7-4d78-8227-1866407259d9" providerId="ADAL" clId="{D978B898-94C7-4B17-90AE-280387786604}" dt="2022-02-22T23:04:01.455" v="169"/>
          <ac:spMkLst>
            <pc:docMk/>
            <pc:sldMk cId="855179641" sldId="268"/>
            <ac:spMk id="3" creationId="{D347DC96-1852-40BE-923D-A62F90A5F2F0}"/>
          </ac:spMkLst>
        </pc:spChg>
        <pc:graphicFrameChg chg="add mod modGraphic">
          <ac:chgData name="Peter" userId="2e8d26cd-55d7-4d78-8227-1866407259d9" providerId="ADAL" clId="{D978B898-94C7-4B17-90AE-280387786604}" dt="2022-02-22T23:04:41.224" v="180" actId="20577"/>
          <ac:graphicFrameMkLst>
            <pc:docMk/>
            <pc:sldMk cId="855179641" sldId="268"/>
            <ac:graphicFrameMk id="4" creationId="{B901B0BD-2F35-44EB-BF50-DC6074C00926}"/>
          </ac:graphicFrameMkLst>
        </pc:graphicFrameChg>
        <pc:picChg chg="add mod">
          <ac:chgData name="Peter" userId="2e8d26cd-55d7-4d78-8227-1866407259d9" providerId="ADAL" clId="{D978B898-94C7-4B17-90AE-280387786604}" dt="2022-02-22T23:04:13.612" v="172" actId="1076"/>
          <ac:picMkLst>
            <pc:docMk/>
            <pc:sldMk cId="855179641" sldId="268"/>
            <ac:picMk id="5" creationId="{5BE2A107-9C9F-403A-B9FE-90B4B10D03FD}"/>
          </ac:picMkLst>
        </pc:picChg>
      </pc:sldChg>
      <pc:sldChg chg="addSp delSp modSp add mod modTransition">
        <pc:chgData name="Peter" userId="2e8d26cd-55d7-4d78-8227-1866407259d9" providerId="ADAL" clId="{D978B898-94C7-4B17-90AE-280387786604}" dt="2022-02-22T23:07:49.515" v="215"/>
        <pc:sldMkLst>
          <pc:docMk/>
          <pc:sldMk cId="1283302640" sldId="269"/>
        </pc:sldMkLst>
        <pc:graphicFrameChg chg="mod modGraphic">
          <ac:chgData name="Peter" userId="2e8d26cd-55d7-4d78-8227-1866407259d9" providerId="ADAL" clId="{D978B898-94C7-4B17-90AE-280387786604}" dt="2022-02-22T23:05:11.968" v="187"/>
          <ac:graphicFrameMkLst>
            <pc:docMk/>
            <pc:sldMk cId="1283302640" sldId="269"/>
            <ac:graphicFrameMk id="4" creationId="{B901B0BD-2F35-44EB-BF50-DC6074C00926}"/>
          </ac:graphicFrameMkLst>
        </pc:graphicFrameChg>
        <pc:picChg chg="del">
          <ac:chgData name="Peter" userId="2e8d26cd-55d7-4d78-8227-1866407259d9" providerId="ADAL" clId="{D978B898-94C7-4B17-90AE-280387786604}" dt="2022-02-22T23:04:51.038" v="182" actId="478"/>
          <ac:picMkLst>
            <pc:docMk/>
            <pc:sldMk cId="1283302640" sldId="269"/>
            <ac:picMk id="5" creationId="{5BE2A107-9C9F-403A-B9FE-90B4B10D03FD}"/>
          </ac:picMkLst>
        </pc:picChg>
        <pc:picChg chg="add mod">
          <ac:chgData name="Peter" userId="2e8d26cd-55d7-4d78-8227-1866407259d9" providerId="ADAL" clId="{D978B898-94C7-4B17-90AE-280387786604}" dt="2022-02-22T23:04:56.661" v="184" actId="1076"/>
          <ac:picMkLst>
            <pc:docMk/>
            <pc:sldMk cId="1283302640" sldId="269"/>
            <ac:picMk id="6" creationId="{0D3F720D-51A4-4F99-8B82-0D8958CA0CDE}"/>
          </ac:picMkLst>
        </pc:picChg>
      </pc:sldChg>
      <pc:sldChg chg="addSp delSp modSp add mod modTransition">
        <pc:chgData name="Peter" userId="2e8d26cd-55d7-4d78-8227-1866407259d9" providerId="ADAL" clId="{D978B898-94C7-4B17-90AE-280387786604}" dt="2022-02-22T23:07:49.515" v="215"/>
        <pc:sldMkLst>
          <pc:docMk/>
          <pc:sldMk cId="2941340992" sldId="270"/>
        </pc:sldMkLst>
        <pc:graphicFrameChg chg="mod modGraphic">
          <ac:chgData name="Peter" userId="2e8d26cd-55d7-4d78-8227-1866407259d9" providerId="ADAL" clId="{D978B898-94C7-4B17-90AE-280387786604}" dt="2022-02-22T23:05:39.256" v="194"/>
          <ac:graphicFrameMkLst>
            <pc:docMk/>
            <pc:sldMk cId="2941340992" sldId="270"/>
            <ac:graphicFrameMk id="4" creationId="{B901B0BD-2F35-44EB-BF50-DC6074C00926}"/>
          </ac:graphicFrameMkLst>
        </pc:graphicFrameChg>
        <pc:picChg chg="add mod">
          <ac:chgData name="Peter" userId="2e8d26cd-55d7-4d78-8227-1866407259d9" providerId="ADAL" clId="{D978B898-94C7-4B17-90AE-280387786604}" dt="2022-02-22T23:05:27.627" v="191" actId="1076"/>
          <ac:picMkLst>
            <pc:docMk/>
            <pc:sldMk cId="2941340992" sldId="270"/>
            <ac:picMk id="5" creationId="{049E7DBB-40E4-4AAC-B325-075754666D74}"/>
          </ac:picMkLst>
        </pc:picChg>
        <pc:picChg chg="del">
          <ac:chgData name="Peter" userId="2e8d26cd-55d7-4d78-8227-1866407259d9" providerId="ADAL" clId="{D978B898-94C7-4B17-90AE-280387786604}" dt="2022-02-22T23:05:19.503" v="189" actId="478"/>
          <ac:picMkLst>
            <pc:docMk/>
            <pc:sldMk cId="2941340992" sldId="270"/>
            <ac:picMk id="6" creationId="{0D3F720D-51A4-4F99-8B82-0D8958CA0CDE}"/>
          </ac:picMkLst>
        </pc:picChg>
      </pc:sldChg>
      <pc:sldChg chg="delSp modSp add mod">
        <pc:chgData name="Peter" userId="2e8d26cd-55d7-4d78-8227-1866407259d9" providerId="ADAL" clId="{D978B898-94C7-4B17-90AE-280387786604}" dt="2022-02-22T23:06:03.248" v="201" actId="478"/>
        <pc:sldMkLst>
          <pc:docMk/>
          <pc:sldMk cId="3864444536" sldId="271"/>
        </pc:sldMkLst>
        <pc:graphicFrameChg chg="modGraphic">
          <ac:chgData name="Peter" userId="2e8d26cd-55d7-4d78-8227-1866407259d9" providerId="ADAL" clId="{D978B898-94C7-4B17-90AE-280387786604}" dt="2022-02-22T23:05:59.427" v="200" actId="6549"/>
          <ac:graphicFrameMkLst>
            <pc:docMk/>
            <pc:sldMk cId="3864444536" sldId="271"/>
            <ac:graphicFrameMk id="4" creationId="{B901B0BD-2F35-44EB-BF50-DC6074C00926}"/>
          </ac:graphicFrameMkLst>
        </pc:graphicFrameChg>
        <pc:picChg chg="del">
          <ac:chgData name="Peter" userId="2e8d26cd-55d7-4d78-8227-1866407259d9" providerId="ADAL" clId="{D978B898-94C7-4B17-90AE-280387786604}" dt="2022-02-22T23:06:03.248" v="201" actId="478"/>
          <ac:picMkLst>
            <pc:docMk/>
            <pc:sldMk cId="3864444536" sldId="271"/>
            <ac:picMk id="5" creationId="{5BE2A107-9C9F-403A-B9FE-90B4B10D03FD}"/>
          </ac:picMkLst>
        </pc:picChg>
      </pc:sldChg>
      <pc:sldChg chg="modSp add mod modTransition">
        <pc:chgData name="Peter" userId="2e8d26cd-55d7-4d78-8227-1866407259d9" providerId="ADAL" clId="{D978B898-94C7-4B17-90AE-280387786604}" dt="2022-02-22T23:07:42.620" v="213"/>
        <pc:sldMkLst>
          <pc:docMk/>
          <pc:sldMk cId="1834513042" sldId="272"/>
        </pc:sldMkLst>
        <pc:graphicFrameChg chg="modGraphic">
          <ac:chgData name="Peter" userId="2e8d26cd-55d7-4d78-8227-1866407259d9" providerId="ADAL" clId="{D978B898-94C7-4B17-90AE-280387786604}" dt="2022-02-22T23:06:10.693" v="202" actId="6549"/>
          <ac:graphicFrameMkLst>
            <pc:docMk/>
            <pc:sldMk cId="1834513042" sldId="272"/>
            <ac:graphicFrameMk id="4" creationId="{B901B0BD-2F35-44EB-BF50-DC6074C00926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07:40.188" v="212"/>
        <pc:sldMkLst>
          <pc:docMk/>
          <pc:sldMk cId="1389687564" sldId="273"/>
        </pc:sldMkLst>
        <pc:graphicFrameChg chg="modGraphic">
          <ac:chgData name="Peter" userId="2e8d26cd-55d7-4d78-8227-1866407259d9" providerId="ADAL" clId="{D978B898-94C7-4B17-90AE-280387786604}" dt="2022-02-22T23:06:22.263" v="203" actId="6549"/>
          <ac:graphicFrameMkLst>
            <pc:docMk/>
            <pc:sldMk cId="1389687564" sldId="273"/>
            <ac:graphicFrameMk id="4" creationId="{B901B0BD-2F35-44EB-BF50-DC6074C00926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07:45.630" v="214"/>
        <pc:sldMkLst>
          <pc:docMk/>
          <pc:sldMk cId="3292148943" sldId="274"/>
        </pc:sldMkLst>
        <pc:graphicFrameChg chg="modGraphic">
          <ac:chgData name="Peter" userId="2e8d26cd-55d7-4d78-8227-1866407259d9" providerId="ADAL" clId="{D978B898-94C7-4B17-90AE-280387786604}" dt="2022-02-22T23:06:28.351" v="204" actId="6549"/>
          <ac:graphicFrameMkLst>
            <pc:docMk/>
            <pc:sldMk cId="3292148943" sldId="274"/>
            <ac:graphicFrameMk id="4" creationId="{B901B0BD-2F35-44EB-BF50-DC6074C00926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07:49.515" v="215"/>
        <pc:sldMkLst>
          <pc:docMk/>
          <pc:sldMk cId="331097641" sldId="275"/>
        </pc:sldMkLst>
        <pc:graphicFrameChg chg="modGraphic">
          <ac:chgData name="Peter" userId="2e8d26cd-55d7-4d78-8227-1866407259d9" providerId="ADAL" clId="{D978B898-94C7-4B17-90AE-280387786604}" dt="2022-02-22T23:06:39.066" v="206" actId="6549"/>
          <ac:graphicFrameMkLst>
            <pc:docMk/>
            <pc:sldMk cId="331097641" sldId="275"/>
            <ac:graphicFrameMk id="4" creationId="{B901B0BD-2F35-44EB-BF50-DC6074C00926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07:49.515" v="215"/>
        <pc:sldMkLst>
          <pc:docMk/>
          <pc:sldMk cId="1620483522" sldId="276"/>
        </pc:sldMkLst>
        <pc:graphicFrameChg chg="modGraphic">
          <ac:chgData name="Peter" userId="2e8d26cd-55d7-4d78-8227-1866407259d9" providerId="ADAL" clId="{D978B898-94C7-4B17-90AE-280387786604}" dt="2022-02-22T23:06:45.413" v="208" actId="6549"/>
          <ac:graphicFrameMkLst>
            <pc:docMk/>
            <pc:sldMk cId="1620483522" sldId="276"/>
            <ac:graphicFrameMk id="4" creationId="{B901B0BD-2F35-44EB-BF50-DC6074C00926}"/>
          </ac:graphicFrameMkLst>
        </pc:graphicFrameChg>
      </pc:sldChg>
      <pc:sldChg chg="modSp new mod">
        <pc:chgData name="Peter" userId="2e8d26cd-55d7-4d78-8227-1866407259d9" providerId="ADAL" clId="{D978B898-94C7-4B17-90AE-280387786604}" dt="2022-02-22T23:08:13.746" v="219" actId="27636"/>
        <pc:sldMkLst>
          <pc:docMk/>
          <pc:sldMk cId="2602696567" sldId="277"/>
        </pc:sldMkLst>
        <pc:spChg chg="mod">
          <ac:chgData name="Peter" userId="2e8d26cd-55d7-4d78-8227-1866407259d9" providerId="ADAL" clId="{D978B898-94C7-4B17-90AE-280387786604}" dt="2022-02-22T23:08:09.986" v="217"/>
          <ac:spMkLst>
            <pc:docMk/>
            <pc:sldMk cId="2602696567" sldId="277"/>
            <ac:spMk id="2" creationId="{F020CB1F-A3D5-4278-86ED-E9EDDF8F7747}"/>
          </ac:spMkLst>
        </pc:spChg>
        <pc:spChg chg="mod">
          <ac:chgData name="Peter" userId="2e8d26cd-55d7-4d78-8227-1866407259d9" providerId="ADAL" clId="{D978B898-94C7-4B17-90AE-280387786604}" dt="2022-02-22T23:08:13.746" v="219" actId="27636"/>
          <ac:spMkLst>
            <pc:docMk/>
            <pc:sldMk cId="2602696567" sldId="277"/>
            <ac:spMk id="3" creationId="{5E76AF49-AFDC-41DE-B7B8-A295E5540023}"/>
          </ac:spMkLst>
        </pc:spChg>
      </pc:sldChg>
      <pc:sldChg chg="modSp new mod">
        <pc:chgData name="Peter" userId="2e8d26cd-55d7-4d78-8227-1866407259d9" providerId="ADAL" clId="{D978B898-94C7-4B17-90AE-280387786604}" dt="2022-02-22T23:10:24.087" v="222"/>
        <pc:sldMkLst>
          <pc:docMk/>
          <pc:sldMk cId="3498237376" sldId="278"/>
        </pc:sldMkLst>
        <pc:spChg chg="mod">
          <ac:chgData name="Peter" userId="2e8d26cd-55d7-4d78-8227-1866407259d9" providerId="ADAL" clId="{D978B898-94C7-4B17-90AE-280387786604}" dt="2022-02-22T23:10:21.235" v="221"/>
          <ac:spMkLst>
            <pc:docMk/>
            <pc:sldMk cId="3498237376" sldId="278"/>
            <ac:spMk id="2" creationId="{420ECAB0-05C7-4834-9BEC-91B77BEBFC47}"/>
          </ac:spMkLst>
        </pc:spChg>
        <pc:spChg chg="mod">
          <ac:chgData name="Peter" userId="2e8d26cd-55d7-4d78-8227-1866407259d9" providerId="ADAL" clId="{D978B898-94C7-4B17-90AE-280387786604}" dt="2022-02-22T23:10:24.087" v="222"/>
          <ac:spMkLst>
            <pc:docMk/>
            <pc:sldMk cId="3498237376" sldId="278"/>
            <ac:spMk id="3" creationId="{CCDB5AF9-0F86-4F18-96CF-EF912DEAE91F}"/>
          </ac:spMkLst>
        </pc:spChg>
      </pc:sldChg>
      <pc:sldChg chg="addSp modSp new mod modAnim">
        <pc:chgData name="Peter" userId="2e8d26cd-55d7-4d78-8227-1866407259d9" providerId="ADAL" clId="{D978B898-94C7-4B17-90AE-280387786604}" dt="2022-02-22T23:11:36.426" v="229"/>
        <pc:sldMkLst>
          <pc:docMk/>
          <pc:sldMk cId="282672388" sldId="279"/>
        </pc:sldMkLst>
        <pc:spChg chg="mod">
          <ac:chgData name="Peter" userId="2e8d26cd-55d7-4d78-8227-1866407259d9" providerId="ADAL" clId="{D978B898-94C7-4B17-90AE-280387786604}" dt="2022-02-22T23:10:49.785" v="224"/>
          <ac:spMkLst>
            <pc:docMk/>
            <pc:sldMk cId="282672388" sldId="279"/>
            <ac:spMk id="2" creationId="{6016F0AD-F7C5-4F73-9028-6D7727AA181E}"/>
          </ac:spMkLst>
        </pc:spChg>
        <pc:spChg chg="mod">
          <ac:chgData name="Peter" userId="2e8d26cd-55d7-4d78-8227-1866407259d9" providerId="ADAL" clId="{D978B898-94C7-4B17-90AE-280387786604}" dt="2022-02-22T23:10:53.869" v="225"/>
          <ac:spMkLst>
            <pc:docMk/>
            <pc:sldMk cId="282672388" sldId="279"/>
            <ac:spMk id="3" creationId="{AD8DED4D-58D6-438B-9EBD-20592EB11CC2}"/>
          </ac:spMkLst>
        </pc:spChg>
        <pc:picChg chg="add mod">
          <ac:chgData name="Peter" userId="2e8d26cd-55d7-4d78-8227-1866407259d9" providerId="ADAL" clId="{D978B898-94C7-4B17-90AE-280387786604}" dt="2022-02-22T23:11:01.552" v="228" actId="1076"/>
          <ac:picMkLst>
            <pc:docMk/>
            <pc:sldMk cId="282672388" sldId="279"/>
            <ac:picMk id="4" creationId="{918F36D0-863D-4DA2-852C-E518FECE3988}"/>
          </ac:picMkLst>
        </pc:picChg>
      </pc:sldChg>
      <pc:sldChg chg="addSp modSp new mod modAnim">
        <pc:chgData name="Peter" userId="2e8d26cd-55d7-4d78-8227-1866407259d9" providerId="ADAL" clId="{D978B898-94C7-4B17-90AE-280387786604}" dt="2022-02-22T23:12:33.630" v="236"/>
        <pc:sldMkLst>
          <pc:docMk/>
          <pc:sldMk cId="3483943368" sldId="280"/>
        </pc:sldMkLst>
        <pc:spChg chg="mod">
          <ac:chgData name="Peter" userId="2e8d26cd-55d7-4d78-8227-1866407259d9" providerId="ADAL" clId="{D978B898-94C7-4B17-90AE-280387786604}" dt="2022-02-22T23:12:04.367" v="231"/>
          <ac:spMkLst>
            <pc:docMk/>
            <pc:sldMk cId="3483943368" sldId="280"/>
            <ac:spMk id="2" creationId="{9445354C-5194-4EF0-A4EF-88DBFA1874BD}"/>
          </ac:spMkLst>
        </pc:spChg>
        <pc:spChg chg="mod">
          <ac:chgData name="Peter" userId="2e8d26cd-55d7-4d78-8227-1866407259d9" providerId="ADAL" clId="{D978B898-94C7-4B17-90AE-280387786604}" dt="2022-02-22T23:12:09.099" v="233" actId="27636"/>
          <ac:spMkLst>
            <pc:docMk/>
            <pc:sldMk cId="3483943368" sldId="280"/>
            <ac:spMk id="3" creationId="{0C18A0D1-30B7-4FBC-ADD7-6E09C9ABEE8A}"/>
          </ac:spMkLst>
        </pc:spChg>
        <pc:picChg chg="add mod">
          <ac:chgData name="Peter" userId="2e8d26cd-55d7-4d78-8227-1866407259d9" providerId="ADAL" clId="{D978B898-94C7-4B17-90AE-280387786604}" dt="2022-02-22T23:12:19.817" v="235" actId="1076"/>
          <ac:picMkLst>
            <pc:docMk/>
            <pc:sldMk cId="3483943368" sldId="280"/>
            <ac:picMk id="4" creationId="{55BC4647-6791-406A-89F6-6EEC1088B50D}"/>
          </ac:picMkLst>
        </pc:picChg>
      </pc:sldChg>
      <pc:sldChg chg="modSp new mod">
        <pc:chgData name="Peter" userId="2e8d26cd-55d7-4d78-8227-1866407259d9" providerId="ADAL" clId="{D978B898-94C7-4B17-90AE-280387786604}" dt="2022-02-22T23:12:50.030" v="241"/>
        <pc:sldMkLst>
          <pc:docMk/>
          <pc:sldMk cId="1849751650" sldId="281"/>
        </pc:sldMkLst>
        <pc:spChg chg="mod">
          <ac:chgData name="Peter" userId="2e8d26cd-55d7-4d78-8227-1866407259d9" providerId="ADAL" clId="{D978B898-94C7-4B17-90AE-280387786604}" dt="2022-02-22T23:12:45.505" v="240"/>
          <ac:spMkLst>
            <pc:docMk/>
            <pc:sldMk cId="1849751650" sldId="281"/>
            <ac:spMk id="2" creationId="{A591ED21-F176-4DFE-851B-CEBBBDE324B7}"/>
          </ac:spMkLst>
        </pc:spChg>
        <pc:spChg chg="mod">
          <ac:chgData name="Peter" userId="2e8d26cd-55d7-4d78-8227-1866407259d9" providerId="ADAL" clId="{D978B898-94C7-4B17-90AE-280387786604}" dt="2022-02-22T23:12:50.030" v="241"/>
          <ac:spMkLst>
            <pc:docMk/>
            <pc:sldMk cId="1849751650" sldId="281"/>
            <ac:spMk id="3" creationId="{2BEF7F01-2A25-49A8-8B0B-69C304A7F8B4}"/>
          </ac:spMkLst>
        </pc:spChg>
      </pc:sldChg>
      <pc:sldChg chg="addSp delSp modSp new mod">
        <pc:chgData name="Peter" userId="2e8d26cd-55d7-4d78-8227-1866407259d9" providerId="ADAL" clId="{D978B898-94C7-4B17-90AE-280387786604}" dt="2022-02-22T23:14:04.172" v="256"/>
        <pc:sldMkLst>
          <pc:docMk/>
          <pc:sldMk cId="1495158380" sldId="282"/>
        </pc:sldMkLst>
        <pc:spChg chg="mod">
          <ac:chgData name="Peter" userId="2e8d26cd-55d7-4d78-8227-1866407259d9" providerId="ADAL" clId="{D978B898-94C7-4B17-90AE-280387786604}" dt="2022-02-22T23:12:58.319" v="243"/>
          <ac:spMkLst>
            <pc:docMk/>
            <pc:sldMk cId="1495158380" sldId="282"/>
            <ac:spMk id="2" creationId="{63D9AA55-085C-4B58-B23F-9891AA7009FF}"/>
          </ac:spMkLst>
        </pc:spChg>
        <pc:spChg chg="mod">
          <ac:chgData name="Peter" userId="2e8d26cd-55d7-4d78-8227-1866407259d9" providerId="ADAL" clId="{D978B898-94C7-4B17-90AE-280387786604}" dt="2022-02-22T23:13:07.491" v="245" actId="6549"/>
          <ac:spMkLst>
            <pc:docMk/>
            <pc:sldMk cId="1495158380" sldId="282"/>
            <ac:spMk id="3" creationId="{B2A0F7FC-471A-46A1-9225-FCBAAA4C507E}"/>
          </ac:spMkLst>
        </pc:spChg>
        <pc:graphicFrameChg chg="add del mod">
          <ac:chgData name="Peter" userId="2e8d26cd-55d7-4d78-8227-1866407259d9" providerId="ADAL" clId="{D978B898-94C7-4B17-90AE-280387786604}" dt="2022-02-22T23:14:04.172" v="256"/>
          <ac:graphicFrameMkLst>
            <pc:docMk/>
            <pc:sldMk cId="1495158380" sldId="282"/>
            <ac:graphicFrameMk id="4" creationId="{31DACCC9-15EA-429A-855A-88E026DAB45B}"/>
          </ac:graphicFrameMkLst>
        </pc:graphicFrameChg>
        <pc:graphicFrameChg chg="add del mod">
          <ac:chgData name="Peter" userId="2e8d26cd-55d7-4d78-8227-1866407259d9" providerId="ADAL" clId="{D978B898-94C7-4B17-90AE-280387786604}" dt="2022-02-22T23:14:04.012" v="255"/>
          <ac:graphicFrameMkLst>
            <pc:docMk/>
            <pc:sldMk cId="1495158380" sldId="282"/>
            <ac:graphicFrameMk id="5" creationId="{3DD2E2AD-85CC-4ABE-A264-9AE512B18E6A}"/>
          </ac:graphicFrameMkLst>
        </pc:graphicFrameChg>
      </pc:sldChg>
      <pc:sldChg chg="addSp delSp modSp new mod modTransition modAnim">
        <pc:chgData name="Peter" userId="2e8d26cd-55d7-4d78-8227-1866407259d9" providerId="ADAL" clId="{D978B898-94C7-4B17-90AE-280387786604}" dt="2022-02-22T23:14:37.475" v="267"/>
        <pc:sldMkLst>
          <pc:docMk/>
          <pc:sldMk cId="318944508" sldId="283"/>
        </pc:sldMkLst>
        <pc:spChg chg="mod">
          <ac:chgData name="Peter" userId="2e8d26cd-55d7-4d78-8227-1866407259d9" providerId="ADAL" clId="{D978B898-94C7-4B17-90AE-280387786604}" dt="2022-02-22T23:13:39.209" v="250" actId="122"/>
          <ac:spMkLst>
            <pc:docMk/>
            <pc:sldMk cId="318944508" sldId="283"/>
            <ac:spMk id="2" creationId="{54C919BE-B34F-4C48-AE30-52E0DF291FD0}"/>
          </ac:spMkLst>
        </pc:spChg>
        <pc:spChg chg="del">
          <ac:chgData name="Peter" userId="2e8d26cd-55d7-4d78-8227-1866407259d9" providerId="ADAL" clId="{D978B898-94C7-4B17-90AE-280387786604}" dt="2022-02-22T23:13:30.688" v="248"/>
          <ac:spMkLst>
            <pc:docMk/>
            <pc:sldMk cId="318944508" sldId="283"/>
            <ac:spMk id="3" creationId="{B9BF87F8-3440-4EE1-AE40-DC230A954296}"/>
          </ac:spMkLst>
        </pc:spChg>
        <pc:graphicFrameChg chg="add mod modGraphic">
          <ac:chgData name="Peter" userId="2e8d26cd-55d7-4d78-8227-1866407259d9" providerId="ADAL" clId="{D978B898-94C7-4B17-90AE-280387786604}" dt="2022-02-22T23:13:34.885" v="249" actId="14100"/>
          <ac:graphicFrameMkLst>
            <pc:docMk/>
            <pc:sldMk cId="318944508" sldId="283"/>
            <ac:graphicFrameMk id="4" creationId="{93733F1F-7B67-4BE9-8458-82AD4C46ED87}"/>
          </ac:graphicFrameMkLst>
        </pc:graphicFrameChg>
      </pc:sldChg>
      <pc:sldChg chg="modSp add mod">
        <pc:chgData name="Peter" userId="2e8d26cd-55d7-4d78-8227-1866407259d9" providerId="ADAL" clId="{D978B898-94C7-4B17-90AE-280387786604}" dt="2022-02-22T23:14:14.784" v="262" actId="6549"/>
        <pc:sldMkLst>
          <pc:docMk/>
          <pc:sldMk cId="2188644504" sldId="284"/>
        </pc:sldMkLst>
        <pc:graphicFrameChg chg="modGraphic">
          <ac:chgData name="Peter" userId="2e8d26cd-55d7-4d78-8227-1866407259d9" providerId="ADAL" clId="{D978B898-94C7-4B17-90AE-280387786604}" dt="2022-02-22T23:14:14.784" v="262" actId="6549"/>
          <ac:graphicFrameMkLst>
            <pc:docMk/>
            <pc:sldMk cId="2188644504" sldId="284"/>
            <ac:graphicFrameMk id="4" creationId="{93733F1F-7B67-4BE9-8458-82AD4C46ED87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14:37.475" v="267"/>
        <pc:sldMkLst>
          <pc:docMk/>
          <pc:sldMk cId="2823816458" sldId="285"/>
        </pc:sldMkLst>
        <pc:graphicFrameChg chg="modGraphic">
          <ac:chgData name="Peter" userId="2e8d26cd-55d7-4d78-8227-1866407259d9" providerId="ADAL" clId="{D978B898-94C7-4B17-90AE-280387786604}" dt="2022-02-22T23:14:16.837" v="263" actId="6549"/>
          <ac:graphicFrameMkLst>
            <pc:docMk/>
            <pc:sldMk cId="2823816458" sldId="285"/>
            <ac:graphicFrameMk id="4" creationId="{93733F1F-7B67-4BE9-8458-82AD4C46ED87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14:37.475" v="267"/>
        <pc:sldMkLst>
          <pc:docMk/>
          <pc:sldMk cId="1633782646" sldId="286"/>
        </pc:sldMkLst>
        <pc:graphicFrameChg chg="modGraphic">
          <ac:chgData name="Peter" userId="2e8d26cd-55d7-4d78-8227-1866407259d9" providerId="ADAL" clId="{D978B898-94C7-4B17-90AE-280387786604}" dt="2022-02-22T23:14:22.391" v="264" actId="6549"/>
          <ac:graphicFrameMkLst>
            <pc:docMk/>
            <pc:sldMk cId="1633782646" sldId="286"/>
            <ac:graphicFrameMk id="4" creationId="{93733F1F-7B67-4BE9-8458-82AD4C46ED87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14:37.475" v="267"/>
        <pc:sldMkLst>
          <pc:docMk/>
          <pc:sldMk cId="4292257072" sldId="287"/>
        </pc:sldMkLst>
        <pc:graphicFrameChg chg="modGraphic">
          <ac:chgData name="Peter" userId="2e8d26cd-55d7-4d78-8227-1866407259d9" providerId="ADAL" clId="{D978B898-94C7-4B17-90AE-280387786604}" dt="2022-02-22T23:14:25.398" v="265" actId="6549"/>
          <ac:graphicFrameMkLst>
            <pc:docMk/>
            <pc:sldMk cId="4292257072" sldId="287"/>
            <ac:graphicFrameMk id="4" creationId="{93733F1F-7B67-4BE9-8458-82AD4C46ED87}"/>
          </ac:graphicFrameMkLst>
        </pc:graphicFrameChg>
      </pc:sldChg>
      <pc:sldChg chg="modSp add mod modTransition">
        <pc:chgData name="Peter" userId="2e8d26cd-55d7-4d78-8227-1866407259d9" providerId="ADAL" clId="{D978B898-94C7-4B17-90AE-280387786604}" dt="2022-02-22T23:14:37.475" v="267"/>
        <pc:sldMkLst>
          <pc:docMk/>
          <pc:sldMk cId="1232688646" sldId="288"/>
        </pc:sldMkLst>
        <pc:graphicFrameChg chg="modGraphic">
          <ac:chgData name="Peter" userId="2e8d26cd-55d7-4d78-8227-1866407259d9" providerId="ADAL" clId="{D978B898-94C7-4B17-90AE-280387786604}" dt="2022-02-22T23:14:28.844" v="266" actId="6549"/>
          <ac:graphicFrameMkLst>
            <pc:docMk/>
            <pc:sldMk cId="1232688646" sldId="288"/>
            <ac:graphicFrameMk id="4" creationId="{93733F1F-7B67-4BE9-8458-82AD4C46ED87}"/>
          </ac:graphicFrameMkLst>
        </pc:graphicFrameChg>
      </pc:sldChg>
      <pc:sldChg chg="modSp new mod">
        <pc:chgData name="Peter" userId="2e8d26cd-55d7-4d78-8227-1866407259d9" providerId="ADAL" clId="{D978B898-94C7-4B17-90AE-280387786604}" dt="2022-02-22T23:15:05.859" v="270"/>
        <pc:sldMkLst>
          <pc:docMk/>
          <pc:sldMk cId="3386345538" sldId="289"/>
        </pc:sldMkLst>
        <pc:spChg chg="mod">
          <ac:chgData name="Peter" userId="2e8d26cd-55d7-4d78-8227-1866407259d9" providerId="ADAL" clId="{D978B898-94C7-4B17-90AE-280387786604}" dt="2022-02-22T23:15:00.061" v="269"/>
          <ac:spMkLst>
            <pc:docMk/>
            <pc:sldMk cId="3386345538" sldId="289"/>
            <ac:spMk id="2" creationId="{7C572D98-BF2B-45BE-A2AA-7EDF0582D4E5}"/>
          </ac:spMkLst>
        </pc:spChg>
        <pc:spChg chg="mod">
          <ac:chgData name="Peter" userId="2e8d26cd-55d7-4d78-8227-1866407259d9" providerId="ADAL" clId="{D978B898-94C7-4B17-90AE-280387786604}" dt="2022-02-22T23:15:05.859" v="270"/>
          <ac:spMkLst>
            <pc:docMk/>
            <pc:sldMk cId="3386345538" sldId="289"/>
            <ac:spMk id="3" creationId="{9CFE9BE5-B63E-432C-930A-5553A1CA5BD5}"/>
          </ac:spMkLst>
        </pc:spChg>
      </pc:sldChg>
      <pc:sldChg chg="modSp new mod">
        <pc:chgData name="Peter" userId="2e8d26cd-55d7-4d78-8227-1866407259d9" providerId="ADAL" clId="{D978B898-94C7-4B17-90AE-280387786604}" dt="2022-02-22T23:15:26.565" v="275"/>
        <pc:sldMkLst>
          <pc:docMk/>
          <pc:sldMk cId="389040595" sldId="290"/>
        </pc:sldMkLst>
        <pc:spChg chg="mod">
          <ac:chgData name="Peter" userId="2e8d26cd-55d7-4d78-8227-1866407259d9" providerId="ADAL" clId="{D978B898-94C7-4B17-90AE-280387786604}" dt="2022-02-22T23:15:22.269" v="274"/>
          <ac:spMkLst>
            <pc:docMk/>
            <pc:sldMk cId="389040595" sldId="290"/>
            <ac:spMk id="2" creationId="{3E65D5B2-73AF-41D8-995B-51C071400DAC}"/>
          </ac:spMkLst>
        </pc:spChg>
        <pc:spChg chg="mod">
          <ac:chgData name="Peter" userId="2e8d26cd-55d7-4d78-8227-1866407259d9" providerId="ADAL" clId="{D978B898-94C7-4B17-90AE-280387786604}" dt="2022-02-22T23:15:26.565" v="275"/>
          <ac:spMkLst>
            <pc:docMk/>
            <pc:sldMk cId="389040595" sldId="290"/>
            <ac:spMk id="3" creationId="{2E044B90-9C48-4222-8569-461150423F24}"/>
          </ac:spMkLst>
        </pc:spChg>
      </pc:sldChg>
      <pc:sldChg chg="modSp new mod">
        <pc:chgData name="Peter" userId="2e8d26cd-55d7-4d78-8227-1866407259d9" providerId="ADAL" clId="{D978B898-94C7-4B17-90AE-280387786604}" dt="2022-02-22T23:15:44.993" v="280"/>
        <pc:sldMkLst>
          <pc:docMk/>
          <pc:sldMk cId="1414245536" sldId="291"/>
        </pc:sldMkLst>
        <pc:spChg chg="mod">
          <ac:chgData name="Peter" userId="2e8d26cd-55d7-4d78-8227-1866407259d9" providerId="ADAL" clId="{D978B898-94C7-4B17-90AE-280387786604}" dt="2022-02-22T23:15:39.832" v="279"/>
          <ac:spMkLst>
            <pc:docMk/>
            <pc:sldMk cId="1414245536" sldId="291"/>
            <ac:spMk id="2" creationId="{FD772CB3-2FD0-4989-8C5F-8D1295DCAF68}"/>
          </ac:spMkLst>
        </pc:spChg>
        <pc:spChg chg="mod">
          <ac:chgData name="Peter" userId="2e8d26cd-55d7-4d78-8227-1866407259d9" providerId="ADAL" clId="{D978B898-94C7-4B17-90AE-280387786604}" dt="2022-02-22T23:15:44.993" v="280"/>
          <ac:spMkLst>
            <pc:docMk/>
            <pc:sldMk cId="1414245536" sldId="291"/>
            <ac:spMk id="3" creationId="{1B709E11-3E5F-4B66-BD60-1D50CBC9E700}"/>
          </ac:spMkLst>
        </pc:spChg>
      </pc:sldChg>
      <pc:sldChg chg="modSp new mod">
        <pc:chgData name="Peter" userId="2e8d26cd-55d7-4d78-8227-1866407259d9" providerId="ADAL" clId="{D978B898-94C7-4B17-90AE-280387786604}" dt="2022-02-22T23:16:08.501" v="283"/>
        <pc:sldMkLst>
          <pc:docMk/>
          <pc:sldMk cId="3233475103" sldId="292"/>
        </pc:sldMkLst>
        <pc:spChg chg="mod">
          <ac:chgData name="Peter" userId="2e8d26cd-55d7-4d78-8227-1866407259d9" providerId="ADAL" clId="{D978B898-94C7-4B17-90AE-280387786604}" dt="2022-02-22T23:16:04.847" v="282"/>
          <ac:spMkLst>
            <pc:docMk/>
            <pc:sldMk cId="3233475103" sldId="292"/>
            <ac:spMk id="2" creationId="{F0C5E1D8-4F4F-44A8-A360-4ECD2FB89FC0}"/>
          </ac:spMkLst>
        </pc:spChg>
        <pc:spChg chg="mod">
          <ac:chgData name="Peter" userId="2e8d26cd-55d7-4d78-8227-1866407259d9" providerId="ADAL" clId="{D978B898-94C7-4B17-90AE-280387786604}" dt="2022-02-22T23:16:08.501" v="283"/>
          <ac:spMkLst>
            <pc:docMk/>
            <pc:sldMk cId="3233475103" sldId="292"/>
            <ac:spMk id="3" creationId="{50A1B8D4-E823-4D29-B038-1CEDF3DD1705}"/>
          </ac:spMkLst>
        </pc:spChg>
      </pc:sldChg>
      <pc:sldChg chg="modSp new mod modAnim">
        <pc:chgData name="Peter" userId="2e8d26cd-55d7-4d78-8227-1866407259d9" providerId="ADAL" clId="{D978B898-94C7-4B17-90AE-280387786604}" dt="2022-02-22T23:16:36.492" v="288"/>
        <pc:sldMkLst>
          <pc:docMk/>
          <pc:sldMk cId="3551196563" sldId="293"/>
        </pc:sldMkLst>
        <pc:spChg chg="mod">
          <ac:chgData name="Peter" userId="2e8d26cd-55d7-4d78-8227-1866407259d9" providerId="ADAL" clId="{D978B898-94C7-4B17-90AE-280387786604}" dt="2022-02-22T23:16:15.351" v="285"/>
          <ac:spMkLst>
            <pc:docMk/>
            <pc:sldMk cId="3551196563" sldId="293"/>
            <ac:spMk id="2" creationId="{9B035CEE-8D27-41B5-8755-F62E04BDAD5B}"/>
          </ac:spMkLst>
        </pc:spChg>
        <pc:spChg chg="mod">
          <ac:chgData name="Peter" userId="2e8d26cd-55d7-4d78-8227-1866407259d9" providerId="ADAL" clId="{D978B898-94C7-4B17-90AE-280387786604}" dt="2022-02-22T23:16:19.344" v="287" actId="27636"/>
          <ac:spMkLst>
            <pc:docMk/>
            <pc:sldMk cId="3551196563" sldId="293"/>
            <ac:spMk id="3" creationId="{4D093187-ADCE-4309-8DE6-621C848CC34B}"/>
          </ac:spMkLst>
        </pc:spChg>
      </pc:sldChg>
      <pc:sldChg chg="delSp modSp new mod">
        <pc:chgData name="Peter" userId="2e8d26cd-55d7-4d78-8227-1866407259d9" providerId="ADAL" clId="{D978B898-94C7-4B17-90AE-280387786604}" dt="2022-02-22T23:17:24.087" v="330" actId="122"/>
        <pc:sldMkLst>
          <pc:docMk/>
          <pc:sldMk cId="1434671021" sldId="294"/>
        </pc:sldMkLst>
        <pc:spChg chg="mod">
          <ac:chgData name="Peter" userId="2e8d26cd-55d7-4d78-8227-1866407259d9" providerId="ADAL" clId="{D978B898-94C7-4B17-90AE-280387786604}" dt="2022-02-22T23:17:24.087" v="330" actId="122"/>
          <ac:spMkLst>
            <pc:docMk/>
            <pc:sldMk cId="1434671021" sldId="294"/>
            <ac:spMk id="2" creationId="{0A2A421E-E16C-45B7-A03E-7970FBFC6703}"/>
          </ac:spMkLst>
        </pc:spChg>
        <pc:spChg chg="del">
          <ac:chgData name="Peter" userId="2e8d26cd-55d7-4d78-8227-1866407259d9" providerId="ADAL" clId="{D978B898-94C7-4B17-90AE-280387786604}" dt="2022-02-22T23:17:16.470" v="290" actId="478"/>
          <ac:spMkLst>
            <pc:docMk/>
            <pc:sldMk cId="1434671021" sldId="294"/>
            <ac:spMk id="3" creationId="{6AFAFEDE-27BD-449A-B474-169F5F464962}"/>
          </ac:spMkLst>
        </pc:spChg>
      </pc:sldChg>
      <pc:sldChg chg="modSp new mod">
        <pc:chgData name="Peter" userId="2e8d26cd-55d7-4d78-8227-1866407259d9" providerId="ADAL" clId="{D978B898-94C7-4B17-90AE-280387786604}" dt="2022-02-22T23:17:34.982" v="334" actId="27636"/>
        <pc:sldMkLst>
          <pc:docMk/>
          <pc:sldMk cId="1053948987" sldId="295"/>
        </pc:sldMkLst>
        <pc:spChg chg="mod">
          <ac:chgData name="Peter" userId="2e8d26cd-55d7-4d78-8227-1866407259d9" providerId="ADAL" clId="{D978B898-94C7-4B17-90AE-280387786604}" dt="2022-02-22T23:17:31.147" v="332"/>
          <ac:spMkLst>
            <pc:docMk/>
            <pc:sldMk cId="1053948987" sldId="295"/>
            <ac:spMk id="2" creationId="{4FE9E28D-7D1B-4972-A3CF-A7C6AB14CBDA}"/>
          </ac:spMkLst>
        </pc:spChg>
        <pc:spChg chg="mod">
          <ac:chgData name="Peter" userId="2e8d26cd-55d7-4d78-8227-1866407259d9" providerId="ADAL" clId="{D978B898-94C7-4B17-90AE-280387786604}" dt="2022-02-22T23:17:34.982" v="334" actId="27636"/>
          <ac:spMkLst>
            <pc:docMk/>
            <pc:sldMk cId="1053948987" sldId="295"/>
            <ac:spMk id="3" creationId="{907BC191-F636-4362-AB04-0F4D187B4E99}"/>
          </ac:spMkLst>
        </pc:spChg>
      </pc:sldChg>
      <pc:sldChg chg="modSp new mod">
        <pc:chgData name="Peter" userId="2e8d26cd-55d7-4d78-8227-1866407259d9" providerId="ADAL" clId="{D978B898-94C7-4B17-90AE-280387786604}" dt="2022-02-22T23:17:52.641" v="339"/>
        <pc:sldMkLst>
          <pc:docMk/>
          <pc:sldMk cId="1805833954" sldId="296"/>
        </pc:sldMkLst>
        <pc:spChg chg="mod">
          <ac:chgData name="Peter" userId="2e8d26cd-55d7-4d78-8227-1866407259d9" providerId="ADAL" clId="{D978B898-94C7-4B17-90AE-280387786604}" dt="2022-02-22T23:17:47.633" v="338"/>
          <ac:spMkLst>
            <pc:docMk/>
            <pc:sldMk cId="1805833954" sldId="296"/>
            <ac:spMk id="2" creationId="{6D6EB550-BA77-4458-B8D3-0DD3C5B8F915}"/>
          </ac:spMkLst>
        </pc:spChg>
        <pc:spChg chg="mod">
          <ac:chgData name="Peter" userId="2e8d26cd-55d7-4d78-8227-1866407259d9" providerId="ADAL" clId="{D978B898-94C7-4B17-90AE-280387786604}" dt="2022-02-22T23:17:52.641" v="339"/>
          <ac:spMkLst>
            <pc:docMk/>
            <pc:sldMk cId="1805833954" sldId="296"/>
            <ac:spMk id="3" creationId="{6BA70ECD-A99C-43E1-B17C-4706DC84A558}"/>
          </ac:spMkLst>
        </pc:spChg>
      </pc:sldChg>
      <pc:sldChg chg="modSp new mod">
        <pc:chgData name="Peter" userId="2e8d26cd-55d7-4d78-8227-1866407259d9" providerId="ADAL" clId="{D978B898-94C7-4B17-90AE-280387786604}" dt="2022-02-22T23:18:11.046" v="344"/>
        <pc:sldMkLst>
          <pc:docMk/>
          <pc:sldMk cId="569301667" sldId="297"/>
        </pc:sldMkLst>
        <pc:spChg chg="mod">
          <ac:chgData name="Peter" userId="2e8d26cd-55d7-4d78-8227-1866407259d9" providerId="ADAL" clId="{D978B898-94C7-4B17-90AE-280387786604}" dt="2022-02-22T23:18:04.830" v="343"/>
          <ac:spMkLst>
            <pc:docMk/>
            <pc:sldMk cId="569301667" sldId="297"/>
            <ac:spMk id="2" creationId="{42C5EF06-82C1-433A-BA5D-456C431D7A1D}"/>
          </ac:spMkLst>
        </pc:spChg>
        <pc:spChg chg="mod">
          <ac:chgData name="Peter" userId="2e8d26cd-55d7-4d78-8227-1866407259d9" providerId="ADAL" clId="{D978B898-94C7-4B17-90AE-280387786604}" dt="2022-02-22T23:18:11.046" v="344"/>
          <ac:spMkLst>
            <pc:docMk/>
            <pc:sldMk cId="569301667" sldId="297"/>
            <ac:spMk id="3" creationId="{E6ADEAB2-FEAD-4F3C-8816-1DB4DCD7A9C4}"/>
          </ac:spMkLst>
        </pc:spChg>
      </pc:sldChg>
      <pc:sldChg chg="modSp new mod">
        <pc:chgData name="Peter" userId="2e8d26cd-55d7-4d78-8227-1866407259d9" providerId="ADAL" clId="{D978B898-94C7-4B17-90AE-280387786604}" dt="2022-02-22T23:18:58.356" v="349"/>
        <pc:sldMkLst>
          <pc:docMk/>
          <pc:sldMk cId="1110363434" sldId="298"/>
        </pc:sldMkLst>
        <pc:spChg chg="mod">
          <ac:chgData name="Peter" userId="2e8d26cd-55d7-4d78-8227-1866407259d9" providerId="ADAL" clId="{D978B898-94C7-4B17-90AE-280387786604}" dt="2022-02-22T23:18:53.869" v="348"/>
          <ac:spMkLst>
            <pc:docMk/>
            <pc:sldMk cId="1110363434" sldId="298"/>
            <ac:spMk id="2" creationId="{0938128B-5658-4CD8-9C06-D97FB656E0A8}"/>
          </ac:spMkLst>
        </pc:spChg>
        <pc:spChg chg="mod">
          <ac:chgData name="Peter" userId="2e8d26cd-55d7-4d78-8227-1866407259d9" providerId="ADAL" clId="{D978B898-94C7-4B17-90AE-280387786604}" dt="2022-02-22T23:18:58.356" v="349"/>
          <ac:spMkLst>
            <pc:docMk/>
            <pc:sldMk cId="1110363434" sldId="298"/>
            <ac:spMk id="3" creationId="{1A645C90-6850-461E-8F6A-3A8D06FF248F}"/>
          </ac:spMkLst>
        </pc:spChg>
      </pc:sldChg>
      <pc:sldChg chg="modSp new mod">
        <pc:chgData name="Peter" userId="2e8d26cd-55d7-4d78-8227-1866407259d9" providerId="ADAL" clId="{D978B898-94C7-4B17-90AE-280387786604}" dt="2022-02-22T23:19:08.699" v="353" actId="27636"/>
        <pc:sldMkLst>
          <pc:docMk/>
          <pc:sldMk cId="3911399076" sldId="299"/>
        </pc:sldMkLst>
        <pc:spChg chg="mod">
          <ac:chgData name="Peter" userId="2e8d26cd-55d7-4d78-8227-1866407259d9" providerId="ADAL" clId="{D978B898-94C7-4B17-90AE-280387786604}" dt="2022-02-22T23:19:04.519" v="351"/>
          <ac:spMkLst>
            <pc:docMk/>
            <pc:sldMk cId="3911399076" sldId="299"/>
            <ac:spMk id="2" creationId="{26C47AFC-3012-4949-95AB-DE6D81973066}"/>
          </ac:spMkLst>
        </pc:spChg>
        <pc:spChg chg="mod">
          <ac:chgData name="Peter" userId="2e8d26cd-55d7-4d78-8227-1866407259d9" providerId="ADAL" clId="{D978B898-94C7-4B17-90AE-280387786604}" dt="2022-02-22T23:19:08.699" v="353" actId="27636"/>
          <ac:spMkLst>
            <pc:docMk/>
            <pc:sldMk cId="3911399076" sldId="299"/>
            <ac:spMk id="3" creationId="{E8EC8459-5766-42A8-8E32-8671712A86B7}"/>
          </ac:spMkLst>
        </pc:spChg>
      </pc:sldChg>
    </pc:docChg>
  </pc:docChgLst>
  <pc:docChgLst>
    <pc:chgData name="Peter Spáč" userId="2e8d26cd-55d7-4d78-8227-1866407259d9" providerId="ADAL" clId="{AD49C408-4F4F-410E-9BBF-19D7A5155DD6}"/>
    <pc:docChg chg="custSel modSld">
      <pc:chgData name="Peter Spáč" userId="2e8d26cd-55d7-4d78-8227-1866407259d9" providerId="ADAL" clId="{AD49C408-4F4F-410E-9BBF-19D7A5155DD6}" dt="2022-02-23T12:32:02.564" v="16" actId="20577"/>
      <pc:docMkLst>
        <pc:docMk/>
      </pc:docMkLst>
      <pc:sldChg chg="modSp">
        <pc:chgData name="Peter Spáč" userId="2e8d26cd-55d7-4d78-8227-1866407259d9" providerId="ADAL" clId="{AD49C408-4F4F-410E-9BBF-19D7A5155DD6}" dt="2022-02-23T12:32:02.564" v="16" actId="20577"/>
        <pc:sldMkLst>
          <pc:docMk/>
          <pc:sldMk cId="2602696567" sldId="277"/>
        </pc:sldMkLst>
        <pc:spChg chg="mod">
          <ac:chgData name="Peter Spáč" userId="2e8d26cd-55d7-4d78-8227-1866407259d9" providerId="ADAL" clId="{AD49C408-4F4F-410E-9BBF-19D7A5155DD6}" dt="2022-02-23T12:32:02.564" v="16" actId="20577"/>
          <ac:spMkLst>
            <pc:docMk/>
            <pc:sldMk cId="2602696567" sldId="277"/>
            <ac:spMk id="3" creationId="{5E76AF49-AFDC-41DE-B7B8-A295E5540023}"/>
          </ac:spMkLst>
        </pc:spChg>
      </pc:sldChg>
    </pc:docChg>
  </pc:docChgLst>
  <pc:docChgLst>
    <pc:chgData name="Peter" userId="2e8d26cd-55d7-4d78-8227-1866407259d9" providerId="ADAL" clId="{D3CE5504-F7A5-4AD3-8160-27A840175B76}"/>
    <pc:docChg chg="delSld">
      <pc:chgData name="Peter" userId="2e8d26cd-55d7-4d78-8227-1866407259d9" providerId="ADAL" clId="{D3CE5504-F7A5-4AD3-8160-27A840175B76}" dt="2022-02-28T06:29:41.659" v="12" actId="47"/>
      <pc:docMkLst>
        <pc:docMk/>
      </pc:docMkLst>
      <pc:sldChg chg="del">
        <pc:chgData name="Peter" userId="2e8d26cd-55d7-4d78-8227-1866407259d9" providerId="ADAL" clId="{D3CE5504-F7A5-4AD3-8160-27A840175B76}" dt="2022-02-28T06:29:27.887" v="4" actId="47"/>
        <pc:sldMkLst>
          <pc:docMk/>
          <pc:sldMk cId="855179641" sldId="268"/>
        </pc:sldMkLst>
      </pc:sldChg>
      <pc:sldChg chg="del">
        <pc:chgData name="Peter" userId="2e8d26cd-55d7-4d78-8227-1866407259d9" providerId="ADAL" clId="{D3CE5504-F7A5-4AD3-8160-27A840175B76}" dt="2022-02-28T06:29:29.170" v="6" actId="47"/>
        <pc:sldMkLst>
          <pc:docMk/>
          <pc:sldMk cId="1283302640" sldId="269"/>
        </pc:sldMkLst>
      </pc:sldChg>
      <pc:sldChg chg="del">
        <pc:chgData name="Peter" userId="2e8d26cd-55d7-4d78-8227-1866407259d9" providerId="ADAL" clId="{D3CE5504-F7A5-4AD3-8160-27A840175B76}" dt="2022-02-28T06:29:25.517" v="0" actId="47"/>
        <pc:sldMkLst>
          <pc:docMk/>
          <pc:sldMk cId="3864444536" sldId="271"/>
        </pc:sldMkLst>
      </pc:sldChg>
      <pc:sldChg chg="del">
        <pc:chgData name="Peter" userId="2e8d26cd-55d7-4d78-8227-1866407259d9" providerId="ADAL" clId="{D3CE5504-F7A5-4AD3-8160-27A840175B76}" dt="2022-02-28T06:29:26.176" v="1" actId="47"/>
        <pc:sldMkLst>
          <pc:docMk/>
          <pc:sldMk cId="1834513042" sldId="272"/>
        </pc:sldMkLst>
      </pc:sldChg>
      <pc:sldChg chg="del">
        <pc:chgData name="Peter" userId="2e8d26cd-55d7-4d78-8227-1866407259d9" providerId="ADAL" clId="{D3CE5504-F7A5-4AD3-8160-27A840175B76}" dt="2022-02-28T06:29:26.682" v="2" actId="47"/>
        <pc:sldMkLst>
          <pc:docMk/>
          <pc:sldMk cId="1389687564" sldId="273"/>
        </pc:sldMkLst>
      </pc:sldChg>
      <pc:sldChg chg="del">
        <pc:chgData name="Peter" userId="2e8d26cd-55d7-4d78-8227-1866407259d9" providerId="ADAL" clId="{D3CE5504-F7A5-4AD3-8160-27A840175B76}" dt="2022-02-28T06:29:27.193" v="3" actId="47"/>
        <pc:sldMkLst>
          <pc:docMk/>
          <pc:sldMk cId="3292148943" sldId="274"/>
        </pc:sldMkLst>
      </pc:sldChg>
      <pc:sldChg chg="del">
        <pc:chgData name="Peter" userId="2e8d26cd-55d7-4d78-8227-1866407259d9" providerId="ADAL" clId="{D3CE5504-F7A5-4AD3-8160-27A840175B76}" dt="2022-02-28T06:29:28.481" v="5" actId="47"/>
        <pc:sldMkLst>
          <pc:docMk/>
          <pc:sldMk cId="331097641" sldId="275"/>
        </pc:sldMkLst>
      </pc:sldChg>
      <pc:sldChg chg="del">
        <pc:chgData name="Peter" userId="2e8d26cd-55d7-4d78-8227-1866407259d9" providerId="ADAL" clId="{D3CE5504-F7A5-4AD3-8160-27A840175B76}" dt="2022-02-28T06:29:30.272" v="7" actId="47"/>
        <pc:sldMkLst>
          <pc:docMk/>
          <pc:sldMk cId="1620483522" sldId="276"/>
        </pc:sldMkLst>
      </pc:sldChg>
      <pc:sldChg chg="del">
        <pc:chgData name="Peter" userId="2e8d26cd-55d7-4d78-8227-1866407259d9" providerId="ADAL" clId="{D3CE5504-F7A5-4AD3-8160-27A840175B76}" dt="2022-02-28T06:29:39.628" v="8" actId="47"/>
        <pc:sldMkLst>
          <pc:docMk/>
          <pc:sldMk cId="2188644504" sldId="284"/>
        </pc:sldMkLst>
      </pc:sldChg>
      <pc:sldChg chg="del">
        <pc:chgData name="Peter" userId="2e8d26cd-55d7-4d78-8227-1866407259d9" providerId="ADAL" clId="{D3CE5504-F7A5-4AD3-8160-27A840175B76}" dt="2022-02-28T06:29:40.272" v="9" actId="47"/>
        <pc:sldMkLst>
          <pc:docMk/>
          <pc:sldMk cId="2823816458" sldId="285"/>
        </pc:sldMkLst>
      </pc:sldChg>
      <pc:sldChg chg="del">
        <pc:chgData name="Peter" userId="2e8d26cd-55d7-4d78-8227-1866407259d9" providerId="ADAL" clId="{D3CE5504-F7A5-4AD3-8160-27A840175B76}" dt="2022-02-28T06:29:40.705" v="10" actId="47"/>
        <pc:sldMkLst>
          <pc:docMk/>
          <pc:sldMk cId="1633782646" sldId="286"/>
        </pc:sldMkLst>
      </pc:sldChg>
      <pc:sldChg chg="del">
        <pc:chgData name="Peter" userId="2e8d26cd-55d7-4d78-8227-1866407259d9" providerId="ADAL" clId="{D3CE5504-F7A5-4AD3-8160-27A840175B76}" dt="2022-02-28T06:29:41.059" v="11" actId="47"/>
        <pc:sldMkLst>
          <pc:docMk/>
          <pc:sldMk cId="4292257072" sldId="287"/>
        </pc:sldMkLst>
      </pc:sldChg>
      <pc:sldChg chg="del">
        <pc:chgData name="Peter" userId="2e8d26cd-55d7-4d78-8227-1866407259d9" providerId="ADAL" clId="{D3CE5504-F7A5-4AD3-8160-27A840175B76}" dt="2022-02-28T06:29:41.659" v="12" actId="47"/>
        <pc:sldMkLst>
          <pc:docMk/>
          <pc:sldMk cId="1232688646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90906-EA0D-450C-8706-91CCE6F9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C33655-265B-4C20-818F-4508D71D1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21957E-DE05-4E07-835E-CA6AE450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1E21B93-518A-47FE-9E6C-4636710E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8360D5E-0626-42DE-A457-66E3C733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0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9D705-8163-4ECF-9B69-CA941589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877A950-80B8-4902-96F8-DE60B6A72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E2A3090-1037-4867-B289-6EE1BBB4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D6437FF-FA62-42FD-A785-C02FA5E1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434E48-E9A9-4B8D-9F22-2B00F0D9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86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F076A8C-8722-45E1-9974-8035B02FF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E1678F0-FDE5-43D7-A6D4-6310D67F1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EE761B2-1EC3-441A-B49A-24F99CCC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3D66560-308F-448B-8F34-4EB19470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9E054BC-8F00-4BEC-AEE3-94C15B0F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63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E5F40-C082-421F-A975-EB8DF645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306E1-4B77-4463-9702-BF676C1EC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EB4F72-E52C-456D-8DF7-B47E3FF8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423F25A-EB00-4F6E-8F89-79FA309EA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242707-6A10-4055-B156-E89B032C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1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E71E6-C0AC-4B30-AB01-61E0602D6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E44F14-BFC0-40A3-84C0-4439D7A1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0E236A-0200-48F4-BB91-3C118E17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D6E82A-6360-4AF5-8BF6-FA9019A2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A717385-48A8-4528-B337-5423614A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80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9FAE4-3BB5-46D0-88F2-FD55B81A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C3FC42-9AC1-4362-BB54-BBBFF7D3D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E25F6FF-525A-4DB6-B3E0-9FB17EB81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FA68F75-5D9A-4E36-B24C-7B3A1942F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FF1EE0-7F10-41A5-BC2B-55D3F297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F4EE764-857E-4EFA-B0FB-4A61C73A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46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22354-19A7-4942-8B37-E31346DFE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EE3C9D-CB00-46DD-AB01-2AA067947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91F4930-9D9E-4368-9BB4-DF6F0A6CD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50D12A1-B214-4E1E-8DC0-DC2E2B2E4C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525C424-9273-4D96-8F46-219945E83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3260CA0-BAFA-408E-80BE-11B053013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2A7911A1-5D74-469C-8F19-FDCED07A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2E4A225-20F9-4756-934A-A658D1F5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6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76988-382D-42E4-A053-D3B0EAF0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7F541C7-956E-4BF7-9361-A4B2F25C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CF2D771-8E16-4920-B875-DA0C4C8C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EAA9CF-FE9D-4557-9F09-C5BEB136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88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08D642E-4818-4862-96DD-CBEE74B7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2E88E37-A675-43B1-A5A9-BA554186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AF90DDA-72E6-45F2-B381-5230046A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2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F3A90-5A4C-48DC-9464-F9210AED8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F89F92-D29D-49D3-AD9E-E0454C9AA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3AB458-9964-48E7-A794-8D45BFD5E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F4010A0-F69C-4B71-8DE1-DE882335B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FD951AF-DFA0-4E47-A384-C6608FBE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9DF5D60-BABF-4360-AE70-51218CAA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7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A1896-76B2-4A54-A0E0-6A80309F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15C3C8F-0BCB-4B85-A9A7-3A4D7E98C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66CF68-5CDD-4A39-B160-E24A2347C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384F673-C54F-4238-846E-65C5F2CE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B88D927-A786-4516-8CFE-52119683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5D756BA-A618-4182-BFA8-E188817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9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8F8FEDA-33CB-4EF6-977D-8CF26F814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6DD4D7-0B0B-4962-96F2-4D6D9020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8F8EFB-4483-49D4-8B16-F5D0FEF1C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CCA8F-22A0-4708-8522-2CD98346210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C6A18E9-4A94-4600-A7D9-B3B4510D0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61E4329-78CC-4BEA-82D0-F3A433629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5FF7D-5E98-4191-9FBD-CFA769137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53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E63C8-21B3-4823-9113-BC842877A1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Plánování a strategie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688629-1B5E-4D28-AB86-D7EC64470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494"/>
            <a:ext cx="9144000" cy="1655762"/>
          </a:xfrm>
        </p:spPr>
        <p:txBody>
          <a:bodyPr/>
          <a:lstStyle/>
          <a:p>
            <a:r>
              <a:rPr lang="pl-PL" dirty="0"/>
              <a:t>BSSn4405 Koncepce a metody v BSS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661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B7981-A262-4989-955D-130323A41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3C0E79-1F65-4EEC-8C30-9B6766DD4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dát jasné odpovědi na tři otázky: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Co?</a:t>
            </a:r>
          </a:p>
          <a:p>
            <a:pPr lvl="1"/>
            <a:r>
              <a:rPr lang="cs-CZ" dirty="0"/>
              <a:t>Jak?</a:t>
            </a:r>
          </a:p>
          <a:p>
            <a:pPr lvl="1"/>
            <a:r>
              <a:rPr lang="cs-CZ" dirty="0"/>
              <a:t>Proč?</a:t>
            </a:r>
          </a:p>
          <a:p>
            <a:endParaRPr lang="cs-CZ" dirty="0"/>
          </a:p>
          <a:p>
            <a:r>
              <a:rPr lang="cs-CZ" dirty="0"/>
              <a:t>Otázka „co?“ se týká zaměření výzkumu a jeho předmětu</a:t>
            </a:r>
          </a:p>
          <a:p>
            <a:endParaRPr lang="cs-CZ" dirty="0"/>
          </a:p>
          <a:p>
            <a:r>
              <a:rPr lang="cs-CZ" dirty="0"/>
              <a:t>Přímo odkazuje na výzkumné otázky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297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7E19F-D3AB-4485-A554-0F290853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9F6E34-CC75-405E-B003-4AC7AA006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Výzkumná oblast</a:t>
            </a:r>
          </a:p>
          <a:p>
            <a:pPr marL="0" indent="0">
              <a:buNone/>
            </a:pPr>
            <a:r>
              <a:rPr lang="cs-CZ" dirty="0"/>
              <a:t>2. Výzkumné téma</a:t>
            </a:r>
          </a:p>
          <a:p>
            <a:pPr marL="0" indent="0">
              <a:buNone/>
            </a:pPr>
            <a:r>
              <a:rPr lang="cs-CZ" dirty="0"/>
              <a:t>3. Všeobecné výzkumné otázky</a:t>
            </a:r>
          </a:p>
          <a:p>
            <a:pPr marL="0" indent="0">
              <a:buNone/>
            </a:pPr>
            <a:r>
              <a:rPr lang="cs-CZ" dirty="0"/>
              <a:t>4. Specifické výzkumné otázky</a:t>
            </a:r>
          </a:p>
          <a:p>
            <a:pPr marL="0" indent="0">
              <a:buNone/>
            </a:pPr>
            <a:r>
              <a:rPr lang="cs-CZ" dirty="0"/>
              <a:t>5. Otázky při sběru dat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Postup od nejvšeobecnějšího k nejkonkrétnějšímu</a:t>
            </a:r>
          </a:p>
          <a:p>
            <a:r>
              <a:rPr lang="cs-CZ" dirty="0"/>
              <a:t>Pevná interní logika – nižší položka vyplývá z vyšší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069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EBDC9-8E4C-4E0E-B249-FEAE2BC5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oblast a téma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74B781-132E-4DC4-A8A4-C3FCB12A5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Výzkumná oblast:</a:t>
            </a:r>
          </a:p>
          <a:p>
            <a:pPr lvl="1"/>
            <a:r>
              <a:rPr lang="cs-CZ" dirty="0"/>
              <a:t>Nejširší záběr</a:t>
            </a:r>
          </a:p>
          <a:p>
            <a:pPr lvl="1"/>
            <a:r>
              <a:rPr lang="cs-CZ" dirty="0"/>
              <a:t>Zahrnuje více výzkumných témat</a:t>
            </a:r>
          </a:p>
          <a:p>
            <a:pPr lvl="1"/>
            <a:r>
              <a:rPr lang="cs-CZ" dirty="0"/>
              <a:t>Vyjádřená jedním anebo více slovy</a:t>
            </a:r>
          </a:p>
          <a:p>
            <a:endParaRPr lang="cs-CZ" dirty="0"/>
          </a:p>
          <a:p>
            <a:r>
              <a:rPr lang="cs-CZ" b="1" dirty="0"/>
              <a:t>2. Výzkumné téma:</a:t>
            </a:r>
          </a:p>
          <a:p>
            <a:pPr lvl="1"/>
            <a:r>
              <a:rPr lang="cs-CZ" dirty="0"/>
              <a:t>Pokrývá pouze část výzkumné oblasti</a:t>
            </a:r>
          </a:p>
          <a:p>
            <a:pPr lvl="1"/>
            <a:r>
              <a:rPr lang="cs-CZ" dirty="0"/>
              <a:t>Víc konkretizuje zaměření výzkumníka</a:t>
            </a:r>
          </a:p>
          <a:p>
            <a:pPr lvl="1"/>
            <a:r>
              <a:rPr lang="cs-CZ" dirty="0"/>
              <a:t>Propojuje výzkum s literaturou, limituje její objem</a:t>
            </a:r>
          </a:p>
          <a:p>
            <a:pPr lvl="1"/>
            <a:r>
              <a:rPr lang="cs-CZ" dirty="0"/>
              <a:t>Vyjádřená též krátce, ale obsáhleji než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oblast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275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D438A-DEBF-4F50-8063-1933780A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oblast a téma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901B0BD-2F35-44EB-BF50-DC6074C00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659731"/>
              </p:ext>
            </p:extLst>
          </p:nvPr>
        </p:nvGraphicFramePr>
        <p:xfrm>
          <a:off x="838199" y="1825625"/>
          <a:ext cx="105155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5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Malinová zmrzlina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 dirty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Objasněnost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Zbrojní průkazy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Držitelé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Proces vydávání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Podmínky získání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Vývoj počtu vydaných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Obrázok 4">
            <a:extLst>
              <a:ext uri="{FF2B5EF4-FFF2-40B4-BE49-F238E27FC236}">
                <a16:creationId xmlns:a16="http://schemas.microsoft.com/office/drawing/2014/main" id="{049E7DBB-40E4-4AAC-B325-075754666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986" y="230188"/>
            <a:ext cx="2094011" cy="11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34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0CB1F-A3D5-4278-86ED-E9EDDF8F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Všeobecné výzkumné otázky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76AF49-AFDC-41DE-B7B8-A295E5540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Obsáhlejší, abstraktnější</a:t>
            </a:r>
          </a:p>
          <a:p>
            <a:endParaRPr lang="cs-CZ" dirty="0"/>
          </a:p>
          <a:p>
            <a:r>
              <a:rPr lang="cs-CZ" b="1" dirty="0"/>
              <a:t>Neplatí</a:t>
            </a:r>
            <a:r>
              <a:rPr lang="cs-CZ" dirty="0"/>
              <a:t>, že 1 výzkum = 1 všeobecná výzkumná otázka</a:t>
            </a:r>
          </a:p>
          <a:p>
            <a:endParaRPr lang="cs-CZ" dirty="0"/>
          </a:p>
          <a:p>
            <a:r>
              <a:rPr lang="cs-CZ" dirty="0"/>
              <a:t>Zpravidla se na ně nedá přímo odpovědět</a:t>
            </a:r>
          </a:p>
          <a:p>
            <a:endParaRPr lang="cs-CZ" dirty="0"/>
          </a:p>
          <a:p>
            <a:r>
              <a:rPr lang="cs-CZ" dirty="0"/>
              <a:t>Potřeba jejich logického rozdělení do specifických otázek a z akumulace jejich odpovědí vyvodit odpověď na všeobecnou</a:t>
            </a:r>
          </a:p>
          <a:p>
            <a:endParaRPr lang="cs-CZ" dirty="0"/>
          </a:p>
          <a:p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69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ECAB0-05C7-4834-9BEC-91B77BEB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Specifické výzkumné otázky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DB5AF9-0F86-4F18-96CF-EF912DEAE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Konkrétnější, detailnější</a:t>
            </a:r>
          </a:p>
          <a:p>
            <a:endParaRPr lang="cs-CZ" dirty="0"/>
          </a:p>
          <a:p>
            <a:r>
              <a:rPr lang="cs-CZ" dirty="0"/>
              <a:t>Zaměření na užší aspekt výzkumu než všeobecné otázky</a:t>
            </a:r>
          </a:p>
          <a:p>
            <a:endParaRPr lang="cs-CZ" dirty="0"/>
          </a:p>
          <a:p>
            <a:r>
              <a:rPr lang="cs-CZ" dirty="0"/>
              <a:t>Přímá odpověď na ně je možná, protože ukazují na data, se kterými se pracuje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37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6F0AD-F7C5-4F73-9028-6D7727AA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8DED4D-58D6-438B-9EBD-20592EB1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podnebím a </a:t>
            </a:r>
            <a:r>
              <a:rPr lang="cs-CZ" i="1" dirty="0" err="1"/>
              <a:t>agroprodukcí</a:t>
            </a:r>
            <a:r>
              <a:rPr lang="cs-CZ" i="1" dirty="0"/>
              <a:t> státu“?</a:t>
            </a:r>
          </a:p>
          <a:p>
            <a:endParaRPr lang="cs-CZ" dirty="0"/>
          </a:p>
          <a:p>
            <a:r>
              <a:rPr lang="cs-CZ" b="1" dirty="0"/>
              <a:t>Specifická: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průměrnou denní teplotou a objemem úrody pšenice na jeden hektar?“</a:t>
            </a:r>
          </a:p>
          <a:p>
            <a:endParaRPr lang="cs-CZ" dirty="0"/>
          </a:p>
        </p:txBody>
      </p:sp>
      <p:pic>
        <p:nvPicPr>
          <p:cNvPr id="4" name="Picture 4" descr="http://www.thesleuthjournal.com/wp-content/uploads/2013/07/Bulgur-Wheat-cereal.jpg">
            <a:extLst>
              <a:ext uri="{FF2B5EF4-FFF2-40B4-BE49-F238E27FC236}">
                <a16:creationId xmlns:a16="http://schemas.microsoft.com/office/drawing/2014/main" id="{918F36D0-863D-4DA2-852C-E518FECE3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913" y="24669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7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5354C-5194-4EF0-A4EF-88DBFA187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18A0D1-30B7-4FBC-ADD7-6E09C9ABE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  <a:p>
            <a:r>
              <a:rPr lang="cs-CZ" b="1" dirty="0"/>
              <a:t>Specifické: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„Vede absence výrazných přirozených hranic jako jsou pohoří a řeky k větší koncentraci armády v blízkosti hranic?“</a:t>
            </a:r>
          </a:p>
          <a:p>
            <a:endParaRPr lang="cs-CZ" dirty="0"/>
          </a:p>
        </p:txBody>
      </p:sp>
      <p:pic>
        <p:nvPicPr>
          <p:cNvPr id="4" name="Picture 2" descr="http://www.washingtonpost.com/rf/image_606w/2010-2019/WashingtonPost/2013/02/05/Foreign/Images/2013-02-05T123640Z_01_TOK008_RTRIDSP_3_CHINA-JAPAN.jpg">
            <a:extLst>
              <a:ext uri="{FF2B5EF4-FFF2-40B4-BE49-F238E27FC236}">
                <a16:creationId xmlns:a16="http://schemas.microsoft.com/office/drawing/2014/main" id="{55BC4647-6791-406A-89F6-6EEC1088B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66" y="365125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94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1ED21-F176-4DFE-851B-CEBBBDE3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Otázky při sběru dat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EF7F01-2A25-49A8-8B0B-69C304A7F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nejvíce konkrétní a detailní</a:t>
            </a:r>
          </a:p>
          <a:p>
            <a:endParaRPr lang="cs-CZ" dirty="0"/>
          </a:p>
          <a:p>
            <a:r>
              <a:rPr lang="cs-CZ" dirty="0"/>
              <a:t>Otázky „do terénu“</a:t>
            </a:r>
          </a:p>
          <a:p>
            <a:endParaRPr lang="cs-CZ" dirty="0"/>
          </a:p>
          <a:p>
            <a:r>
              <a:rPr lang="cs-CZ" dirty="0"/>
              <a:t>Otázky používané pro získání dat za účelem zodpovězení specifických výzkumných otázek</a:t>
            </a:r>
          </a:p>
          <a:p>
            <a:endParaRPr lang="cs-CZ" dirty="0"/>
          </a:p>
          <a:p>
            <a:r>
              <a:rPr lang="cs-CZ" dirty="0"/>
              <a:t>Časté směšování se specifickými výzkumnými otázkami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751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9AA55-085C-4B58-B23F-9891AA70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Otázky při sběru dat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A0F7FC-471A-46A1-9225-FCBAAA4C5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Dotazníkový výzkum na vzorku 1000 osob s cílem najít odpověď na otázku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u="sng" dirty="0"/>
              <a:t>„Vede nezaměstnanost v rodinách k podpoře extremistů?“</a:t>
            </a:r>
          </a:p>
          <a:p>
            <a:endParaRPr lang="cs-CZ" dirty="0"/>
          </a:p>
          <a:p>
            <a:r>
              <a:rPr lang="cs-CZ" dirty="0"/>
              <a:t>Dá se uvedená otázka použít přímo do dotazníku?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5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E2611-1460-4A5E-BEC3-78C86B5E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začít výzkum?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51FDEE5-910A-49F9-A697-993E53F4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Identifikací tématu?</a:t>
            </a:r>
          </a:p>
          <a:p>
            <a:endParaRPr lang="cs-CZ" dirty="0"/>
          </a:p>
          <a:p>
            <a:r>
              <a:rPr lang="cs-CZ" dirty="0"/>
              <a:t>Položením otázky?</a:t>
            </a:r>
          </a:p>
          <a:p>
            <a:endParaRPr lang="cs-CZ" dirty="0"/>
          </a:p>
          <a:p>
            <a:r>
              <a:rPr lang="cs-CZ" dirty="0"/>
              <a:t>Sestavením hypotézy?</a:t>
            </a:r>
          </a:p>
          <a:p>
            <a:endParaRPr lang="cs-CZ" dirty="0"/>
          </a:p>
          <a:p>
            <a:r>
              <a:rPr lang="cs-CZ" dirty="0"/>
              <a:t>Rozvahou o dopadech výstupů?</a:t>
            </a:r>
          </a:p>
          <a:p>
            <a:endParaRPr lang="cs-CZ" dirty="0"/>
          </a:p>
          <a:p>
            <a:r>
              <a:rPr lang="cs-CZ" dirty="0"/>
              <a:t>Zvažováním nákladů?</a:t>
            </a:r>
          </a:p>
          <a:p>
            <a:endParaRPr lang="cs-CZ" dirty="0"/>
          </a:p>
          <a:p>
            <a:r>
              <a:rPr lang="cs-CZ" dirty="0"/>
              <a:t>Úvahou nad dostupností zdrojů?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311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919BE-B34F-4C48-AE30-52E0DF29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3733F1F-7B67-4BE9-8458-82AD4C46ED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311017"/>
              </p:ext>
            </p:extLst>
          </p:nvPr>
        </p:nvGraphicFramePr>
        <p:xfrm>
          <a:off x="838199" y="1825625"/>
          <a:ext cx="10515600" cy="444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4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72D98-BF2B-45BE-A2AA-7EDF0582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FE9BE5-B63E-432C-930A-5553A1CA5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Její tvorba </a:t>
            </a:r>
            <a:r>
              <a:rPr lang="cs-CZ" b="1" dirty="0"/>
              <a:t>nemusí</a:t>
            </a:r>
            <a:r>
              <a:rPr lang="cs-CZ" dirty="0"/>
              <a:t> jít nutně </a:t>
            </a:r>
            <a:r>
              <a:rPr lang="cs-CZ" dirty="0" err="1"/>
              <a:t>zhora</a:t>
            </a:r>
            <a:r>
              <a:rPr lang="cs-CZ" dirty="0"/>
              <a:t> dolů</a:t>
            </a:r>
          </a:p>
          <a:p>
            <a:pPr lvl="1"/>
            <a:r>
              <a:rPr lang="cs-CZ" dirty="0"/>
              <a:t>Možný je obousměrný pohyb</a:t>
            </a:r>
          </a:p>
          <a:p>
            <a:pPr lvl="1"/>
            <a:r>
              <a:rPr lang="cs-CZ" dirty="0"/>
              <a:t>Zdola nahoru typicky při kvalitativních výzkumech</a:t>
            </a:r>
          </a:p>
          <a:p>
            <a:endParaRPr lang="cs-CZ" dirty="0"/>
          </a:p>
          <a:p>
            <a:r>
              <a:rPr lang="cs-CZ" dirty="0"/>
              <a:t>Proces vzniku koncepce může být neuspořádaný, obousměrný, nelineární</a:t>
            </a:r>
          </a:p>
          <a:p>
            <a:endParaRPr lang="cs-CZ" dirty="0"/>
          </a:p>
          <a:p>
            <a:r>
              <a:rPr lang="cs-CZ" dirty="0"/>
              <a:t>Podstatný je pouze </a:t>
            </a:r>
            <a:r>
              <a:rPr lang="cs-CZ" b="1" dirty="0"/>
              <a:t>konečný výstup</a:t>
            </a:r>
            <a:r>
              <a:rPr lang="cs-CZ" dirty="0"/>
              <a:t> – návrh výzkumu – jasný, srozumitelný, vnitřně koherentní a logicky vystavěný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345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5D5B2-73AF-41D8-995B-51C07140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044B90-9C48-4222-8569-461150423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potřebné ji vnímat jako „otrocký“ mechanismus, jenž musí být vždy v plné míře naplněn</a:t>
            </a:r>
          </a:p>
          <a:p>
            <a:endParaRPr lang="cs-CZ" dirty="0"/>
          </a:p>
          <a:p>
            <a:r>
              <a:rPr lang="cs-CZ" dirty="0"/>
              <a:t>V praxi nejednou dochází k úpravám a rozvoji výzkumu během jejich průběhu</a:t>
            </a:r>
          </a:p>
          <a:p>
            <a:endParaRPr lang="cs-CZ" dirty="0"/>
          </a:p>
          <a:p>
            <a:r>
              <a:rPr lang="cs-CZ" dirty="0"/>
              <a:t>Role hierarchie konceptů:</a:t>
            </a:r>
          </a:p>
          <a:p>
            <a:pPr lvl="1"/>
            <a:r>
              <a:rPr lang="cs-CZ" dirty="0"/>
              <a:t>Uspořádání vlastních představ o výzkumu</a:t>
            </a:r>
          </a:p>
          <a:p>
            <a:pPr lvl="1"/>
            <a:r>
              <a:rPr lang="cs-CZ" dirty="0"/>
              <a:t>Jednodušší znázornění základních vstupů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40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72CB3-2FD0-4989-8C5F-8D1295DCA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výzkumných otázek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709E11-3E5F-4B66-BD60-1D50CBC9E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a koherence projektu</a:t>
            </a:r>
          </a:p>
          <a:p>
            <a:endParaRPr lang="cs-CZ" dirty="0"/>
          </a:p>
          <a:p>
            <a:r>
              <a:rPr lang="cs-CZ" dirty="0"/>
              <a:t>Vymezení projektu a jeho hranic</a:t>
            </a:r>
          </a:p>
          <a:p>
            <a:endParaRPr lang="cs-CZ" dirty="0"/>
          </a:p>
          <a:p>
            <a:r>
              <a:rPr lang="cs-CZ" dirty="0"/>
              <a:t>Zaměření výzkumníka na cíle projektu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Poukázání na data, se kterými se pracuje – otázky řídí </a:t>
            </a:r>
            <a:r>
              <a:rPr lang="cs-CZ" b="1" dirty="0"/>
              <a:t>sběr i analýzu</a:t>
            </a:r>
            <a:r>
              <a:rPr lang="cs-CZ" dirty="0"/>
              <a:t>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45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5E1D8-4F4F-44A8-A360-4ECD2FB8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0A1B8D4-E823-4D29-B038-1CEDF3DD1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naformulované otázky posouvají výzkum dopředu </a:t>
            </a:r>
            <a:r>
              <a:rPr lang="cs-CZ" b="1" dirty="0"/>
              <a:t>a naopak</a:t>
            </a:r>
            <a:endParaRPr lang="cs-CZ" dirty="0"/>
          </a:p>
          <a:p>
            <a:endParaRPr lang="cs-CZ" dirty="0"/>
          </a:p>
          <a:p>
            <a:r>
              <a:rPr lang="cs-CZ" dirty="0"/>
              <a:t>Empirické kritérium pro každou otázku:</a:t>
            </a:r>
          </a:p>
          <a:p>
            <a:pPr lvl="1"/>
            <a:r>
              <a:rPr lang="cs-CZ" dirty="0"/>
              <a:t>Jaká data jsou potřebná k jejímu zodpovězení?</a:t>
            </a:r>
          </a:p>
          <a:p>
            <a:endParaRPr lang="cs-CZ" dirty="0"/>
          </a:p>
          <a:p>
            <a:r>
              <a:rPr lang="cs-CZ" dirty="0"/>
              <a:t>Pokud otázka nesměřuje k datům, nebude ji možné zodpovědět z prostého důvodu – nebudeme vědět jak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475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35CEE-8D27-41B5-8755-F62E04BDA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093187-ADCE-4309-8DE6-621C848C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Pozor na </a:t>
            </a:r>
            <a:r>
              <a:rPr lang="cs-CZ" b="1" dirty="0"/>
              <a:t>normativně</a:t>
            </a:r>
            <a:r>
              <a:rPr lang="cs-CZ" dirty="0"/>
              <a:t> laděné otázky</a:t>
            </a:r>
          </a:p>
          <a:p>
            <a:endParaRPr lang="cs-CZ" dirty="0"/>
          </a:p>
          <a:p>
            <a:r>
              <a:rPr lang="cs-CZ" i="1" dirty="0"/>
              <a:t>„Je správné, že příslušníkům armády jsou upřena některá základní občanská práva a svobody?“</a:t>
            </a:r>
          </a:p>
          <a:p>
            <a:endParaRPr lang="cs-CZ" i="1" dirty="0"/>
          </a:p>
          <a:p>
            <a:r>
              <a:rPr lang="cs-CZ" dirty="0"/>
              <a:t>Vyloučené odpovídání na základě empirických dat</a:t>
            </a:r>
          </a:p>
          <a:p>
            <a:endParaRPr lang="cs-CZ" i="1" dirty="0"/>
          </a:p>
          <a:p>
            <a:r>
              <a:rPr lang="cs-CZ" dirty="0"/>
              <a:t>Nutná reformulace – tou se však mění nejen pořadí slov, ale i obsah otázky</a:t>
            </a:r>
          </a:p>
          <a:p>
            <a:endParaRPr lang="cs-CZ" dirty="0"/>
          </a:p>
          <a:p>
            <a:r>
              <a:rPr lang="cs-CZ" i="1" dirty="0"/>
              <a:t>„Je podle příslušníků armády / ministerstva obrany / veřejnosti správné, že...?“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1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A421E-E16C-45B7-A03E-7970FBFC6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174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Hypotézy – povinná součást každého výzkumu?</a:t>
            </a:r>
          </a:p>
        </p:txBody>
      </p:sp>
    </p:spTree>
    <p:extLst>
      <p:ext uri="{BB962C8B-B14F-4D97-AF65-F5344CB8AC3E}">
        <p14:creationId xmlns:p14="http://schemas.microsoft.com/office/powerpoint/2010/main" val="1434671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9E28D-7D1B-4972-A3CF-A7C6AB14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Hypotézy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7BC191-F636-4362-AB04-0F4D187B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Deduktivně </a:t>
            </a:r>
            <a:r>
              <a:rPr lang="cs-CZ" b="1" dirty="0"/>
              <a:t>testovatelné</a:t>
            </a:r>
            <a:r>
              <a:rPr lang="cs-CZ" dirty="0"/>
              <a:t> předpoklady o vztahu mezi </a:t>
            </a:r>
            <a:r>
              <a:rPr lang="cs-CZ" b="1" dirty="0"/>
              <a:t>proměnnými</a:t>
            </a:r>
            <a:r>
              <a:rPr lang="cs-CZ" dirty="0"/>
              <a:t>, jež mají základ </a:t>
            </a:r>
            <a:r>
              <a:rPr lang="cs-CZ" b="1" dirty="0"/>
              <a:t>v teorii</a:t>
            </a:r>
          </a:p>
          <a:p>
            <a:endParaRPr lang="cs-CZ" b="1" dirty="0"/>
          </a:p>
          <a:p>
            <a:r>
              <a:rPr lang="cs-CZ" dirty="0"/>
              <a:t>Cíl – najít propojení mezi proměnnými, vysvětlení jejich vztahů</a:t>
            </a:r>
          </a:p>
          <a:p>
            <a:endParaRPr lang="cs-CZ" dirty="0"/>
          </a:p>
          <a:p>
            <a:r>
              <a:rPr lang="cs-CZ" b="1" dirty="0"/>
              <a:t>Nepoužívají</a:t>
            </a:r>
            <a:r>
              <a:rPr lang="cs-CZ" dirty="0"/>
              <a:t> se automaticky v každém výzkumu, ale </a:t>
            </a:r>
            <a:r>
              <a:rPr lang="cs-CZ" b="1" dirty="0"/>
              <a:t>pouze</a:t>
            </a:r>
            <a:r>
              <a:rPr lang="cs-CZ" dirty="0"/>
              <a:t> když testujeme teorii</a:t>
            </a:r>
          </a:p>
          <a:p>
            <a:endParaRPr lang="cs-CZ" dirty="0"/>
          </a:p>
          <a:p>
            <a:r>
              <a:rPr lang="cs-CZ" dirty="0"/>
              <a:t>Ve výsledku se hypotézy potvrzují nebo vyvracejí</a:t>
            </a:r>
          </a:p>
          <a:p>
            <a:endParaRPr lang="cs-CZ" dirty="0"/>
          </a:p>
          <a:p>
            <a:r>
              <a:rPr lang="cs-CZ" i="1" dirty="0"/>
              <a:t>„Nárůst nezaměstnanosti podporuje výskyt organizované kriminality“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948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EB550-BA77-4458-B8D3-0DD3C5B8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A70ECD-A99C-43E1-B17C-4706DC84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Proměnná = ukazatel hodnot</a:t>
            </a:r>
          </a:p>
          <a:p>
            <a:endParaRPr lang="cs-CZ" dirty="0"/>
          </a:p>
          <a:p>
            <a:r>
              <a:rPr lang="cs-CZ" dirty="0"/>
              <a:t>Rozdělení:</a:t>
            </a:r>
          </a:p>
          <a:p>
            <a:pPr lvl="1"/>
            <a:r>
              <a:rPr lang="cs-CZ" dirty="0"/>
              <a:t>Nezávislá – předpokládaná příčina</a:t>
            </a:r>
          </a:p>
          <a:p>
            <a:pPr lvl="1"/>
            <a:r>
              <a:rPr lang="cs-CZ" dirty="0"/>
              <a:t>Závislá – předpokládaný následek</a:t>
            </a:r>
          </a:p>
          <a:p>
            <a:endParaRPr lang="cs-CZ" dirty="0"/>
          </a:p>
          <a:p>
            <a:r>
              <a:rPr lang="cs-CZ" dirty="0"/>
              <a:t>Postavení NP a ZP se týká pouze daného výzkumu</a:t>
            </a:r>
          </a:p>
          <a:p>
            <a:endParaRPr lang="cs-CZ" dirty="0"/>
          </a:p>
          <a:p>
            <a:r>
              <a:rPr lang="cs-CZ" dirty="0"/>
              <a:t>Mohou si být dvě proměnné navzájem NP i ZP?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833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5EF06-82C1-433A-BA5D-456C431D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DEAB2-FEAD-4F3C-8816-1DB4DCD7A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NP a ZP mohou působit další zprostředkující proměnné (v praxi velmi časté)</a:t>
            </a:r>
          </a:p>
          <a:p>
            <a:endParaRPr lang="cs-CZ" dirty="0"/>
          </a:p>
          <a:p>
            <a:r>
              <a:rPr lang="cs-CZ" dirty="0"/>
              <a:t>Vztah NP a ZP může též ovlivnit společná zprostředkující proměnná mající vliv na obě</a:t>
            </a:r>
          </a:p>
          <a:p>
            <a:endParaRPr lang="cs-CZ" dirty="0"/>
          </a:p>
          <a:p>
            <a:r>
              <a:rPr lang="cs-CZ" i="1" dirty="0"/>
              <a:t>„Časté stravování v luxusních restauracích přispívá k volbě pravicových stran“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30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E82AE-2489-425D-9FC6-860011B62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cs-CZ" dirty="0"/>
              <a:t>Co když nemám žádnou představu o tématu?</a:t>
            </a:r>
          </a:p>
        </p:txBody>
      </p:sp>
    </p:spTree>
    <p:extLst>
      <p:ext uri="{BB962C8B-B14F-4D97-AF65-F5344CB8AC3E}">
        <p14:creationId xmlns:p14="http://schemas.microsoft.com/office/powerpoint/2010/main" val="1519890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8128B-5658-4CD8-9C06-D97FB656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Hypotézy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645C90-6850-461E-8F6A-3A8D06FF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Testují vztahy mezi proměnnými</a:t>
            </a:r>
          </a:p>
          <a:p>
            <a:endParaRPr lang="cs-CZ" dirty="0"/>
          </a:p>
          <a:p>
            <a:r>
              <a:rPr lang="cs-CZ" dirty="0"/>
              <a:t>Kontrola alternativních vysvětlení:</a:t>
            </a:r>
          </a:p>
          <a:p>
            <a:pPr lvl="1"/>
            <a:r>
              <a:rPr lang="cs-CZ" dirty="0"/>
              <a:t>Testujeme i další potenciální nezávislé proměnné</a:t>
            </a:r>
          </a:p>
          <a:p>
            <a:pPr lvl="1"/>
            <a:r>
              <a:rPr lang="cs-CZ" dirty="0"/>
              <a:t>Potřebné vyloučit jejich vliv pro určení vlivu námi očekávané nezávislé proměnné</a:t>
            </a:r>
          </a:p>
          <a:p>
            <a:endParaRPr lang="cs-CZ" dirty="0"/>
          </a:p>
          <a:p>
            <a:r>
              <a:rPr lang="cs-CZ" dirty="0"/>
              <a:t>Testování hypotéz </a:t>
            </a:r>
            <a:r>
              <a:rPr lang="cs-CZ" sz="3200" b="1" dirty="0"/>
              <a:t>=</a:t>
            </a:r>
            <a:r>
              <a:rPr lang="cs-CZ" dirty="0"/>
              <a:t> testování teorie, jež za nimi stojí a na jejímž základě byly formulovány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63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47AFC-3012-4949-95AB-DE6D8197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body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EC8459-5766-42A8-8E32-8671712A8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Nepodceňovat přípravnou fázi výzkumu</a:t>
            </a:r>
          </a:p>
          <a:p>
            <a:endParaRPr lang="cs-CZ" dirty="0"/>
          </a:p>
          <a:p>
            <a:r>
              <a:rPr lang="cs-CZ" dirty="0"/>
              <a:t>Je nanejvýše praktické stanovit si jasné cíle a ambice</a:t>
            </a:r>
          </a:p>
          <a:p>
            <a:endParaRPr lang="cs-CZ" dirty="0"/>
          </a:p>
          <a:p>
            <a:r>
              <a:rPr lang="cs-CZ" dirty="0"/>
              <a:t>Otázky (a hypotézy) mimo své role koncentrují pozornost výzkumníka na jádro jeho zájmu</a:t>
            </a:r>
          </a:p>
          <a:p>
            <a:endParaRPr lang="cs-CZ" dirty="0"/>
          </a:p>
          <a:p>
            <a:r>
              <a:rPr lang="cs-CZ" dirty="0"/>
              <a:t>Výzkumné otázky se formulují s ohledem na empirické kritérium</a:t>
            </a:r>
          </a:p>
          <a:p>
            <a:endParaRPr lang="cs-CZ" dirty="0"/>
          </a:p>
          <a:p>
            <a:r>
              <a:rPr lang="cs-CZ" dirty="0"/>
              <a:t>Hypotézy nejsou povinnou součástí každého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39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914D6-4515-4757-BC77-07E8E5666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81D029-FE4D-47B2-B107-214726F8C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Jaký kurz vás bavil během studia?</a:t>
            </a:r>
          </a:p>
          <a:p>
            <a:pPr lvl="1"/>
            <a:r>
              <a:rPr lang="cs-CZ" dirty="0"/>
              <a:t>Klíčový kurz</a:t>
            </a:r>
          </a:p>
          <a:p>
            <a:pPr lvl="1"/>
            <a:r>
              <a:rPr lang="cs-CZ" dirty="0"/>
              <a:t>Nadprůměrné výsledky</a:t>
            </a:r>
          </a:p>
          <a:p>
            <a:endParaRPr lang="cs-CZ" dirty="0"/>
          </a:p>
          <a:p>
            <a:r>
              <a:rPr lang="cs-CZ" b="1" dirty="0"/>
              <a:t>Inspirace v mimoškolní aktivitě</a:t>
            </a:r>
          </a:p>
          <a:p>
            <a:pPr lvl="1"/>
            <a:r>
              <a:rPr lang="cs-CZ" dirty="0"/>
              <a:t>Čím se zabýváte mimo prostředí školy?</a:t>
            </a:r>
          </a:p>
          <a:p>
            <a:endParaRPr lang="cs-CZ" dirty="0"/>
          </a:p>
          <a:p>
            <a:r>
              <a:rPr lang="cs-CZ" b="1" dirty="0"/>
              <a:t>Máte představu o své budoucí kariéře?</a:t>
            </a:r>
          </a:p>
          <a:p>
            <a:pPr lvl="1"/>
            <a:r>
              <a:rPr lang="cs-CZ" dirty="0"/>
              <a:t>Nejen pokud směřujete k akademické kariéře</a:t>
            </a:r>
          </a:p>
          <a:p>
            <a:pPr lvl="1"/>
            <a:r>
              <a:rPr lang="cs-CZ" dirty="0"/>
              <a:t>Přizpůsobení tématu vaší potenciální dráze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59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25F1C-58D2-4583-BEC1-F8F073669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„žánru“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203064-A655-4128-9C5E-0DB2FCC5E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je pouze širší sféra, v jejímž rámci se výzkumník pohybuje</a:t>
            </a:r>
          </a:p>
          <a:p>
            <a:endParaRPr lang="cs-CZ" dirty="0"/>
          </a:p>
          <a:p>
            <a:r>
              <a:rPr lang="cs-CZ" dirty="0"/>
              <a:t>Potřeba představy o cílech a ambicích</a:t>
            </a:r>
          </a:p>
          <a:p>
            <a:endParaRPr lang="cs-CZ" dirty="0"/>
          </a:p>
          <a:p>
            <a:r>
              <a:rPr lang="cs-CZ" dirty="0"/>
              <a:t>Konkrétní úvaha nad </a:t>
            </a:r>
            <a:r>
              <a:rPr lang="cs-CZ" u="sng" dirty="0"/>
              <a:t>přidanou hodnotou práce</a:t>
            </a:r>
          </a:p>
          <a:p>
            <a:endParaRPr lang="cs-CZ" dirty="0"/>
          </a:p>
          <a:p>
            <a:r>
              <a:rPr lang="cs-CZ" dirty="0"/>
              <a:t>Silný dopad na podobu práce a postup jejího plánování a samotné tvorby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9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8CD5C-3A91-4881-9455-9DF3B39B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A5C913-0C8D-433C-BDA6-1A0E7225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Posouzení literatury</a:t>
            </a:r>
          </a:p>
          <a:p>
            <a:pPr lvl="1"/>
            <a:r>
              <a:rPr lang="cs-CZ" dirty="0"/>
              <a:t>Sumarizace a vyhodnocení existujících zdrojů</a:t>
            </a:r>
          </a:p>
          <a:p>
            <a:pPr lvl="1"/>
            <a:r>
              <a:rPr lang="cs-CZ" dirty="0"/>
              <a:t>Sleduje se, zda je literatura dostatečná a komplexní</a:t>
            </a:r>
          </a:p>
          <a:p>
            <a:endParaRPr lang="cs-CZ" dirty="0"/>
          </a:p>
          <a:p>
            <a:r>
              <a:rPr lang="cs-CZ" b="1" dirty="0"/>
              <a:t>Analýza </a:t>
            </a:r>
            <a:r>
              <a:rPr lang="cs-CZ" b="1" dirty="0" err="1"/>
              <a:t>policy</a:t>
            </a:r>
            <a:endParaRPr lang="cs-CZ" b="1" dirty="0"/>
          </a:p>
          <a:p>
            <a:pPr lvl="1"/>
            <a:r>
              <a:rPr lang="cs-CZ" dirty="0"/>
              <a:t>Zhodnocení politiky, jejích konceptů a návrhů</a:t>
            </a:r>
          </a:p>
          <a:p>
            <a:pPr lvl="1"/>
            <a:r>
              <a:rPr lang="cs-CZ" dirty="0"/>
              <a:t>Posouzení postojů navrhovatelů a odpůrců</a:t>
            </a:r>
          </a:p>
          <a:p>
            <a:pPr lvl="1"/>
            <a:r>
              <a:rPr lang="cs-CZ" dirty="0"/>
              <a:t>Produkuje </a:t>
            </a:r>
            <a:r>
              <a:rPr lang="cs-CZ" dirty="0" err="1"/>
              <a:t>policy</a:t>
            </a:r>
            <a:r>
              <a:rPr lang="cs-CZ" dirty="0"/>
              <a:t> zamýšlené účinky?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D8246-96BE-42AA-B735-BD234384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Monitoring extremismu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40BE4B-0AB4-4C0E-ACCB-340714B5A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návrh na interní monitoring vybraných skupin pomocí inkognito pozorování</a:t>
            </a:r>
          </a:p>
          <a:p>
            <a:endParaRPr lang="cs-CZ" dirty="0"/>
          </a:p>
          <a:p>
            <a:r>
              <a:rPr lang="cs-CZ" dirty="0"/>
              <a:t>Jaké jsou důvody daného návrhu?</a:t>
            </a:r>
          </a:p>
          <a:p>
            <a:r>
              <a:rPr lang="cs-CZ" dirty="0"/>
              <a:t>S čím přišli političtí oponenti, média, veřejnost?</a:t>
            </a:r>
          </a:p>
          <a:p>
            <a:r>
              <a:rPr lang="cs-CZ" dirty="0"/>
              <a:t>Jaký je konkrétní postup dané </a:t>
            </a:r>
            <a:r>
              <a:rPr lang="cs-CZ" dirty="0" err="1"/>
              <a:t>policy</a:t>
            </a:r>
            <a:r>
              <a:rPr lang="cs-CZ" dirty="0"/>
              <a:t>?</a:t>
            </a:r>
          </a:p>
          <a:p>
            <a:r>
              <a:rPr lang="cs-CZ" dirty="0"/>
              <a:t>Jaké jsou její cíle?</a:t>
            </a:r>
          </a:p>
          <a:p>
            <a:r>
              <a:rPr lang="cs-CZ" dirty="0"/>
              <a:t>Byly dosaženy v souladu s plánem?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32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068F5-A65E-4441-882C-E998C1A4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2212BD3-0DD3-4095-BE36-47F3B0563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Predikce</a:t>
            </a:r>
          </a:p>
          <a:p>
            <a:pPr lvl="1"/>
            <a:r>
              <a:rPr lang="cs-CZ" dirty="0"/>
              <a:t>Na základě teorie a poznatků pokus o predikci budoucího dění</a:t>
            </a:r>
          </a:p>
          <a:p>
            <a:pPr lvl="1"/>
            <a:r>
              <a:rPr lang="cs-CZ" dirty="0"/>
              <a:t>Možná vysoká přidaná hodnota vs. riziko nepřesnosti</a:t>
            </a:r>
          </a:p>
          <a:p>
            <a:endParaRPr lang="cs-CZ" dirty="0"/>
          </a:p>
          <a:p>
            <a:r>
              <a:rPr lang="cs-CZ" b="1" dirty="0"/>
              <a:t>Deskripce</a:t>
            </a:r>
          </a:p>
          <a:p>
            <a:pPr lvl="1"/>
            <a:r>
              <a:rPr lang="cs-CZ" dirty="0"/>
              <a:t>Nejednou vnímána jako „podřadný“ žánr</a:t>
            </a:r>
          </a:p>
          <a:p>
            <a:pPr lvl="1"/>
            <a:r>
              <a:rPr lang="cs-CZ" dirty="0"/>
              <a:t>Spojená s rizikem silné kritiky vůči práci</a:t>
            </a:r>
          </a:p>
          <a:p>
            <a:pPr lvl="1"/>
            <a:r>
              <a:rPr lang="cs-CZ" dirty="0"/>
              <a:t>Vhodné kombinovat s vysvětlením, testováním, vyhodnocením </a:t>
            </a:r>
            <a:r>
              <a:rPr lang="cs-CZ" dirty="0">
                <a:sym typeface="Wingdings" pitchFamily="2" charset="2"/>
              </a:rPr>
              <a:t> deskripce jako vstupní brána pro další fáze práce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16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B6238-3033-4E5E-A032-C90E18A5D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6473B8-68B2-4D91-8F75-B2CA067C2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teorie</a:t>
            </a:r>
          </a:p>
          <a:p>
            <a:pPr lvl="1"/>
            <a:r>
              <a:rPr lang="cs-CZ" dirty="0"/>
              <a:t>Využití v oblastech bez teorií anebo tam, kde existují pochybnosti o existujících teoriích</a:t>
            </a:r>
          </a:p>
          <a:p>
            <a:pPr lvl="1"/>
            <a:r>
              <a:rPr lang="cs-CZ" dirty="0"/>
              <a:t>Cíl - typicky na základě pozorování formulovat hypotézy</a:t>
            </a:r>
          </a:p>
          <a:p>
            <a:endParaRPr lang="cs-CZ" dirty="0"/>
          </a:p>
          <a:p>
            <a:r>
              <a:rPr lang="cs-CZ" b="1" dirty="0"/>
              <a:t>Testování teorie</a:t>
            </a:r>
          </a:p>
          <a:p>
            <a:pPr lvl="1"/>
            <a:r>
              <a:rPr lang="cs-CZ" dirty="0"/>
              <a:t>Existující teorie jsou podrobené „zkouškám“, testujícím jejich výpovědní hodnotu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87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1260</Words>
  <Application>Microsoft Office PowerPoint</Application>
  <PresentationFormat>Širokouhlá</PresentationFormat>
  <Paragraphs>273</Paragraphs>
  <Slides>31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Motív Office</vt:lpstr>
      <vt:lpstr>Plánování a strategie I</vt:lpstr>
      <vt:lpstr>Čím začít výzkum?</vt:lpstr>
      <vt:lpstr>Co když nemám žádnou představu o tématu?</vt:lpstr>
      <vt:lpstr>Výběr tématu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3. Všeobecné výzkumné otázky</vt:lpstr>
      <vt:lpstr>4. Specifické výzkumné otázky</vt:lpstr>
      <vt:lpstr>Výzkumné otázky</vt:lpstr>
      <vt:lpstr>Výzkumné otázky</vt:lpstr>
      <vt:lpstr>5. Otázky při sběru dat</vt:lpstr>
      <vt:lpstr>5. Otázky při sběru dat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a strategie I</dc:title>
  <dc:creator>Peter</dc:creator>
  <cp:lastModifiedBy>Peter</cp:lastModifiedBy>
  <cp:revision>1</cp:revision>
  <dcterms:created xsi:type="dcterms:W3CDTF">2022-02-22T22:57:10Z</dcterms:created>
  <dcterms:modified xsi:type="dcterms:W3CDTF">2022-02-28T06:29:43Z</dcterms:modified>
</cp:coreProperties>
</file>