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507" r:id="rId6"/>
    <p:sldId id="505" r:id="rId7"/>
    <p:sldId id="506" r:id="rId8"/>
    <p:sldId id="502" r:id="rId9"/>
    <p:sldId id="257" r:id="rId10"/>
    <p:sldId id="496" r:id="rId11"/>
    <p:sldId id="497" r:id="rId12"/>
    <p:sldId id="489" r:id="rId13"/>
    <p:sldId id="501" r:id="rId14"/>
    <p:sldId id="504" r:id="rId15"/>
    <p:sldId id="50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30D7BE-3C64-48C9-9F6E-A37ACEFD3584}" v="198" dt="2021-03-08T10:37:47.3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96046" autoAdjust="0"/>
  </p:normalViewPr>
  <p:slideViewPr>
    <p:cSldViewPr snapToGrid="0">
      <p:cViewPr varScale="1">
        <p:scale>
          <a:sx n="122" d="100"/>
          <a:sy n="122" d="100"/>
        </p:scale>
        <p:origin x="9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Chovančík" userId="4952bc1d-ff08-4933-8f82-d30ef8d8602b" providerId="ADAL" clId="{6030D7BE-3C64-48C9-9F6E-A37ACEFD3584}"/>
    <pc:docChg chg="undo custSel mod addSld delSld modSld sldOrd">
      <pc:chgData name="Martin Chovančík" userId="4952bc1d-ff08-4933-8f82-d30ef8d8602b" providerId="ADAL" clId="{6030D7BE-3C64-48C9-9F6E-A37ACEFD3584}" dt="2021-03-08T10:37:47.324" v="3245" actId="207"/>
      <pc:docMkLst>
        <pc:docMk/>
      </pc:docMkLst>
      <pc:sldChg chg="addSp delSp modSp add del mod setBg setClrOvrMap">
        <pc:chgData name="Martin Chovančík" userId="4952bc1d-ff08-4933-8f82-d30ef8d8602b" providerId="ADAL" clId="{6030D7BE-3C64-48C9-9F6E-A37ACEFD3584}" dt="2021-03-08T10:09:12.469" v="1923" actId="26606"/>
        <pc:sldMkLst>
          <pc:docMk/>
          <pc:sldMk cId="3750391280" sldId="256"/>
        </pc:sldMkLst>
        <pc:spChg chg="mod">
          <ac:chgData name="Martin Chovančík" userId="4952bc1d-ff08-4933-8f82-d30ef8d8602b" providerId="ADAL" clId="{6030D7BE-3C64-48C9-9F6E-A37ACEFD3584}" dt="2021-03-08T10:09:12.469" v="1923" actId="26606"/>
          <ac:spMkLst>
            <pc:docMk/>
            <pc:sldMk cId="3750391280" sldId="256"/>
            <ac:spMk id="2" creationId="{4ACCCA6A-D588-4AE8-8345-BE2E06F1DE43}"/>
          </ac:spMkLst>
        </pc:spChg>
        <pc:spChg chg="mod ord">
          <ac:chgData name="Martin Chovančík" userId="4952bc1d-ff08-4933-8f82-d30ef8d8602b" providerId="ADAL" clId="{6030D7BE-3C64-48C9-9F6E-A37ACEFD3584}" dt="2021-03-08T10:09:12.469" v="1923" actId="26606"/>
          <ac:spMkLst>
            <pc:docMk/>
            <pc:sldMk cId="3750391280" sldId="256"/>
            <ac:spMk id="3" creationId="{7A1A9F80-BC88-44E7-89C6-6C042AFAD721}"/>
          </ac:spMkLst>
        </pc:spChg>
        <pc:spChg chg="add del">
          <ac:chgData name="Martin Chovančík" userId="4952bc1d-ff08-4933-8f82-d30ef8d8602b" providerId="ADAL" clId="{6030D7BE-3C64-48C9-9F6E-A37ACEFD3584}" dt="2021-03-08T10:09:12.469" v="1923" actId="26606"/>
          <ac:spMkLst>
            <pc:docMk/>
            <pc:sldMk cId="3750391280" sldId="256"/>
            <ac:spMk id="14" creationId="{49FC0429-1777-4051-AFA1-A3E8593C0C76}"/>
          </ac:spMkLst>
        </pc:spChg>
        <pc:spChg chg="add del">
          <ac:chgData name="Martin Chovančík" userId="4952bc1d-ff08-4933-8f82-d30ef8d8602b" providerId="ADAL" clId="{6030D7BE-3C64-48C9-9F6E-A37ACEFD3584}" dt="2021-03-08T10:09:12.469" v="1923" actId="26606"/>
          <ac:spMkLst>
            <pc:docMk/>
            <pc:sldMk cId="3750391280" sldId="256"/>
            <ac:spMk id="16" creationId="{38D3B1B8-B04F-487E-87AF-E6DDAAFBF3C2}"/>
          </ac:spMkLst>
        </pc:spChg>
        <pc:spChg chg="add del">
          <ac:chgData name="Martin Chovančík" userId="4952bc1d-ff08-4933-8f82-d30ef8d8602b" providerId="ADAL" clId="{6030D7BE-3C64-48C9-9F6E-A37ACEFD3584}" dt="2021-03-08T10:09:12.469" v="1923" actId="26606"/>
          <ac:spMkLst>
            <pc:docMk/>
            <pc:sldMk cId="3750391280" sldId="256"/>
            <ac:spMk id="21" creationId="{71B2258F-86CA-4D4D-8270-BC05FCDEBFB3}"/>
          </ac:spMkLst>
        </pc:spChg>
        <pc:picChg chg="mod">
          <ac:chgData name="Martin Chovančík" userId="4952bc1d-ff08-4933-8f82-d30ef8d8602b" providerId="ADAL" clId="{6030D7BE-3C64-48C9-9F6E-A37ACEFD3584}" dt="2021-03-08T10:09:12.469" v="1923" actId="26606"/>
          <ac:picMkLst>
            <pc:docMk/>
            <pc:sldMk cId="3750391280" sldId="256"/>
            <ac:picMk id="5" creationId="{70B704F6-9350-498C-B448-F4AB8653709C}"/>
          </ac:picMkLst>
        </pc:picChg>
      </pc:sldChg>
      <pc:sldChg chg="addSp delSp modSp mod">
        <pc:chgData name="Martin Chovančík" userId="4952bc1d-ff08-4933-8f82-d30ef8d8602b" providerId="ADAL" clId="{6030D7BE-3C64-48C9-9F6E-A37ACEFD3584}" dt="2021-03-08T08:25:01.229" v="1132" actId="948"/>
        <pc:sldMkLst>
          <pc:docMk/>
          <pc:sldMk cId="3067430179" sldId="257"/>
        </pc:sldMkLst>
        <pc:spChg chg="add del mod">
          <ac:chgData name="Martin Chovančík" userId="4952bc1d-ff08-4933-8f82-d30ef8d8602b" providerId="ADAL" clId="{6030D7BE-3C64-48C9-9F6E-A37ACEFD3584}" dt="2021-03-08T08:24:05.223" v="1124" actId="20577"/>
          <ac:spMkLst>
            <pc:docMk/>
            <pc:sldMk cId="3067430179" sldId="257"/>
            <ac:spMk id="2" creationId="{63CD3FBC-85EE-4A4F-A5E9-5849DBD8F4A5}"/>
          </ac:spMkLst>
        </pc:spChg>
        <pc:spChg chg="add del mod">
          <ac:chgData name="Martin Chovančík" userId="4952bc1d-ff08-4933-8f82-d30ef8d8602b" providerId="ADAL" clId="{6030D7BE-3C64-48C9-9F6E-A37ACEFD3584}" dt="2021-03-08T08:22:51.618" v="1099" actId="26606"/>
          <ac:spMkLst>
            <pc:docMk/>
            <pc:sldMk cId="3067430179" sldId="257"/>
            <ac:spMk id="3" creationId="{AEB08561-49DB-44B2-9B45-A7E73F395E2E}"/>
          </ac:spMkLst>
        </pc:spChg>
        <pc:spChg chg="add del mod">
          <ac:chgData name="Martin Chovančík" userId="4952bc1d-ff08-4933-8f82-d30ef8d8602b" providerId="ADAL" clId="{6030D7BE-3C64-48C9-9F6E-A37ACEFD3584}" dt="2021-03-08T08:14:53.143" v="731"/>
          <ac:spMkLst>
            <pc:docMk/>
            <pc:sldMk cId="3067430179" sldId="257"/>
            <ac:spMk id="4" creationId="{3009D65C-6A98-40FE-A237-7E323B51133E}"/>
          </ac:spMkLst>
        </pc:spChg>
        <pc:spChg chg="add del mod">
          <ac:chgData name="Martin Chovančík" userId="4952bc1d-ff08-4933-8f82-d30ef8d8602b" providerId="ADAL" clId="{6030D7BE-3C64-48C9-9F6E-A37ACEFD3584}" dt="2021-03-08T08:21:03.681" v="1083" actId="478"/>
          <ac:spMkLst>
            <pc:docMk/>
            <pc:sldMk cId="3067430179" sldId="257"/>
            <ac:spMk id="5" creationId="{3EEA5133-2C41-4D0A-B6AE-5891ACEF879D}"/>
          </ac:spMkLst>
        </pc:spChg>
        <pc:spChg chg="add del mod">
          <ac:chgData name="Martin Chovančík" userId="4952bc1d-ff08-4933-8f82-d30ef8d8602b" providerId="ADAL" clId="{6030D7BE-3C64-48C9-9F6E-A37ACEFD3584}" dt="2021-03-08T08:21:03.369" v="1082" actId="478"/>
          <ac:spMkLst>
            <pc:docMk/>
            <pc:sldMk cId="3067430179" sldId="257"/>
            <ac:spMk id="6" creationId="{4EA9D6E3-35BA-4075-A130-77C9E6D34DAC}"/>
          </ac:spMkLst>
        </pc:spChg>
        <pc:spChg chg="add mod">
          <ac:chgData name="Martin Chovančík" userId="4952bc1d-ff08-4933-8f82-d30ef8d8602b" providerId="ADAL" clId="{6030D7BE-3C64-48C9-9F6E-A37ACEFD3584}" dt="2021-03-08T08:25:01.229" v="1132" actId="948"/>
          <ac:spMkLst>
            <pc:docMk/>
            <pc:sldMk cId="3067430179" sldId="257"/>
            <ac:spMk id="7" creationId="{2158CC61-4F02-46F0-9784-C25634BB5624}"/>
          </ac:spMkLst>
        </pc:spChg>
        <pc:spChg chg="add del mod">
          <ac:chgData name="Martin Chovančík" userId="4952bc1d-ff08-4933-8f82-d30ef8d8602b" providerId="ADAL" clId="{6030D7BE-3C64-48C9-9F6E-A37ACEFD3584}" dt="2021-03-08T08:21:04.023" v="1085"/>
          <ac:spMkLst>
            <pc:docMk/>
            <pc:sldMk cId="3067430179" sldId="257"/>
            <ac:spMk id="8" creationId="{D09EF9E6-67F4-4DBF-BB04-80376B34F055}"/>
          </ac:spMkLst>
        </pc:spChg>
        <pc:spChg chg="add mod ord">
          <ac:chgData name="Martin Chovančík" userId="4952bc1d-ff08-4933-8f82-d30ef8d8602b" providerId="ADAL" clId="{6030D7BE-3C64-48C9-9F6E-A37ACEFD3584}" dt="2021-03-08T08:22:26.232" v="1096" actId="14100"/>
          <ac:spMkLst>
            <pc:docMk/>
            <pc:sldMk cId="3067430179" sldId="257"/>
            <ac:spMk id="10" creationId="{087E162F-82FE-449F-991A-B8209BB23B86}"/>
          </ac:spMkLst>
        </pc:spChg>
        <pc:graphicFrameChg chg="add del mod">
          <ac:chgData name="Martin Chovančík" userId="4952bc1d-ff08-4933-8f82-d30ef8d8602b" providerId="ADAL" clId="{6030D7BE-3C64-48C9-9F6E-A37ACEFD3584}" dt="2021-03-08T08:21:04.255" v="1086" actId="26606"/>
          <ac:graphicFrameMkLst>
            <pc:docMk/>
            <pc:sldMk cId="3067430179" sldId="257"/>
            <ac:graphicFrameMk id="9" creationId="{2BB5B069-79FF-4AD7-A25C-A3370E5D2971}"/>
          </ac:graphicFrameMkLst>
        </pc:graphicFrameChg>
        <pc:graphicFrameChg chg="add del">
          <ac:chgData name="Martin Chovančík" userId="4952bc1d-ff08-4933-8f82-d30ef8d8602b" providerId="ADAL" clId="{6030D7BE-3C64-48C9-9F6E-A37ACEFD3584}" dt="2021-03-08T08:22:49.056" v="1098" actId="26606"/>
          <ac:graphicFrameMkLst>
            <pc:docMk/>
            <pc:sldMk cId="3067430179" sldId="257"/>
            <ac:graphicFrameMk id="12" creationId="{90A3A920-FE9B-4360-A49F-B4012EFE7F3A}"/>
          </ac:graphicFrameMkLst>
        </pc:graphicFrameChg>
        <pc:graphicFrameChg chg="add mod">
          <ac:chgData name="Martin Chovančík" userId="4952bc1d-ff08-4933-8f82-d30ef8d8602b" providerId="ADAL" clId="{6030D7BE-3C64-48C9-9F6E-A37ACEFD3584}" dt="2021-03-08T08:23:19.576" v="1101" actId="14100"/>
          <ac:graphicFrameMkLst>
            <pc:docMk/>
            <pc:sldMk cId="3067430179" sldId="257"/>
            <ac:graphicFrameMk id="13" creationId="{90A3A920-FE9B-4360-A49F-B4012EFE7F3A}"/>
          </ac:graphicFrameMkLst>
        </pc:graphicFrameChg>
      </pc:sldChg>
      <pc:sldChg chg="addSp delSp modSp mod">
        <pc:chgData name="Martin Chovančík" userId="4952bc1d-ff08-4933-8f82-d30ef8d8602b" providerId="ADAL" clId="{6030D7BE-3C64-48C9-9F6E-A37ACEFD3584}" dt="2021-03-08T08:55:28.040" v="1208" actId="1076"/>
        <pc:sldMkLst>
          <pc:docMk/>
          <pc:sldMk cId="0" sldId="489"/>
        </pc:sldMkLst>
        <pc:spChg chg="mod">
          <ac:chgData name="Martin Chovančík" userId="4952bc1d-ff08-4933-8f82-d30ef8d8602b" providerId="ADAL" clId="{6030D7BE-3C64-48C9-9F6E-A37ACEFD3584}" dt="2021-03-08T08:55:28.040" v="1208" actId="1076"/>
          <ac:spMkLst>
            <pc:docMk/>
            <pc:sldMk cId="0" sldId="489"/>
            <ac:spMk id="14338" creationId="{A0A5DF71-5D7C-4835-AD2B-38CB6081AE2A}"/>
          </ac:spMkLst>
        </pc:spChg>
        <pc:spChg chg="del">
          <ac:chgData name="Martin Chovančík" userId="4952bc1d-ff08-4933-8f82-d30ef8d8602b" providerId="ADAL" clId="{6030D7BE-3C64-48C9-9F6E-A37ACEFD3584}" dt="2021-03-08T08:55:03.580" v="1170"/>
          <ac:spMkLst>
            <pc:docMk/>
            <pc:sldMk cId="0" sldId="489"/>
            <ac:spMk id="14344" creationId="{AC0F05C4-7FC0-4ACC-8A03-A0B7F58B7FD2}"/>
          </ac:spMkLst>
        </pc:spChg>
        <pc:picChg chg="add mod">
          <ac:chgData name="Martin Chovančík" userId="4952bc1d-ff08-4933-8f82-d30ef8d8602b" providerId="ADAL" clId="{6030D7BE-3C64-48C9-9F6E-A37ACEFD3584}" dt="2021-03-08T08:55:08.581" v="1172" actId="1076"/>
          <ac:picMkLst>
            <pc:docMk/>
            <pc:sldMk cId="0" sldId="489"/>
            <ac:picMk id="11" creationId="{25815D04-41EB-46D7-ACB0-A79609AF3AB3}"/>
          </ac:picMkLst>
        </pc:picChg>
      </pc:sldChg>
      <pc:sldChg chg="addSp delSp modSp mod ord">
        <pc:chgData name="Martin Chovančík" userId="4952bc1d-ff08-4933-8f82-d30ef8d8602b" providerId="ADAL" clId="{6030D7BE-3C64-48C9-9F6E-A37ACEFD3584}" dt="2021-03-08T10:09:46.660" v="1927"/>
        <pc:sldMkLst>
          <pc:docMk/>
          <pc:sldMk cId="0" sldId="496"/>
        </pc:sldMkLst>
        <pc:spChg chg="add mod">
          <ac:chgData name="Martin Chovančík" userId="4952bc1d-ff08-4933-8f82-d30ef8d8602b" providerId="ADAL" clId="{6030D7BE-3C64-48C9-9F6E-A37ACEFD3584}" dt="2021-03-08T09:15:33.903" v="1442" actId="1076"/>
          <ac:spMkLst>
            <pc:docMk/>
            <pc:sldMk cId="0" sldId="496"/>
            <ac:spMk id="2" creationId="{759B03A0-EFD9-4014-B054-23F47F0F67CB}"/>
          </ac:spMkLst>
        </pc:spChg>
        <pc:spChg chg="mod ord">
          <ac:chgData name="Martin Chovančík" userId="4952bc1d-ff08-4933-8f82-d30ef8d8602b" providerId="ADAL" clId="{6030D7BE-3C64-48C9-9F6E-A37ACEFD3584}" dt="2021-03-08T09:14:39.444" v="1436" actId="26606"/>
          <ac:spMkLst>
            <pc:docMk/>
            <pc:sldMk cId="0" sldId="496"/>
            <ac:spMk id="4" creationId="{9C9D0910-9932-4A30-B8D2-8C54C05826FA}"/>
          </ac:spMkLst>
        </pc:spChg>
        <pc:spChg chg="del">
          <ac:chgData name="Martin Chovančík" userId="4952bc1d-ff08-4933-8f82-d30ef8d8602b" providerId="ADAL" clId="{6030D7BE-3C64-48C9-9F6E-A37ACEFD3584}" dt="2021-03-08T09:14:39.444" v="1436" actId="26606"/>
          <ac:spMkLst>
            <pc:docMk/>
            <pc:sldMk cId="0" sldId="496"/>
            <ac:spMk id="72" creationId="{7CB4857B-ED7C-444D-9F04-2F885114A1C2}"/>
          </ac:spMkLst>
        </pc:spChg>
        <pc:spChg chg="del">
          <ac:chgData name="Martin Chovančík" userId="4952bc1d-ff08-4933-8f82-d30ef8d8602b" providerId="ADAL" clId="{6030D7BE-3C64-48C9-9F6E-A37ACEFD3584}" dt="2021-03-08T09:14:39.444" v="1436" actId="26606"/>
          <ac:spMkLst>
            <pc:docMk/>
            <pc:sldMk cId="0" sldId="496"/>
            <ac:spMk id="74" creationId="{D18046FB-44EA-4FD8-A585-EA09A319B2D0}"/>
          </ac:spMkLst>
        </pc:spChg>
        <pc:spChg chg="del">
          <ac:chgData name="Martin Chovančík" userId="4952bc1d-ff08-4933-8f82-d30ef8d8602b" providerId="ADAL" clId="{6030D7BE-3C64-48C9-9F6E-A37ACEFD3584}" dt="2021-03-08T09:14:39.444" v="1436" actId="26606"/>
          <ac:spMkLst>
            <pc:docMk/>
            <pc:sldMk cId="0" sldId="496"/>
            <ac:spMk id="76" creationId="{479F5F2B-8B58-4140-AE6A-51F6C67B18D9}"/>
          </ac:spMkLst>
        </pc:spChg>
        <pc:spChg chg="add">
          <ac:chgData name="Martin Chovančík" userId="4952bc1d-ff08-4933-8f82-d30ef8d8602b" providerId="ADAL" clId="{6030D7BE-3C64-48C9-9F6E-A37ACEFD3584}" dt="2021-03-08T09:14:39.444" v="1436" actId="26606"/>
          <ac:spMkLst>
            <pc:docMk/>
            <pc:sldMk cId="0" sldId="496"/>
            <ac:spMk id="136" creationId="{05C7EBC3-4672-4DAB-81C2-58661FAFAED6}"/>
          </ac:spMkLst>
        </pc:spChg>
        <pc:spChg chg="add">
          <ac:chgData name="Martin Chovančík" userId="4952bc1d-ff08-4933-8f82-d30ef8d8602b" providerId="ADAL" clId="{6030D7BE-3C64-48C9-9F6E-A37ACEFD3584}" dt="2021-03-08T09:14:39.444" v="1436" actId="26606"/>
          <ac:spMkLst>
            <pc:docMk/>
            <pc:sldMk cId="0" sldId="496"/>
            <ac:spMk id="138" creationId="{40BF962F-4C6F-461E-86F2-C43F56CC939B}"/>
          </ac:spMkLst>
        </pc:spChg>
        <pc:spChg chg="add">
          <ac:chgData name="Martin Chovančík" userId="4952bc1d-ff08-4933-8f82-d30ef8d8602b" providerId="ADAL" clId="{6030D7BE-3C64-48C9-9F6E-A37ACEFD3584}" dt="2021-03-08T09:14:39.444" v="1436" actId="26606"/>
          <ac:spMkLst>
            <pc:docMk/>
            <pc:sldMk cId="0" sldId="496"/>
            <ac:spMk id="140" creationId="{2E94A4F7-38E4-45EA-8E2E-CE1B5766B4F1}"/>
          </ac:spMkLst>
        </pc:spChg>
        <pc:spChg chg="mod">
          <ac:chgData name="Martin Chovančík" userId="4952bc1d-ff08-4933-8f82-d30ef8d8602b" providerId="ADAL" clId="{6030D7BE-3C64-48C9-9F6E-A37ACEFD3584}" dt="2021-03-08T09:15:59.667" v="1470" actId="20577"/>
          <ac:spMkLst>
            <pc:docMk/>
            <pc:sldMk cId="0" sldId="496"/>
            <ac:spMk id="12290" creationId="{750F2E14-9EEF-47B4-AC2C-1C0CCB55764D}"/>
          </ac:spMkLst>
        </pc:spChg>
        <pc:spChg chg="mod">
          <ac:chgData name="Martin Chovančík" userId="4952bc1d-ff08-4933-8f82-d30ef8d8602b" providerId="ADAL" clId="{6030D7BE-3C64-48C9-9F6E-A37ACEFD3584}" dt="2021-03-08T09:14:39.444" v="1436" actId="26606"/>
          <ac:spMkLst>
            <pc:docMk/>
            <pc:sldMk cId="0" sldId="496"/>
            <ac:spMk id="12291" creationId="{CFDFA414-1381-49DB-8EA0-900412B6B0EB}"/>
          </ac:spMkLst>
        </pc:spChg>
        <pc:picChg chg="add mod">
          <ac:chgData name="Martin Chovančík" userId="4952bc1d-ff08-4933-8f82-d30ef8d8602b" providerId="ADAL" clId="{6030D7BE-3C64-48C9-9F6E-A37ACEFD3584}" dt="2021-03-08T09:14:50.849" v="1440" actId="1076"/>
          <ac:picMkLst>
            <pc:docMk/>
            <pc:sldMk cId="0" sldId="496"/>
            <ac:picMk id="8" creationId="{08BAF779-DBF6-41FF-B68A-1B1BB70F788F}"/>
          </ac:picMkLst>
        </pc:picChg>
      </pc:sldChg>
      <pc:sldChg chg="modSp mod">
        <pc:chgData name="Martin Chovančík" userId="4952bc1d-ff08-4933-8f82-d30ef8d8602b" providerId="ADAL" clId="{6030D7BE-3C64-48C9-9F6E-A37ACEFD3584}" dt="2021-03-08T08:26:22.096" v="1169" actId="20577"/>
        <pc:sldMkLst>
          <pc:docMk/>
          <pc:sldMk cId="0" sldId="497"/>
        </pc:sldMkLst>
        <pc:spChg chg="mod">
          <ac:chgData name="Martin Chovančík" userId="4952bc1d-ff08-4933-8f82-d30ef8d8602b" providerId="ADAL" clId="{6030D7BE-3C64-48C9-9F6E-A37ACEFD3584}" dt="2021-03-08T08:26:22.096" v="1169" actId="20577"/>
          <ac:spMkLst>
            <pc:docMk/>
            <pc:sldMk cId="0" sldId="497"/>
            <ac:spMk id="13314" creationId="{4B3A2768-14D0-449F-B5B8-9D41C2AB6D74}"/>
          </ac:spMkLst>
        </pc:spChg>
        <pc:spChg chg="mod">
          <ac:chgData name="Martin Chovančík" userId="4952bc1d-ff08-4933-8f82-d30ef8d8602b" providerId="ADAL" clId="{6030D7BE-3C64-48C9-9F6E-A37ACEFD3584}" dt="2021-03-08T08:25:53.141" v="1143" actId="1076"/>
          <ac:spMkLst>
            <pc:docMk/>
            <pc:sldMk cId="0" sldId="497"/>
            <ac:spMk id="13317" creationId="{BEA8F75F-3EF1-4B4B-BB0A-9C64C28F8447}"/>
          </ac:spMkLst>
        </pc:spChg>
        <pc:picChg chg="mod">
          <ac:chgData name="Martin Chovančík" userId="4952bc1d-ff08-4933-8f82-d30ef8d8602b" providerId="ADAL" clId="{6030D7BE-3C64-48C9-9F6E-A37ACEFD3584}" dt="2021-03-08T08:26:06.750" v="1149" actId="1076"/>
          <ac:picMkLst>
            <pc:docMk/>
            <pc:sldMk cId="0" sldId="497"/>
            <ac:picMk id="13315" creationId="{151C028A-7E88-447B-912D-5DC15B01F21F}"/>
          </ac:picMkLst>
        </pc:picChg>
      </pc:sldChg>
      <pc:sldChg chg="addSp modSp mod">
        <pc:chgData name="Martin Chovančík" userId="4952bc1d-ff08-4933-8f82-d30ef8d8602b" providerId="ADAL" clId="{6030D7BE-3C64-48C9-9F6E-A37ACEFD3584}" dt="2021-03-08T10:24:04.059" v="2906" actId="5793"/>
        <pc:sldMkLst>
          <pc:docMk/>
          <pc:sldMk cId="0" sldId="501"/>
        </pc:sldMkLst>
        <pc:spChg chg="mod">
          <ac:chgData name="Martin Chovančík" userId="4952bc1d-ff08-4933-8f82-d30ef8d8602b" providerId="ADAL" clId="{6030D7BE-3C64-48C9-9F6E-A37ACEFD3584}" dt="2021-03-08T10:23:48.743" v="2880" actId="20577"/>
          <ac:spMkLst>
            <pc:docMk/>
            <pc:sldMk cId="0" sldId="501"/>
            <ac:spMk id="15362" creationId="{DB95C08A-E128-4710-8665-4CB5D8BC9D24}"/>
          </ac:spMkLst>
        </pc:spChg>
        <pc:spChg chg="mod">
          <ac:chgData name="Martin Chovančík" userId="4952bc1d-ff08-4933-8f82-d30ef8d8602b" providerId="ADAL" clId="{6030D7BE-3C64-48C9-9F6E-A37ACEFD3584}" dt="2021-03-08T10:24:04.059" v="2906" actId="5793"/>
          <ac:spMkLst>
            <pc:docMk/>
            <pc:sldMk cId="0" sldId="501"/>
            <ac:spMk id="15365" creationId="{E7EF2E38-85A1-49F3-B24D-E66A237C1380}"/>
          </ac:spMkLst>
        </pc:spChg>
        <pc:picChg chg="add mod">
          <ac:chgData name="Martin Chovančík" userId="4952bc1d-ff08-4933-8f82-d30ef8d8602b" providerId="ADAL" clId="{6030D7BE-3C64-48C9-9F6E-A37ACEFD3584}" dt="2021-03-08T10:22:24.085" v="2853" actId="1076"/>
          <ac:picMkLst>
            <pc:docMk/>
            <pc:sldMk cId="0" sldId="501"/>
            <ac:picMk id="8" creationId="{2CD3F020-4A13-40DF-A0A6-3E6BA023A22B}"/>
          </ac:picMkLst>
        </pc:picChg>
      </pc:sldChg>
      <pc:sldChg chg="addSp delSp modSp new mod setBg modAnim">
        <pc:chgData name="Martin Chovančík" userId="4952bc1d-ff08-4933-8f82-d30ef8d8602b" providerId="ADAL" clId="{6030D7BE-3C64-48C9-9F6E-A37ACEFD3584}" dt="2021-03-08T08:11:46.126" v="525" actId="20577"/>
        <pc:sldMkLst>
          <pc:docMk/>
          <pc:sldMk cId="3795587420" sldId="502"/>
        </pc:sldMkLst>
        <pc:spChg chg="mod">
          <ac:chgData name="Martin Chovančík" userId="4952bc1d-ff08-4933-8f82-d30ef8d8602b" providerId="ADAL" clId="{6030D7BE-3C64-48C9-9F6E-A37ACEFD3584}" dt="2021-03-08T08:09:03.711" v="522" actId="20577"/>
          <ac:spMkLst>
            <pc:docMk/>
            <pc:sldMk cId="3795587420" sldId="502"/>
            <ac:spMk id="2" creationId="{9A65AC53-2735-42E8-BBF4-948C19FA99D2}"/>
          </ac:spMkLst>
        </pc:spChg>
        <pc:spChg chg="del mod">
          <ac:chgData name="Martin Chovančík" userId="4952bc1d-ff08-4933-8f82-d30ef8d8602b" providerId="ADAL" clId="{6030D7BE-3C64-48C9-9F6E-A37ACEFD3584}" dt="2021-03-08T07:57:05.454" v="387" actId="26606"/>
          <ac:spMkLst>
            <pc:docMk/>
            <pc:sldMk cId="3795587420" sldId="502"/>
            <ac:spMk id="3" creationId="{DBE9D540-6353-471A-BCE5-CA555434789C}"/>
          </ac:spMkLst>
        </pc:spChg>
        <pc:spChg chg="add">
          <ac:chgData name="Martin Chovančík" userId="4952bc1d-ff08-4933-8f82-d30ef8d8602b" providerId="ADAL" clId="{6030D7BE-3C64-48C9-9F6E-A37ACEFD3584}" dt="2021-03-08T07:57:05.454" v="387" actId="26606"/>
          <ac:spMkLst>
            <pc:docMk/>
            <pc:sldMk cId="3795587420" sldId="502"/>
            <ac:spMk id="9" creationId="{1D63C574-BFD2-41A1-A567-B0C3CC7FDD4F}"/>
          </ac:spMkLst>
        </pc:spChg>
        <pc:spChg chg="add">
          <ac:chgData name="Martin Chovančík" userId="4952bc1d-ff08-4933-8f82-d30ef8d8602b" providerId="ADAL" clId="{6030D7BE-3C64-48C9-9F6E-A37ACEFD3584}" dt="2021-03-08T07:57:05.454" v="387" actId="26606"/>
          <ac:spMkLst>
            <pc:docMk/>
            <pc:sldMk cId="3795587420" sldId="502"/>
            <ac:spMk id="11" creationId="{E2A46BAB-8C31-42B2-90E8-B26DD3E81D37}"/>
          </ac:spMkLst>
        </pc:spChg>
        <pc:grpChg chg="add">
          <ac:chgData name="Martin Chovančík" userId="4952bc1d-ff08-4933-8f82-d30ef8d8602b" providerId="ADAL" clId="{6030D7BE-3C64-48C9-9F6E-A37ACEFD3584}" dt="2021-03-08T07:57:05.454" v="387" actId="26606"/>
          <ac:grpSpMkLst>
            <pc:docMk/>
            <pc:sldMk cId="3795587420" sldId="502"/>
            <ac:grpSpMk id="13" creationId="{B3F7A3C7-0737-4E57-B30E-8EEFE638B401}"/>
          </ac:grpSpMkLst>
        </pc:grpChg>
        <pc:grpChg chg="add">
          <ac:chgData name="Martin Chovančík" userId="4952bc1d-ff08-4933-8f82-d30ef8d8602b" providerId="ADAL" clId="{6030D7BE-3C64-48C9-9F6E-A37ACEFD3584}" dt="2021-03-08T07:57:05.454" v="387" actId="26606"/>
          <ac:grpSpMkLst>
            <pc:docMk/>
            <pc:sldMk cId="3795587420" sldId="502"/>
            <ac:grpSpMk id="17" creationId="{43F5E015-E085-4624-B431-B42414448684}"/>
          </ac:grpSpMkLst>
        </pc:grpChg>
        <pc:graphicFrameChg chg="add mod">
          <ac:chgData name="Martin Chovančík" userId="4952bc1d-ff08-4933-8f82-d30ef8d8602b" providerId="ADAL" clId="{6030D7BE-3C64-48C9-9F6E-A37ACEFD3584}" dt="2021-03-08T08:11:46.126" v="525" actId="20577"/>
          <ac:graphicFrameMkLst>
            <pc:docMk/>
            <pc:sldMk cId="3795587420" sldId="502"/>
            <ac:graphicFrameMk id="5" creationId="{43C642BD-2270-4403-94E7-C0FB11BB6A54}"/>
          </ac:graphicFrameMkLst>
        </pc:graphicFrameChg>
        <pc:picChg chg="add mod">
          <ac:chgData name="Martin Chovančík" userId="4952bc1d-ff08-4933-8f82-d30ef8d8602b" providerId="ADAL" clId="{6030D7BE-3C64-48C9-9F6E-A37ACEFD3584}" dt="2021-03-08T08:04:44.823" v="480" actId="14100"/>
          <ac:picMkLst>
            <pc:docMk/>
            <pc:sldMk cId="3795587420" sldId="502"/>
            <ac:picMk id="25" creationId="{CA521208-41FB-49D2-BD70-E8D11F3FF229}"/>
          </ac:picMkLst>
        </pc:picChg>
        <pc:picChg chg="add mod">
          <ac:chgData name="Martin Chovančík" userId="4952bc1d-ff08-4933-8f82-d30ef8d8602b" providerId="ADAL" clId="{6030D7BE-3C64-48C9-9F6E-A37ACEFD3584}" dt="2021-03-08T08:01:19.190" v="423" actId="1076"/>
          <ac:picMkLst>
            <pc:docMk/>
            <pc:sldMk cId="3795587420" sldId="502"/>
            <ac:picMk id="1026" creationId="{9A0849C5-0104-4D37-9890-B7E88A80FEA8}"/>
          </ac:picMkLst>
        </pc:picChg>
      </pc:sldChg>
      <pc:sldChg chg="addSp modSp new mod setBg">
        <pc:chgData name="Martin Chovančík" userId="4952bc1d-ff08-4933-8f82-d30ef8d8602b" providerId="ADAL" clId="{6030D7BE-3C64-48C9-9F6E-A37ACEFD3584}" dt="2021-03-08T09:33:56.507" v="1801" actId="207"/>
        <pc:sldMkLst>
          <pc:docMk/>
          <pc:sldMk cId="2278194159" sldId="503"/>
        </pc:sldMkLst>
        <pc:spChg chg="mod">
          <ac:chgData name="Martin Chovančík" userId="4952bc1d-ff08-4933-8f82-d30ef8d8602b" providerId="ADAL" clId="{6030D7BE-3C64-48C9-9F6E-A37ACEFD3584}" dt="2021-03-08T09:24:35.508" v="1472" actId="26606"/>
          <ac:spMkLst>
            <pc:docMk/>
            <pc:sldMk cId="2278194159" sldId="503"/>
            <ac:spMk id="2" creationId="{7C468C20-BCD6-4ACB-A6B7-E4B8769A1676}"/>
          </ac:spMkLst>
        </pc:spChg>
        <pc:spChg chg="mod">
          <ac:chgData name="Martin Chovančík" userId="4952bc1d-ff08-4933-8f82-d30ef8d8602b" providerId="ADAL" clId="{6030D7BE-3C64-48C9-9F6E-A37ACEFD3584}" dt="2021-03-08T09:33:56.507" v="1801" actId="207"/>
          <ac:spMkLst>
            <pc:docMk/>
            <pc:sldMk cId="2278194159" sldId="503"/>
            <ac:spMk id="3" creationId="{E29B3C5B-D147-45F8-982A-B027FBE4CA1A}"/>
          </ac:spMkLst>
        </pc:spChg>
        <pc:spChg chg="add mod">
          <ac:chgData name="Martin Chovančík" userId="4952bc1d-ff08-4933-8f82-d30ef8d8602b" providerId="ADAL" clId="{6030D7BE-3C64-48C9-9F6E-A37ACEFD3584}" dt="2021-03-08T09:25:17.436" v="1497" actId="1076"/>
          <ac:spMkLst>
            <pc:docMk/>
            <pc:sldMk cId="2278194159" sldId="503"/>
            <ac:spMk id="4" creationId="{D66E71D2-F23F-4250-9B14-C1B106F8398A}"/>
          </ac:spMkLst>
        </pc:spChg>
        <pc:spChg chg="add mod">
          <ac:chgData name="Martin Chovančík" userId="4952bc1d-ff08-4933-8f82-d30ef8d8602b" providerId="ADAL" clId="{6030D7BE-3C64-48C9-9F6E-A37ACEFD3584}" dt="2021-03-08T09:25:28.993" v="1499" actId="1076"/>
          <ac:spMkLst>
            <pc:docMk/>
            <pc:sldMk cId="2278194159" sldId="503"/>
            <ac:spMk id="5" creationId="{9DACD1C3-8B9D-47F2-8E4D-12574443A062}"/>
          </ac:spMkLst>
        </pc:spChg>
        <pc:spChg chg="add">
          <ac:chgData name="Martin Chovančík" userId="4952bc1d-ff08-4933-8f82-d30ef8d8602b" providerId="ADAL" clId="{6030D7BE-3C64-48C9-9F6E-A37ACEFD3584}" dt="2021-03-08T09:24:35.508" v="1472" actId="26606"/>
          <ac:spMkLst>
            <pc:docMk/>
            <pc:sldMk cId="2278194159" sldId="503"/>
            <ac:spMk id="71" creationId="{98C94856-200D-405A-AB35-F9553D46E043}"/>
          </ac:spMkLst>
        </pc:spChg>
        <pc:picChg chg="add mod">
          <ac:chgData name="Martin Chovančík" userId="4952bc1d-ff08-4933-8f82-d30ef8d8602b" providerId="ADAL" clId="{6030D7BE-3C64-48C9-9F6E-A37ACEFD3584}" dt="2021-03-08T09:24:35.508" v="1472" actId="26606"/>
          <ac:picMkLst>
            <pc:docMk/>
            <pc:sldMk cId="2278194159" sldId="503"/>
            <ac:picMk id="2050" creationId="{D6B5C02E-C6AB-4E8B-BB58-D7EECC00A53B}"/>
          </ac:picMkLst>
        </pc:picChg>
      </pc:sldChg>
      <pc:sldChg chg="new del">
        <pc:chgData name="Martin Chovančík" userId="4952bc1d-ff08-4933-8f82-d30ef8d8602b" providerId="ADAL" clId="{6030D7BE-3C64-48C9-9F6E-A37ACEFD3584}" dt="2021-03-08T08:14:35.985" v="729" actId="680"/>
        <pc:sldMkLst>
          <pc:docMk/>
          <pc:sldMk cId="3143882203" sldId="503"/>
        </pc:sldMkLst>
      </pc:sldChg>
      <pc:sldChg chg="addSp delSp modSp new mod ord setBg">
        <pc:chgData name="Martin Chovančík" userId="4952bc1d-ff08-4933-8f82-d30ef8d8602b" providerId="ADAL" clId="{6030D7BE-3C64-48C9-9F6E-A37ACEFD3584}" dt="2021-03-08T09:33:45.005" v="1799" actId="114"/>
        <pc:sldMkLst>
          <pc:docMk/>
          <pc:sldMk cId="3832904044" sldId="504"/>
        </pc:sldMkLst>
        <pc:spChg chg="mod">
          <ac:chgData name="Martin Chovančík" userId="4952bc1d-ff08-4933-8f82-d30ef8d8602b" providerId="ADAL" clId="{6030D7BE-3C64-48C9-9F6E-A37ACEFD3584}" dt="2021-03-08T09:30:39.455" v="1556" actId="20577"/>
          <ac:spMkLst>
            <pc:docMk/>
            <pc:sldMk cId="3832904044" sldId="504"/>
            <ac:spMk id="2" creationId="{E2AFD9F9-9EF3-4320-93B2-169268FF5A33}"/>
          </ac:spMkLst>
        </pc:spChg>
        <pc:spChg chg="mod ord">
          <ac:chgData name="Martin Chovančík" userId="4952bc1d-ff08-4933-8f82-d30ef8d8602b" providerId="ADAL" clId="{6030D7BE-3C64-48C9-9F6E-A37ACEFD3584}" dt="2021-03-08T09:33:45.005" v="1799" actId="114"/>
          <ac:spMkLst>
            <pc:docMk/>
            <pc:sldMk cId="3832904044" sldId="504"/>
            <ac:spMk id="3" creationId="{DF073FF7-634B-4AB0-B9E0-8EB0C48CB9A3}"/>
          </ac:spMkLst>
        </pc:spChg>
        <pc:spChg chg="add mod">
          <ac:chgData name="Martin Chovančík" userId="4952bc1d-ff08-4933-8f82-d30ef8d8602b" providerId="ADAL" clId="{6030D7BE-3C64-48C9-9F6E-A37ACEFD3584}" dt="2021-03-08T09:31:58.010" v="1583" actId="1076"/>
          <ac:spMkLst>
            <pc:docMk/>
            <pc:sldMk cId="3832904044" sldId="504"/>
            <ac:spMk id="7" creationId="{E84F6C86-35BB-42E3-9516-50241A164093}"/>
          </ac:spMkLst>
        </pc:spChg>
        <pc:spChg chg="add">
          <ac:chgData name="Martin Chovančík" userId="4952bc1d-ff08-4933-8f82-d30ef8d8602b" providerId="ADAL" clId="{6030D7BE-3C64-48C9-9F6E-A37ACEFD3584}" dt="2021-03-08T09:29:39.978" v="1507" actId="26606"/>
          <ac:spMkLst>
            <pc:docMk/>
            <pc:sldMk cId="3832904044" sldId="504"/>
            <ac:spMk id="9" creationId="{6166C6D1-23AC-49C4-BA07-238E4E9F8CEB}"/>
          </ac:spMkLst>
        </pc:spChg>
        <pc:spChg chg="add">
          <ac:chgData name="Martin Chovančík" userId="4952bc1d-ff08-4933-8f82-d30ef8d8602b" providerId="ADAL" clId="{6030D7BE-3C64-48C9-9F6E-A37ACEFD3584}" dt="2021-03-08T09:29:39.978" v="1507" actId="26606"/>
          <ac:spMkLst>
            <pc:docMk/>
            <pc:sldMk cId="3832904044" sldId="504"/>
            <ac:spMk id="11" creationId="{1C091803-41C2-48E0-9228-5148460C7479}"/>
          </ac:spMkLst>
        </pc:spChg>
        <pc:spChg chg="add">
          <ac:chgData name="Martin Chovančík" userId="4952bc1d-ff08-4933-8f82-d30ef8d8602b" providerId="ADAL" clId="{6030D7BE-3C64-48C9-9F6E-A37ACEFD3584}" dt="2021-03-08T09:29:39.978" v="1507" actId="26606"/>
          <ac:spMkLst>
            <pc:docMk/>
            <pc:sldMk cId="3832904044" sldId="504"/>
            <ac:spMk id="13" creationId="{05CC4153-3F0D-4F4C-8F12-E8FC3FA40AEE}"/>
          </ac:spMkLst>
        </pc:spChg>
        <pc:picChg chg="add del mod">
          <ac:chgData name="Martin Chovančík" userId="4952bc1d-ff08-4933-8f82-d30ef8d8602b" providerId="ADAL" clId="{6030D7BE-3C64-48C9-9F6E-A37ACEFD3584}" dt="2021-03-08T09:29:45.481" v="1508" actId="478"/>
          <ac:picMkLst>
            <pc:docMk/>
            <pc:sldMk cId="3832904044" sldId="504"/>
            <ac:picMk id="4" creationId="{8611094B-8BF0-4991-931A-4C1E9F9FEF98}"/>
          </ac:picMkLst>
        </pc:picChg>
        <pc:picChg chg="add del">
          <ac:chgData name="Martin Chovančík" userId="4952bc1d-ff08-4933-8f82-d30ef8d8602b" providerId="ADAL" clId="{6030D7BE-3C64-48C9-9F6E-A37ACEFD3584}" dt="2021-03-08T09:30:07.850" v="1510"/>
          <ac:picMkLst>
            <pc:docMk/>
            <pc:sldMk cId="3832904044" sldId="504"/>
            <ac:picMk id="5" creationId="{66A8340C-F6A0-467C-A372-A640072AC4BD}"/>
          </ac:picMkLst>
        </pc:picChg>
        <pc:picChg chg="add">
          <ac:chgData name="Martin Chovančík" userId="4952bc1d-ff08-4933-8f82-d30ef8d8602b" providerId="ADAL" clId="{6030D7BE-3C64-48C9-9F6E-A37ACEFD3584}" dt="2021-03-08T09:30:24.324" v="1511"/>
          <ac:picMkLst>
            <pc:docMk/>
            <pc:sldMk cId="3832904044" sldId="504"/>
            <ac:picMk id="6" creationId="{54673956-2E2E-4131-9008-14AA6422B111}"/>
          </ac:picMkLst>
        </pc:picChg>
        <pc:picChg chg="add mod">
          <ac:chgData name="Martin Chovančík" userId="4952bc1d-ff08-4933-8f82-d30ef8d8602b" providerId="ADAL" clId="{6030D7BE-3C64-48C9-9F6E-A37ACEFD3584}" dt="2021-03-08T09:33:41.646" v="1798" actId="1076"/>
          <ac:picMkLst>
            <pc:docMk/>
            <pc:sldMk cId="3832904044" sldId="504"/>
            <ac:picMk id="12" creationId="{88F3B147-EB88-476E-B361-1181B7936628}"/>
          </ac:picMkLst>
        </pc:picChg>
      </pc:sldChg>
      <pc:sldChg chg="addSp modSp new mod setBg setClrOvrMap">
        <pc:chgData name="Martin Chovančík" userId="4952bc1d-ff08-4933-8f82-d30ef8d8602b" providerId="ADAL" clId="{6030D7BE-3C64-48C9-9F6E-A37ACEFD3584}" dt="2021-03-08T10:17:13.374" v="2476" actId="6549"/>
        <pc:sldMkLst>
          <pc:docMk/>
          <pc:sldMk cId="268968455" sldId="505"/>
        </pc:sldMkLst>
        <pc:spChg chg="mod">
          <ac:chgData name="Martin Chovančík" userId="4952bc1d-ff08-4933-8f82-d30ef8d8602b" providerId="ADAL" clId="{6030D7BE-3C64-48C9-9F6E-A37ACEFD3584}" dt="2021-03-08T10:15:47.428" v="2350" actId="26606"/>
          <ac:spMkLst>
            <pc:docMk/>
            <pc:sldMk cId="268968455" sldId="505"/>
            <ac:spMk id="2" creationId="{AB76084B-B2AC-4A26-84A9-C708B9ACCDC7}"/>
          </ac:spMkLst>
        </pc:spChg>
        <pc:spChg chg="mod">
          <ac:chgData name="Martin Chovančík" userId="4952bc1d-ff08-4933-8f82-d30ef8d8602b" providerId="ADAL" clId="{6030D7BE-3C64-48C9-9F6E-A37ACEFD3584}" dt="2021-03-08T10:17:13.374" v="2476" actId="6549"/>
          <ac:spMkLst>
            <pc:docMk/>
            <pc:sldMk cId="268968455" sldId="505"/>
            <ac:spMk id="3" creationId="{81124B48-B3D8-49BA-A69C-E1BD70A7C46B}"/>
          </ac:spMkLst>
        </pc:spChg>
        <pc:spChg chg="add">
          <ac:chgData name="Martin Chovančík" userId="4952bc1d-ff08-4933-8f82-d30ef8d8602b" providerId="ADAL" clId="{6030D7BE-3C64-48C9-9F6E-A37ACEFD3584}" dt="2021-03-08T10:15:47.428" v="2350" actId="26606"/>
          <ac:spMkLst>
            <pc:docMk/>
            <pc:sldMk cId="268968455" sldId="505"/>
            <ac:spMk id="8" creationId="{179F7551-E956-43CB-8F36-268A5DA443BE}"/>
          </ac:spMkLst>
        </pc:spChg>
        <pc:spChg chg="add">
          <ac:chgData name="Martin Chovančík" userId="4952bc1d-ff08-4933-8f82-d30ef8d8602b" providerId="ADAL" clId="{6030D7BE-3C64-48C9-9F6E-A37ACEFD3584}" dt="2021-03-08T10:15:47.428" v="2350" actId="26606"/>
          <ac:spMkLst>
            <pc:docMk/>
            <pc:sldMk cId="268968455" sldId="505"/>
            <ac:spMk id="10" creationId="{80677D43-DB57-4254-BD60-C0C10917DBC4}"/>
          </ac:spMkLst>
        </pc:spChg>
        <pc:spChg chg="add">
          <ac:chgData name="Martin Chovančík" userId="4952bc1d-ff08-4933-8f82-d30ef8d8602b" providerId="ADAL" clId="{6030D7BE-3C64-48C9-9F6E-A37ACEFD3584}" dt="2021-03-08T10:15:47.428" v="2350" actId="26606"/>
          <ac:spMkLst>
            <pc:docMk/>
            <pc:sldMk cId="268968455" sldId="505"/>
            <ac:spMk id="12" creationId="{DF0924E5-8F0D-47CB-B59E-155AFCF8C3CB}"/>
          </ac:spMkLst>
        </pc:spChg>
      </pc:sldChg>
      <pc:sldChg chg="addSp delSp modSp add del mod delDesignElem">
        <pc:chgData name="Martin Chovančík" userId="4952bc1d-ff08-4933-8f82-d30ef8d8602b" providerId="ADAL" clId="{6030D7BE-3C64-48C9-9F6E-A37ACEFD3584}" dt="2021-03-08T10:08:50.980" v="1919" actId="47"/>
        <pc:sldMkLst>
          <pc:docMk/>
          <pc:sldMk cId="3601367695" sldId="505"/>
        </pc:sldMkLst>
        <pc:spChg chg="mod">
          <ac:chgData name="Martin Chovančík" userId="4952bc1d-ff08-4933-8f82-d30ef8d8602b" providerId="ADAL" clId="{6030D7BE-3C64-48C9-9F6E-A37ACEFD3584}" dt="2021-03-08T10:08:47.901" v="1918" actId="20577"/>
          <ac:spMkLst>
            <pc:docMk/>
            <pc:sldMk cId="3601367695" sldId="505"/>
            <ac:spMk id="2" creationId="{9FD3C6B4-CD5F-415F-B1E0-29F4A99195EC}"/>
          </ac:spMkLst>
        </pc:spChg>
        <pc:spChg chg="mod">
          <ac:chgData name="Martin Chovančík" userId="4952bc1d-ff08-4933-8f82-d30ef8d8602b" providerId="ADAL" clId="{6030D7BE-3C64-48C9-9F6E-A37ACEFD3584}" dt="2021-03-08T10:08:47.364" v="1917"/>
          <ac:spMkLst>
            <pc:docMk/>
            <pc:sldMk cId="3601367695" sldId="505"/>
            <ac:spMk id="8" creationId="{971B03EC-0AC4-4408-B53F-BCECAE5E2F77}"/>
          </ac:spMkLst>
        </pc:spChg>
        <pc:spChg chg="del">
          <ac:chgData name="Martin Chovančík" userId="4952bc1d-ff08-4933-8f82-d30ef8d8602b" providerId="ADAL" clId="{6030D7BE-3C64-48C9-9F6E-A37ACEFD3584}" dt="2021-03-08T09:35:48.248" v="1898"/>
          <ac:spMkLst>
            <pc:docMk/>
            <pc:sldMk cId="3601367695" sldId="505"/>
            <ac:spMk id="13" creationId="{C1DD1A8A-57D5-4A81-AD04-532B043C5611}"/>
          </ac:spMkLst>
        </pc:spChg>
        <pc:spChg chg="del">
          <ac:chgData name="Martin Chovančík" userId="4952bc1d-ff08-4933-8f82-d30ef8d8602b" providerId="ADAL" clId="{6030D7BE-3C64-48C9-9F6E-A37ACEFD3584}" dt="2021-03-08T09:35:48.248" v="1898"/>
          <ac:spMkLst>
            <pc:docMk/>
            <pc:sldMk cId="3601367695" sldId="505"/>
            <ac:spMk id="15" creationId="{007891EC-4501-44ED-A8C8-B11B6DB767AB}"/>
          </ac:spMkLst>
        </pc:spChg>
        <pc:picChg chg="add del">
          <ac:chgData name="Martin Chovančík" userId="4952bc1d-ff08-4933-8f82-d30ef8d8602b" providerId="ADAL" clId="{6030D7BE-3C64-48C9-9F6E-A37ACEFD3584}" dt="2021-03-08T10:08:46.437" v="1914" actId="478"/>
          <ac:picMkLst>
            <pc:docMk/>
            <pc:sldMk cId="3601367695" sldId="505"/>
            <ac:picMk id="4" creationId="{6994720D-AA34-443F-8F73-05D76533AB74}"/>
          </ac:picMkLst>
        </pc:picChg>
        <pc:picChg chg="add del mod">
          <ac:chgData name="Martin Chovančík" userId="4952bc1d-ff08-4933-8f82-d30ef8d8602b" providerId="ADAL" clId="{6030D7BE-3C64-48C9-9F6E-A37ACEFD3584}" dt="2021-03-08T10:08:45.678" v="1912"/>
          <ac:picMkLst>
            <pc:docMk/>
            <pc:sldMk cId="3601367695" sldId="505"/>
            <ac:picMk id="3074" creationId="{3FFEC478-2364-43C5-8AB9-132F94FC087F}"/>
          </ac:picMkLst>
        </pc:picChg>
      </pc:sldChg>
      <pc:sldChg chg="addSp modSp new mod setBg">
        <pc:chgData name="Martin Chovančík" userId="4952bc1d-ff08-4933-8f82-d30ef8d8602b" providerId="ADAL" clId="{6030D7BE-3C64-48C9-9F6E-A37ACEFD3584}" dt="2021-03-08T10:15:24.747" v="2349" actId="113"/>
        <pc:sldMkLst>
          <pc:docMk/>
          <pc:sldMk cId="3879113797" sldId="506"/>
        </pc:sldMkLst>
        <pc:spChg chg="mod">
          <ac:chgData name="Martin Chovančík" userId="4952bc1d-ff08-4933-8f82-d30ef8d8602b" providerId="ADAL" clId="{6030D7BE-3C64-48C9-9F6E-A37ACEFD3584}" dt="2021-03-08T10:13:54.276" v="2279" actId="26606"/>
          <ac:spMkLst>
            <pc:docMk/>
            <pc:sldMk cId="3879113797" sldId="506"/>
            <ac:spMk id="2" creationId="{27DE5B29-FFF6-416A-B63D-EE5CA8C13784}"/>
          </ac:spMkLst>
        </pc:spChg>
        <pc:spChg chg="mod">
          <ac:chgData name="Martin Chovančík" userId="4952bc1d-ff08-4933-8f82-d30ef8d8602b" providerId="ADAL" clId="{6030D7BE-3C64-48C9-9F6E-A37ACEFD3584}" dt="2021-03-08T10:15:24.747" v="2349" actId="113"/>
          <ac:spMkLst>
            <pc:docMk/>
            <pc:sldMk cId="3879113797" sldId="506"/>
            <ac:spMk id="3" creationId="{DB638E24-2A3B-4FD7-A384-7F849FD8EDF1}"/>
          </ac:spMkLst>
        </pc:spChg>
        <pc:spChg chg="add">
          <ac:chgData name="Martin Chovančík" userId="4952bc1d-ff08-4933-8f82-d30ef8d8602b" providerId="ADAL" clId="{6030D7BE-3C64-48C9-9F6E-A37ACEFD3584}" dt="2021-03-08T10:13:54.276" v="2279" actId="26606"/>
          <ac:spMkLst>
            <pc:docMk/>
            <pc:sldMk cId="3879113797" sldId="506"/>
            <ac:spMk id="8" creationId="{7CB4857B-ED7C-444D-9F04-2F885114A1C2}"/>
          </ac:spMkLst>
        </pc:spChg>
        <pc:spChg chg="add">
          <ac:chgData name="Martin Chovančík" userId="4952bc1d-ff08-4933-8f82-d30ef8d8602b" providerId="ADAL" clId="{6030D7BE-3C64-48C9-9F6E-A37ACEFD3584}" dt="2021-03-08T10:13:54.276" v="2279" actId="26606"/>
          <ac:spMkLst>
            <pc:docMk/>
            <pc:sldMk cId="3879113797" sldId="506"/>
            <ac:spMk id="10" creationId="{D18046FB-44EA-4FD8-A585-EA09A319B2D0}"/>
          </ac:spMkLst>
        </pc:spChg>
        <pc:spChg chg="add">
          <ac:chgData name="Martin Chovančík" userId="4952bc1d-ff08-4933-8f82-d30ef8d8602b" providerId="ADAL" clId="{6030D7BE-3C64-48C9-9F6E-A37ACEFD3584}" dt="2021-03-08T10:13:54.276" v="2279" actId="26606"/>
          <ac:spMkLst>
            <pc:docMk/>
            <pc:sldMk cId="3879113797" sldId="506"/>
            <ac:spMk id="12" creationId="{479F5F2B-8B58-4140-AE6A-51F6C67B18D9}"/>
          </ac:spMkLst>
        </pc:spChg>
      </pc:sldChg>
      <pc:sldChg chg="addSp delSp modSp new mod ord setBg modAnim">
        <pc:chgData name="Martin Chovančík" userId="4952bc1d-ff08-4933-8f82-d30ef8d8602b" providerId="ADAL" clId="{6030D7BE-3C64-48C9-9F6E-A37ACEFD3584}" dt="2021-03-08T10:37:47.324" v="3245" actId="207"/>
        <pc:sldMkLst>
          <pc:docMk/>
          <pc:sldMk cId="26311830" sldId="507"/>
        </pc:sldMkLst>
        <pc:spChg chg="mod">
          <ac:chgData name="Martin Chovančík" userId="4952bc1d-ff08-4933-8f82-d30ef8d8602b" providerId="ADAL" clId="{6030D7BE-3C64-48C9-9F6E-A37ACEFD3584}" dt="2021-03-08T10:36:18.662" v="3221" actId="113"/>
          <ac:spMkLst>
            <pc:docMk/>
            <pc:sldMk cId="26311830" sldId="507"/>
            <ac:spMk id="2" creationId="{BAA915C2-B266-45E0-9BD9-F536981045CA}"/>
          </ac:spMkLst>
        </pc:spChg>
        <pc:spChg chg="add del mod">
          <ac:chgData name="Martin Chovančík" userId="4952bc1d-ff08-4933-8f82-d30ef8d8602b" providerId="ADAL" clId="{6030D7BE-3C64-48C9-9F6E-A37ACEFD3584}" dt="2021-03-08T10:36:05.498" v="3218" actId="26606"/>
          <ac:spMkLst>
            <pc:docMk/>
            <pc:sldMk cId="26311830" sldId="507"/>
            <ac:spMk id="3" creationId="{F7DD69F7-7890-487F-AAED-FAB2ED0FADA8}"/>
          </ac:spMkLst>
        </pc:spChg>
        <pc:spChg chg="add mod">
          <ac:chgData name="Martin Chovančík" userId="4952bc1d-ff08-4933-8f82-d30ef8d8602b" providerId="ADAL" clId="{6030D7BE-3C64-48C9-9F6E-A37ACEFD3584}" dt="2021-03-08T10:37:24.726" v="3237" actId="1076"/>
          <ac:spMkLst>
            <pc:docMk/>
            <pc:sldMk cId="26311830" sldId="507"/>
            <ac:spMk id="7" creationId="{C6A012AE-3FB6-44C4-B6D8-71009902C4DB}"/>
          </ac:spMkLst>
        </pc:spChg>
        <pc:spChg chg="add mod ord">
          <ac:chgData name="Martin Chovančík" userId="4952bc1d-ff08-4933-8f82-d30ef8d8602b" providerId="ADAL" clId="{6030D7BE-3C64-48C9-9F6E-A37ACEFD3584}" dt="2021-03-08T10:37:47.324" v="3245" actId="207"/>
          <ac:spMkLst>
            <pc:docMk/>
            <pc:sldMk cId="26311830" sldId="507"/>
            <ac:spMk id="8" creationId="{1C204E8C-56FA-426D-9938-8B8C54465CEC}"/>
          </ac:spMkLst>
        </pc:spChg>
        <pc:spChg chg="add">
          <ac:chgData name="Martin Chovančík" userId="4952bc1d-ff08-4933-8f82-d30ef8d8602b" providerId="ADAL" clId="{6030D7BE-3C64-48C9-9F6E-A37ACEFD3584}" dt="2021-03-08T10:36:05.498" v="3218" actId="26606"/>
          <ac:spMkLst>
            <pc:docMk/>
            <pc:sldMk cId="26311830" sldId="507"/>
            <ac:spMk id="9" creationId="{2E442304-DDBD-4F7B-8017-36BCC863FB40}"/>
          </ac:spMkLst>
        </pc:spChg>
        <pc:spChg chg="add">
          <ac:chgData name="Martin Chovančík" userId="4952bc1d-ff08-4933-8f82-d30ef8d8602b" providerId="ADAL" clId="{6030D7BE-3C64-48C9-9F6E-A37ACEFD3584}" dt="2021-03-08T10:36:05.498" v="3218" actId="26606"/>
          <ac:spMkLst>
            <pc:docMk/>
            <pc:sldMk cId="26311830" sldId="507"/>
            <ac:spMk id="11" creationId="{5E107275-3853-46FD-A241-DE4355A42675}"/>
          </ac:spMkLst>
        </pc:spChg>
        <pc:graphicFrameChg chg="add">
          <ac:chgData name="Martin Chovančík" userId="4952bc1d-ff08-4933-8f82-d30ef8d8602b" providerId="ADAL" clId="{6030D7BE-3C64-48C9-9F6E-A37ACEFD3584}" dt="2021-03-08T10:36:05.498" v="3218" actId="26606"/>
          <ac:graphicFrameMkLst>
            <pc:docMk/>
            <pc:sldMk cId="26311830" sldId="507"/>
            <ac:graphicFrameMk id="6" creationId="{DD500DC7-AFA1-4FA0-AD5B-94A7D5FF26B7}"/>
          </ac:graphicFrameMkLst>
        </pc:graphicFrameChg>
        <pc:picChg chg="add del mod">
          <ac:chgData name="Martin Chovančík" userId="4952bc1d-ff08-4933-8f82-d30ef8d8602b" providerId="ADAL" clId="{6030D7BE-3C64-48C9-9F6E-A37ACEFD3584}" dt="2021-03-08T10:32:32.723" v="2929"/>
          <ac:picMkLst>
            <pc:docMk/>
            <pc:sldMk cId="26311830" sldId="507"/>
            <ac:picMk id="4" creationId="{367308F5-91DA-442E-914D-DD31D3A0687B}"/>
          </ac:picMkLst>
        </pc:picChg>
        <pc:picChg chg="add del mod">
          <ac:chgData name="Martin Chovančík" userId="4952bc1d-ff08-4933-8f82-d30ef8d8602b" providerId="ADAL" clId="{6030D7BE-3C64-48C9-9F6E-A37ACEFD3584}" dt="2021-03-08T10:33:59.535" v="3110" actId="478"/>
          <ac:picMkLst>
            <pc:docMk/>
            <pc:sldMk cId="26311830" sldId="507"/>
            <ac:picMk id="5" creationId="{89E4CD3E-AF6F-4D1B-8BFD-A0B4E7F9A84F}"/>
          </ac:picMkLst>
        </pc:picChg>
        <pc:picChg chg="add mod">
          <ac:chgData name="Martin Chovančík" userId="4952bc1d-ff08-4933-8f82-d30ef8d8602b" providerId="ADAL" clId="{6030D7BE-3C64-48C9-9F6E-A37ACEFD3584}" dt="2021-03-08T10:37:29.112" v="3240" actId="1076"/>
          <ac:picMkLst>
            <pc:docMk/>
            <pc:sldMk cId="26311830" sldId="507"/>
            <ac:picMk id="10" creationId="{8690E047-6A45-4711-A9BF-3ED97EA3EA1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BD943A-B04F-4AA0-A2DA-D659231A30D9}"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2FD71EB2-E6EA-4D26-8C02-3767D5BA8452}">
      <dgm:prSet/>
      <dgm:spPr/>
      <dgm:t>
        <a:bodyPr/>
        <a:lstStyle/>
        <a:p>
          <a:r>
            <a:rPr lang="en-US" dirty="0"/>
            <a:t>Who is the most typical target of sanctions?</a:t>
          </a:r>
        </a:p>
      </dgm:t>
    </dgm:pt>
    <dgm:pt modelId="{0EA05112-A777-496A-94E0-3808A52F89F5}" type="parTrans" cxnId="{207729A8-3841-4BE6-9D39-71918F0B6030}">
      <dgm:prSet/>
      <dgm:spPr/>
      <dgm:t>
        <a:bodyPr/>
        <a:lstStyle/>
        <a:p>
          <a:endParaRPr lang="en-US"/>
        </a:p>
      </dgm:t>
    </dgm:pt>
    <dgm:pt modelId="{3DA179B0-862C-4557-8C24-CD81C9499029}" type="sibTrans" cxnId="{207729A8-3841-4BE6-9D39-71918F0B6030}">
      <dgm:prSet/>
      <dgm:spPr/>
      <dgm:t>
        <a:bodyPr/>
        <a:lstStyle/>
        <a:p>
          <a:endParaRPr lang="en-US"/>
        </a:p>
      </dgm:t>
    </dgm:pt>
    <dgm:pt modelId="{ABDE6AB8-963A-40A3-A34B-A9BB54BEBDB4}">
      <dgm:prSet/>
      <dgm:spPr/>
      <dgm:t>
        <a:bodyPr/>
        <a:lstStyle/>
        <a:p>
          <a:r>
            <a:rPr lang="en-US"/>
            <a:t>Are sanctions just a form of economic warfare?</a:t>
          </a:r>
        </a:p>
      </dgm:t>
    </dgm:pt>
    <dgm:pt modelId="{8745CB30-E464-4EBD-A30E-E8BE92605E9A}" type="parTrans" cxnId="{90A5B5EC-2228-4A96-964D-3A9F8FEDCE49}">
      <dgm:prSet/>
      <dgm:spPr/>
      <dgm:t>
        <a:bodyPr/>
        <a:lstStyle/>
        <a:p>
          <a:endParaRPr lang="en-US"/>
        </a:p>
      </dgm:t>
    </dgm:pt>
    <dgm:pt modelId="{0EE1BF99-D7A8-4337-B427-2C94EAFC45DC}" type="sibTrans" cxnId="{90A5B5EC-2228-4A96-964D-3A9F8FEDCE49}">
      <dgm:prSet/>
      <dgm:spPr/>
      <dgm:t>
        <a:bodyPr/>
        <a:lstStyle/>
        <a:p>
          <a:endParaRPr lang="en-US"/>
        </a:p>
      </dgm:t>
    </dgm:pt>
    <dgm:pt modelId="{6BB9E874-8BC5-480A-8A36-20748F5CB93B}">
      <dgm:prSet/>
      <dgm:spPr/>
      <dgm:t>
        <a:bodyPr/>
        <a:lstStyle/>
        <a:p>
          <a:r>
            <a:rPr lang="en-US"/>
            <a:t>How does one measure whether sanctions are “just”?</a:t>
          </a:r>
        </a:p>
      </dgm:t>
    </dgm:pt>
    <dgm:pt modelId="{D6530806-2C19-450A-B201-0BC8785790E3}" type="parTrans" cxnId="{F5D65DE2-001C-4CE6-8384-12730B1CCC34}">
      <dgm:prSet/>
      <dgm:spPr/>
      <dgm:t>
        <a:bodyPr/>
        <a:lstStyle/>
        <a:p>
          <a:endParaRPr lang="en-US"/>
        </a:p>
      </dgm:t>
    </dgm:pt>
    <dgm:pt modelId="{513487F2-70A8-4CD6-BD29-A26AAABCC326}" type="sibTrans" cxnId="{F5D65DE2-001C-4CE6-8384-12730B1CCC34}">
      <dgm:prSet/>
      <dgm:spPr/>
      <dgm:t>
        <a:bodyPr/>
        <a:lstStyle/>
        <a:p>
          <a:endParaRPr lang="en-US"/>
        </a:p>
      </dgm:t>
    </dgm:pt>
    <dgm:pt modelId="{555A244F-2F53-4349-967E-4A1133EC5D24}">
      <dgm:prSet/>
      <dgm:spPr/>
      <dgm:t>
        <a:bodyPr/>
        <a:lstStyle/>
        <a:p>
          <a:r>
            <a:rPr lang="en-US"/>
            <a:t>What’s the alternative to using sanctions?</a:t>
          </a:r>
        </a:p>
      </dgm:t>
    </dgm:pt>
    <dgm:pt modelId="{825A6BB9-9429-4CD0-9AB1-ABE05E8B8ADE}" type="parTrans" cxnId="{F03506E4-570B-45E9-985A-5C5370CFACE6}">
      <dgm:prSet/>
      <dgm:spPr/>
      <dgm:t>
        <a:bodyPr/>
        <a:lstStyle/>
        <a:p>
          <a:endParaRPr lang="en-US"/>
        </a:p>
      </dgm:t>
    </dgm:pt>
    <dgm:pt modelId="{A126B641-6082-4B32-A449-BCDEC1091B8A}" type="sibTrans" cxnId="{F03506E4-570B-45E9-985A-5C5370CFACE6}">
      <dgm:prSet/>
      <dgm:spPr/>
      <dgm:t>
        <a:bodyPr/>
        <a:lstStyle/>
        <a:p>
          <a:endParaRPr lang="en-US"/>
        </a:p>
      </dgm:t>
    </dgm:pt>
    <dgm:pt modelId="{FB868CC6-1784-4E0A-8B12-4E15EB428CC3}" type="pres">
      <dgm:prSet presAssocID="{71BD943A-B04F-4AA0-A2DA-D659231A30D9}" presName="vert0" presStyleCnt="0">
        <dgm:presLayoutVars>
          <dgm:dir/>
          <dgm:animOne val="branch"/>
          <dgm:animLvl val="lvl"/>
        </dgm:presLayoutVars>
      </dgm:prSet>
      <dgm:spPr/>
      <dgm:t>
        <a:bodyPr/>
        <a:lstStyle/>
        <a:p>
          <a:endParaRPr lang="cs-CZ"/>
        </a:p>
      </dgm:t>
    </dgm:pt>
    <dgm:pt modelId="{E28520E5-795F-4F04-9E06-555740C6F4DE}" type="pres">
      <dgm:prSet presAssocID="{2FD71EB2-E6EA-4D26-8C02-3767D5BA8452}" presName="thickLine" presStyleLbl="alignNode1" presStyleIdx="0" presStyleCnt="4"/>
      <dgm:spPr/>
    </dgm:pt>
    <dgm:pt modelId="{37F62B37-E309-4C66-B346-1B5E67E3D9A4}" type="pres">
      <dgm:prSet presAssocID="{2FD71EB2-E6EA-4D26-8C02-3767D5BA8452}" presName="horz1" presStyleCnt="0"/>
      <dgm:spPr/>
    </dgm:pt>
    <dgm:pt modelId="{42D553AC-77C8-4583-AAFD-2E244FF619DE}" type="pres">
      <dgm:prSet presAssocID="{2FD71EB2-E6EA-4D26-8C02-3767D5BA8452}" presName="tx1" presStyleLbl="revTx" presStyleIdx="0" presStyleCnt="4"/>
      <dgm:spPr/>
      <dgm:t>
        <a:bodyPr/>
        <a:lstStyle/>
        <a:p>
          <a:endParaRPr lang="cs-CZ"/>
        </a:p>
      </dgm:t>
    </dgm:pt>
    <dgm:pt modelId="{3B44468D-EBBE-41DB-A6E4-D3E2F3DF0B4D}" type="pres">
      <dgm:prSet presAssocID="{2FD71EB2-E6EA-4D26-8C02-3767D5BA8452}" presName="vert1" presStyleCnt="0"/>
      <dgm:spPr/>
    </dgm:pt>
    <dgm:pt modelId="{1CD0749F-E118-44EF-8D7D-B3A6CC5E79FD}" type="pres">
      <dgm:prSet presAssocID="{ABDE6AB8-963A-40A3-A34B-A9BB54BEBDB4}" presName="thickLine" presStyleLbl="alignNode1" presStyleIdx="1" presStyleCnt="4"/>
      <dgm:spPr/>
    </dgm:pt>
    <dgm:pt modelId="{49CF76E6-4AF5-47FC-A3E5-8E1005CE646D}" type="pres">
      <dgm:prSet presAssocID="{ABDE6AB8-963A-40A3-A34B-A9BB54BEBDB4}" presName="horz1" presStyleCnt="0"/>
      <dgm:spPr/>
    </dgm:pt>
    <dgm:pt modelId="{3924B185-9128-4631-944E-6EB05A9B4ACF}" type="pres">
      <dgm:prSet presAssocID="{ABDE6AB8-963A-40A3-A34B-A9BB54BEBDB4}" presName="tx1" presStyleLbl="revTx" presStyleIdx="1" presStyleCnt="4"/>
      <dgm:spPr/>
      <dgm:t>
        <a:bodyPr/>
        <a:lstStyle/>
        <a:p>
          <a:endParaRPr lang="cs-CZ"/>
        </a:p>
      </dgm:t>
    </dgm:pt>
    <dgm:pt modelId="{0FF382E0-B566-4122-ABE2-F51CB3C6315E}" type="pres">
      <dgm:prSet presAssocID="{ABDE6AB8-963A-40A3-A34B-A9BB54BEBDB4}" presName="vert1" presStyleCnt="0"/>
      <dgm:spPr/>
    </dgm:pt>
    <dgm:pt modelId="{F46B481C-16C6-4028-AE45-7E05ABDEEC16}" type="pres">
      <dgm:prSet presAssocID="{6BB9E874-8BC5-480A-8A36-20748F5CB93B}" presName="thickLine" presStyleLbl="alignNode1" presStyleIdx="2" presStyleCnt="4"/>
      <dgm:spPr/>
    </dgm:pt>
    <dgm:pt modelId="{DF25998D-3D18-404A-AAEC-3DFB997A43E9}" type="pres">
      <dgm:prSet presAssocID="{6BB9E874-8BC5-480A-8A36-20748F5CB93B}" presName="horz1" presStyleCnt="0"/>
      <dgm:spPr/>
    </dgm:pt>
    <dgm:pt modelId="{EB55501A-3821-47A6-AE32-67DB62307433}" type="pres">
      <dgm:prSet presAssocID="{6BB9E874-8BC5-480A-8A36-20748F5CB93B}" presName="tx1" presStyleLbl="revTx" presStyleIdx="2" presStyleCnt="4"/>
      <dgm:spPr/>
      <dgm:t>
        <a:bodyPr/>
        <a:lstStyle/>
        <a:p>
          <a:endParaRPr lang="cs-CZ"/>
        </a:p>
      </dgm:t>
    </dgm:pt>
    <dgm:pt modelId="{B783C30B-555F-4F3C-96DF-2534369E78DA}" type="pres">
      <dgm:prSet presAssocID="{6BB9E874-8BC5-480A-8A36-20748F5CB93B}" presName="vert1" presStyleCnt="0"/>
      <dgm:spPr/>
    </dgm:pt>
    <dgm:pt modelId="{EA814FF7-8A2A-4F04-A0F1-B5A4CDFCCF6D}" type="pres">
      <dgm:prSet presAssocID="{555A244F-2F53-4349-967E-4A1133EC5D24}" presName="thickLine" presStyleLbl="alignNode1" presStyleIdx="3" presStyleCnt="4"/>
      <dgm:spPr/>
    </dgm:pt>
    <dgm:pt modelId="{44A8D859-4DEF-4EBA-A872-962ABEB384E4}" type="pres">
      <dgm:prSet presAssocID="{555A244F-2F53-4349-967E-4A1133EC5D24}" presName="horz1" presStyleCnt="0"/>
      <dgm:spPr/>
    </dgm:pt>
    <dgm:pt modelId="{096B14A4-1316-4F46-9F01-A1F930CA0BF5}" type="pres">
      <dgm:prSet presAssocID="{555A244F-2F53-4349-967E-4A1133EC5D24}" presName="tx1" presStyleLbl="revTx" presStyleIdx="3" presStyleCnt="4"/>
      <dgm:spPr/>
      <dgm:t>
        <a:bodyPr/>
        <a:lstStyle/>
        <a:p>
          <a:endParaRPr lang="cs-CZ"/>
        </a:p>
      </dgm:t>
    </dgm:pt>
    <dgm:pt modelId="{DAD246B3-6C32-42C9-BB99-FC4B9E447A36}" type="pres">
      <dgm:prSet presAssocID="{555A244F-2F53-4349-967E-4A1133EC5D24}" presName="vert1" presStyleCnt="0"/>
      <dgm:spPr/>
    </dgm:pt>
  </dgm:ptLst>
  <dgm:cxnLst>
    <dgm:cxn modelId="{3A02FD10-15FC-46EE-80AE-7821A22D319C}" type="presOf" srcId="{6BB9E874-8BC5-480A-8A36-20748F5CB93B}" destId="{EB55501A-3821-47A6-AE32-67DB62307433}" srcOrd="0" destOrd="0" presId="urn:microsoft.com/office/officeart/2008/layout/LinedList"/>
    <dgm:cxn modelId="{207729A8-3841-4BE6-9D39-71918F0B6030}" srcId="{71BD943A-B04F-4AA0-A2DA-D659231A30D9}" destId="{2FD71EB2-E6EA-4D26-8C02-3767D5BA8452}" srcOrd="0" destOrd="0" parTransId="{0EA05112-A777-496A-94E0-3808A52F89F5}" sibTransId="{3DA179B0-862C-4557-8C24-CD81C9499029}"/>
    <dgm:cxn modelId="{F5D65DE2-001C-4CE6-8384-12730B1CCC34}" srcId="{71BD943A-B04F-4AA0-A2DA-D659231A30D9}" destId="{6BB9E874-8BC5-480A-8A36-20748F5CB93B}" srcOrd="2" destOrd="0" parTransId="{D6530806-2C19-450A-B201-0BC8785790E3}" sibTransId="{513487F2-70A8-4CD6-BD29-A26AAABCC326}"/>
    <dgm:cxn modelId="{F03506E4-570B-45E9-985A-5C5370CFACE6}" srcId="{71BD943A-B04F-4AA0-A2DA-D659231A30D9}" destId="{555A244F-2F53-4349-967E-4A1133EC5D24}" srcOrd="3" destOrd="0" parTransId="{825A6BB9-9429-4CD0-9AB1-ABE05E8B8ADE}" sibTransId="{A126B641-6082-4B32-A449-BCDEC1091B8A}"/>
    <dgm:cxn modelId="{7DA1D014-2FE2-4669-869F-BDD50F1B6DCD}" type="presOf" srcId="{ABDE6AB8-963A-40A3-A34B-A9BB54BEBDB4}" destId="{3924B185-9128-4631-944E-6EB05A9B4ACF}" srcOrd="0" destOrd="0" presId="urn:microsoft.com/office/officeart/2008/layout/LinedList"/>
    <dgm:cxn modelId="{90A5B5EC-2228-4A96-964D-3A9F8FEDCE49}" srcId="{71BD943A-B04F-4AA0-A2DA-D659231A30D9}" destId="{ABDE6AB8-963A-40A3-A34B-A9BB54BEBDB4}" srcOrd="1" destOrd="0" parTransId="{8745CB30-E464-4EBD-A30E-E8BE92605E9A}" sibTransId="{0EE1BF99-D7A8-4337-B427-2C94EAFC45DC}"/>
    <dgm:cxn modelId="{B1E2A12E-5D1F-4056-BAB0-8765C40119D4}" type="presOf" srcId="{71BD943A-B04F-4AA0-A2DA-D659231A30D9}" destId="{FB868CC6-1784-4E0A-8B12-4E15EB428CC3}" srcOrd="0" destOrd="0" presId="urn:microsoft.com/office/officeart/2008/layout/LinedList"/>
    <dgm:cxn modelId="{5F139CD7-FDDD-48FE-9BBD-5A4EE41166F4}" type="presOf" srcId="{2FD71EB2-E6EA-4D26-8C02-3767D5BA8452}" destId="{42D553AC-77C8-4583-AAFD-2E244FF619DE}" srcOrd="0" destOrd="0" presId="urn:microsoft.com/office/officeart/2008/layout/LinedList"/>
    <dgm:cxn modelId="{9CE398A7-8AC8-4457-94AC-5C1DB37EA690}" type="presOf" srcId="{555A244F-2F53-4349-967E-4A1133EC5D24}" destId="{096B14A4-1316-4F46-9F01-A1F930CA0BF5}" srcOrd="0" destOrd="0" presId="urn:microsoft.com/office/officeart/2008/layout/LinedList"/>
    <dgm:cxn modelId="{C4DE88E9-952B-4E6C-91A5-BAF8B01E2618}" type="presParOf" srcId="{FB868CC6-1784-4E0A-8B12-4E15EB428CC3}" destId="{E28520E5-795F-4F04-9E06-555740C6F4DE}" srcOrd="0" destOrd="0" presId="urn:microsoft.com/office/officeart/2008/layout/LinedList"/>
    <dgm:cxn modelId="{DE0070EE-03FE-48B0-BE5B-3390E4F07A0C}" type="presParOf" srcId="{FB868CC6-1784-4E0A-8B12-4E15EB428CC3}" destId="{37F62B37-E309-4C66-B346-1B5E67E3D9A4}" srcOrd="1" destOrd="0" presId="urn:microsoft.com/office/officeart/2008/layout/LinedList"/>
    <dgm:cxn modelId="{4221DCDE-9A17-42E9-A596-C73EE0183F9C}" type="presParOf" srcId="{37F62B37-E309-4C66-B346-1B5E67E3D9A4}" destId="{42D553AC-77C8-4583-AAFD-2E244FF619DE}" srcOrd="0" destOrd="0" presId="urn:microsoft.com/office/officeart/2008/layout/LinedList"/>
    <dgm:cxn modelId="{0C420850-88F0-421C-9E1F-8D541E4E30D5}" type="presParOf" srcId="{37F62B37-E309-4C66-B346-1B5E67E3D9A4}" destId="{3B44468D-EBBE-41DB-A6E4-D3E2F3DF0B4D}" srcOrd="1" destOrd="0" presId="urn:microsoft.com/office/officeart/2008/layout/LinedList"/>
    <dgm:cxn modelId="{2E6724BE-AF49-434A-A512-29B87ECBA36E}" type="presParOf" srcId="{FB868CC6-1784-4E0A-8B12-4E15EB428CC3}" destId="{1CD0749F-E118-44EF-8D7D-B3A6CC5E79FD}" srcOrd="2" destOrd="0" presId="urn:microsoft.com/office/officeart/2008/layout/LinedList"/>
    <dgm:cxn modelId="{B73158F3-11B3-4404-BC1A-26CFE5807E35}" type="presParOf" srcId="{FB868CC6-1784-4E0A-8B12-4E15EB428CC3}" destId="{49CF76E6-4AF5-47FC-A3E5-8E1005CE646D}" srcOrd="3" destOrd="0" presId="urn:microsoft.com/office/officeart/2008/layout/LinedList"/>
    <dgm:cxn modelId="{FEB7618E-1724-4625-9B77-1E99522218AE}" type="presParOf" srcId="{49CF76E6-4AF5-47FC-A3E5-8E1005CE646D}" destId="{3924B185-9128-4631-944E-6EB05A9B4ACF}" srcOrd="0" destOrd="0" presId="urn:microsoft.com/office/officeart/2008/layout/LinedList"/>
    <dgm:cxn modelId="{120A995E-25CA-4F80-9E93-57BF9F67C67E}" type="presParOf" srcId="{49CF76E6-4AF5-47FC-A3E5-8E1005CE646D}" destId="{0FF382E0-B566-4122-ABE2-F51CB3C6315E}" srcOrd="1" destOrd="0" presId="urn:microsoft.com/office/officeart/2008/layout/LinedList"/>
    <dgm:cxn modelId="{ECF5A3DC-2B69-45CD-94AC-C121B1A67AFA}" type="presParOf" srcId="{FB868CC6-1784-4E0A-8B12-4E15EB428CC3}" destId="{F46B481C-16C6-4028-AE45-7E05ABDEEC16}" srcOrd="4" destOrd="0" presId="urn:microsoft.com/office/officeart/2008/layout/LinedList"/>
    <dgm:cxn modelId="{BB048864-FEA1-4F0E-9573-2CE0DF502F02}" type="presParOf" srcId="{FB868CC6-1784-4E0A-8B12-4E15EB428CC3}" destId="{DF25998D-3D18-404A-AAEC-3DFB997A43E9}" srcOrd="5" destOrd="0" presId="urn:microsoft.com/office/officeart/2008/layout/LinedList"/>
    <dgm:cxn modelId="{5D06EA8A-26E2-47E4-8B89-AFC9ECCD5132}" type="presParOf" srcId="{DF25998D-3D18-404A-AAEC-3DFB997A43E9}" destId="{EB55501A-3821-47A6-AE32-67DB62307433}" srcOrd="0" destOrd="0" presId="urn:microsoft.com/office/officeart/2008/layout/LinedList"/>
    <dgm:cxn modelId="{84961DE5-8E4D-4437-9083-2FC64206B300}" type="presParOf" srcId="{DF25998D-3D18-404A-AAEC-3DFB997A43E9}" destId="{B783C30B-555F-4F3C-96DF-2534369E78DA}" srcOrd="1" destOrd="0" presId="urn:microsoft.com/office/officeart/2008/layout/LinedList"/>
    <dgm:cxn modelId="{B76E9E04-579E-4681-A4E4-16732DCDDD2A}" type="presParOf" srcId="{FB868CC6-1784-4E0A-8B12-4E15EB428CC3}" destId="{EA814FF7-8A2A-4F04-A0F1-B5A4CDFCCF6D}" srcOrd="6" destOrd="0" presId="urn:microsoft.com/office/officeart/2008/layout/LinedList"/>
    <dgm:cxn modelId="{F82B4277-3EC3-443E-9904-7679DC3E2243}" type="presParOf" srcId="{FB868CC6-1784-4E0A-8B12-4E15EB428CC3}" destId="{44A8D859-4DEF-4EBA-A872-962ABEB384E4}" srcOrd="7" destOrd="0" presId="urn:microsoft.com/office/officeart/2008/layout/LinedList"/>
    <dgm:cxn modelId="{06FF8526-C2A7-4B8D-82E3-0286A7FA558C}" type="presParOf" srcId="{44A8D859-4DEF-4EBA-A872-962ABEB384E4}" destId="{096B14A4-1316-4F46-9F01-A1F930CA0BF5}" srcOrd="0" destOrd="0" presId="urn:microsoft.com/office/officeart/2008/layout/LinedList"/>
    <dgm:cxn modelId="{23345857-DBCC-4FF5-83EE-85E82E788BE2}" type="presParOf" srcId="{44A8D859-4DEF-4EBA-A872-962ABEB384E4}" destId="{DAD246B3-6C32-42C9-BB99-FC4B9E447A3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E98D9B-5ABA-4E52-9D30-78BC19B4B26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C022A9F-AF84-4BA3-8F55-007124B280BC}">
      <dgm:prSet custT="1"/>
      <dgm:spPr/>
      <dgm:t>
        <a:bodyPr/>
        <a:lstStyle/>
        <a:p>
          <a:r>
            <a:rPr lang="en-US" sz="1800" b="1" dirty="0">
              <a:solidFill>
                <a:schemeClr val="tx1"/>
              </a:solidFill>
            </a:rPr>
            <a:t>Deterrence </a:t>
          </a:r>
          <a:r>
            <a:rPr lang="en-US" sz="1800" dirty="0"/>
            <a:t>– discourage, seek inaction in target’s sought and intended steps</a:t>
          </a:r>
        </a:p>
      </dgm:t>
    </dgm:pt>
    <dgm:pt modelId="{9A35DE3B-4EAE-4460-B2FA-B2597EC5CD06}" type="parTrans" cxnId="{6ACECF32-D064-45A5-B279-B4DAA4A274B2}">
      <dgm:prSet/>
      <dgm:spPr/>
      <dgm:t>
        <a:bodyPr/>
        <a:lstStyle/>
        <a:p>
          <a:endParaRPr lang="en-US"/>
        </a:p>
      </dgm:t>
    </dgm:pt>
    <dgm:pt modelId="{9CDA5A8A-342F-4D21-8D61-D2E0E39269FC}" type="sibTrans" cxnId="{6ACECF32-D064-45A5-B279-B4DAA4A274B2}">
      <dgm:prSet/>
      <dgm:spPr/>
      <dgm:t>
        <a:bodyPr/>
        <a:lstStyle/>
        <a:p>
          <a:endParaRPr lang="en-US"/>
        </a:p>
      </dgm:t>
    </dgm:pt>
    <dgm:pt modelId="{908DB002-6BFD-4C36-B950-E2D67BB59CB9}">
      <dgm:prSet custT="1"/>
      <dgm:spPr/>
      <dgm:t>
        <a:bodyPr/>
        <a:lstStyle/>
        <a:p>
          <a:r>
            <a:rPr lang="en-US" sz="1800" b="1" dirty="0" err="1">
              <a:solidFill>
                <a:schemeClr val="tx1"/>
              </a:solidFill>
            </a:rPr>
            <a:t>Compellence</a:t>
          </a:r>
          <a:r>
            <a:rPr lang="en-US" sz="1800" dirty="0">
              <a:solidFill>
                <a:schemeClr val="tx1"/>
              </a:solidFill>
            </a:rPr>
            <a:t> </a:t>
          </a:r>
          <a:r>
            <a:rPr lang="en-US" sz="1800" dirty="0"/>
            <a:t>– force to take initiative, take unplanned action desired by the sender (including cessation) (the slippery slope of compliance)</a:t>
          </a:r>
        </a:p>
      </dgm:t>
    </dgm:pt>
    <dgm:pt modelId="{BC64B3F4-2C10-46C4-8BA7-D89F5D1DCCD0}" type="parTrans" cxnId="{98543EAD-3D60-4E4B-BD3E-409E0D761246}">
      <dgm:prSet/>
      <dgm:spPr/>
      <dgm:t>
        <a:bodyPr/>
        <a:lstStyle/>
        <a:p>
          <a:endParaRPr lang="en-US"/>
        </a:p>
      </dgm:t>
    </dgm:pt>
    <dgm:pt modelId="{BF3BA38A-8C2A-4321-8796-8FF2342A4D50}" type="sibTrans" cxnId="{98543EAD-3D60-4E4B-BD3E-409E0D761246}">
      <dgm:prSet/>
      <dgm:spPr/>
      <dgm:t>
        <a:bodyPr/>
        <a:lstStyle/>
        <a:p>
          <a:endParaRPr lang="en-US"/>
        </a:p>
      </dgm:t>
    </dgm:pt>
    <dgm:pt modelId="{8B123563-9EFA-45E4-9D6B-5B1B5F452496}">
      <dgm:prSet custT="1"/>
      <dgm:spPr/>
      <dgm:t>
        <a:bodyPr/>
        <a:lstStyle/>
        <a:p>
          <a:r>
            <a:rPr lang="en-US" sz="1800" dirty="0" err="1"/>
            <a:t>Compellence</a:t>
          </a:r>
          <a:r>
            <a:rPr lang="en-US" sz="1800" dirty="0"/>
            <a:t> easier than deterrence (expected utility)?</a:t>
          </a:r>
          <a:br>
            <a:rPr lang="en-US" sz="1800" dirty="0"/>
          </a:br>
          <a:r>
            <a:rPr lang="en-US" sz="1800" b="0" dirty="0">
              <a:solidFill>
                <a:schemeClr val="tx1"/>
              </a:solidFill>
            </a:rPr>
            <a:t>Give examples of both.</a:t>
          </a:r>
          <a:br>
            <a:rPr lang="en-US" sz="1800" b="0" dirty="0">
              <a:solidFill>
                <a:schemeClr val="tx1"/>
              </a:solidFill>
            </a:rPr>
          </a:br>
          <a:r>
            <a:rPr lang="en-US" sz="1800" b="0" dirty="0">
              <a:solidFill>
                <a:schemeClr val="tx1"/>
              </a:solidFill>
            </a:rPr>
            <a:t>Which is more prevalent?</a:t>
          </a:r>
        </a:p>
      </dgm:t>
    </dgm:pt>
    <dgm:pt modelId="{FC7DE78D-BFA1-4CCA-88C6-12FA24F1EAD4}" type="parTrans" cxnId="{50A44EE6-DB2E-44FF-983F-743078C31DF3}">
      <dgm:prSet/>
      <dgm:spPr/>
      <dgm:t>
        <a:bodyPr/>
        <a:lstStyle/>
        <a:p>
          <a:endParaRPr lang="en-US"/>
        </a:p>
      </dgm:t>
    </dgm:pt>
    <dgm:pt modelId="{790F0BAA-5A3E-46AC-A362-2AD527714438}" type="sibTrans" cxnId="{50A44EE6-DB2E-44FF-983F-743078C31DF3}">
      <dgm:prSet/>
      <dgm:spPr/>
      <dgm:t>
        <a:bodyPr/>
        <a:lstStyle/>
        <a:p>
          <a:endParaRPr lang="en-US"/>
        </a:p>
      </dgm:t>
    </dgm:pt>
    <dgm:pt modelId="{9AA018AF-F8B6-49AD-8621-4F0A5D0CD790}">
      <dgm:prSet custT="1"/>
      <dgm:spPr/>
      <dgm:t>
        <a:bodyPr/>
        <a:lstStyle/>
        <a:p>
          <a:r>
            <a:rPr lang="en-US" sz="1800" dirty="0"/>
            <a:t>Or is it? (prospect theory) – different risk aversion</a:t>
          </a:r>
        </a:p>
      </dgm:t>
    </dgm:pt>
    <dgm:pt modelId="{D1DB14D6-032C-4C26-A644-BC0978143D65}" type="parTrans" cxnId="{07E732A0-D4C2-49C9-AD33-3EA2B9951A98}">
      <dgm:prSet/>
      <dgm:spPr/>
      <dgm:t>
        <a:bodyPr/>
        <a:lstStyle/>
        <a:p>
          <a:endParaRPr lang="en-US"/>
        </a:p>
      </dgm:t>
    </dgm:pt>
    <dgm:pt modelId="{9FB48AAC-9E91-4B51-B15E-3E890856E5D6}" type="sibTrans" cxnId="{07E732A0-D4C2-49C9-AD33-3EA2B9951A98}">
      <dgm:prSet/>
      <dgm:spPr/>
      <dgm:t>
        <a:bodyPr/>
        <a:lstStyle/>
        <a:p>
          <a:endParaRPr lang="en-US"/>
        </a:p>
      </dgm:t>
    </dgm:pt>
    <dgm:pt modelId="{DD475B67-4736-4AAC-96B5-90D99D2EDDBF}">
      <dgm:prSet custT="1"/>
      <dgm:spPr/>
      <dgm:t>
        <a:bodyPr/>
        <a:lstStyle/>
        <a:p>
          <a:r>
            <a:rPr lang="en-US" sz="1800" i="1" dirty="0"/>
            <a:t>Prospect theory leads us to conclude that the adversary is more likely to opt for the sure bet of compliance in deterrence situations and will tend to choose the risky gamble of defiance in </a:t>
          </a:r>
          <a:r>
            <a:rPr lang="en-US" sz="1800" i="1" dirty="0" err="1"/>
            <a:t>compellence</a:t>
          </a:r>
          <a:r>
            <a:rPr lang="en-US" sz="1800" i="1" dirty="0"/>
            <a:t> situations </a:t>
          </a:r>
          <a:r>
            <a:rPr lang="en-US" sz="1800" dirty="0"/>
            <a:t>(Schaub 2004)</a:t>
          </a:r>
        </a:p>
      </dgm:t>
    </dgm:pt>
    <dgm:pt modelId="{CF979FAB-5CD5-49B6-ABE1-84C5F18083C2}" type="parTrans" cxnId="{F49CA617-1FEF-4BF2-8601-D151C74469BB}">
      <dgm:prSet/>
      <dgm:spPr/>
      <dgm:t>
        <a:bodyPr/>
        <a:lstStyle/>
        <a:p>
          <a:endParaRPr lang="en-US"/>
        </a:p>
      </dgm:t>
    </dgm:pt>
    <dgm:pt modelId="{E67227CC-CFC3-4A45-8EB3-D65DDDB4CA29}" type="sibTrans" cxnId="{F49CA617-1FEF-4BF2-8601-D151C74469BB}">
      <dgm:prSet/>
      <dgm:spPr/>
      <dgm:t>
        <a:bodyPr/>
        <a:lstStyle/>
        <a:p>
          <a:endParaRPr lang="en-US"/>
        </a:p>
      </dgm:t>
    </dgm:pt>
    <dgm:pt modelId="{4673190C-BC0D-4096-8FBA-0B785D37FA4E}" type="pres">
      <dgm:prSet presAssocID="{1AE98D9B-5ABA-4E52-9D30-78BC19B4B262}" presName="linear" presStyleCnt="0">
        <dgm:presLayoutVars>
          <dgm:animLvl val="lvl"/>
          <dgm:resizeHandles val="exact"/>
        </dgm:presLayoutVars>
      </dgm:prSet>
      <dgm:spPr/>
      <dgm:t>
        <a:bodyPr/>
        <a:lstStyle/>
        <a:p>
          <a:endParaRPr lang="cs-CZ"/>
        </a:p>
      </dgm:t>
    </dgm:pt>
    <dgm:pt modelId="{79E0ED24-ECFB-41E9-9156-92A1824AC0A7}" type="pres">
      <dgm:prSet presAssocID="{7C022A9F-AF84-4BA3-8F55-007124B280BC}" presName="parentText" presStyleLbl="node1" presStyleIdx="0" presStyleCnt="5">
        <dgm:presLayoutVars>
          <dgm:chMax val="0"/>
          <dgm:bulletEnabled val="1"/>
        </dgm:presLayoutVars>
      </dgm:prSet>
      <dgm:spPr/>
      <dgm:t>
        <a:bodyPr/>
        <a:lstStyle/>
        <a:p>
          <a:endParaRPr lang="cs-CZ"/>
        </a:p>
      </dgm:t>
    </dgm:pt>
    <dgm:pt modelId="{62544AC7-9773-4BB1-A3E2-08EC20FB97A6}" type="pres">
      <dgm:prSet presAssocID="{9CDA5A8A-342F-4D21-8D61-D2E0E39269FC}" presName="spacer" presStyleCnt="0"/>
      <dgm:spPr/>
    </dgm:pt>
    <dgm:pt modelId="{3FD68B44-AD2F-4539-B79E-7DFC84B6192F}" type="pres">
      <dgm:prSet presAssocID="{908DB002-6BFD-4C36-B950-E2D67BB59CB9}" presName="parentText" presStyleLbl="node1" presStyleIdx="1" presStyleCnt="5">
        <dgm:presLayoutVars>
          <dgm:chMax val="0"/>
          <dgm:bulletEnabled val="1"/>
        </dgm:presLayoutVars>
      </dgm:prSet>
      <dgm:spPr/>
      <dgm:t>
        <a:bodyPr/>
        <a:lstStyle/>
        <a:p>
          <a:endParaRPr lang="cs-CZ"/>
        </a:p>
      </dgm:t>
    </dgm:pt>
    <dgm:pt modelId="{63C3D8BE-5589-4D7D-BDAE-1E7F0A7940E1}" type="pres">
      <dgm:prSet presAssocID="{BF3BA38A-8C2A-4321-8796-8FF2342A4D50}" presName="spacer" presStyleCnt="0"/>
      <dgm:spPr/>
    </dgm:pt>
    <dgm:pt modelId="{F2826FA1-07BE-4F44-9CDB-DE2CD5F2EA4F}" type="pres">
      <dgm:prSet presAssocID="{8B123563-9EFA-45E4-9D6B-5B1B5F452496}" presName="parentText" presStyleLbl="node1" presStyleIdx="2" presStyleCnt="5">
        <dgm:presLayoutVars>
          <dgm:chMax val="0"/>
          <dgm:bulletEnabled val="1"/>
        </dgm:presLayoutVars>
      </dgm:prSet>
      <dgm:spPr/>
      <dgm:t>
        <a:bodyPr/>
        <a:lstStyle/>
        <a:p>
          <a:endParaRPr lang="cs-CZ"/>
        </a:p>
      </dgm:t>
    </dgm:pt>
    <dgm:pt modelId="{ADABC533-AF19-4A7E-878F-817A11825C80}" type="pres">
      <dgm:prSet presAssocID="{790F0BAA-5A3E-46AC-A362-2AD527714438}" presName="spacer" presStyleCnt="0"/>
      <dgm:spPr/>
    </dgm:pt>
    <dgm:pt modelId="{1D97F7E1-11CB-4D5E-AEFB-65173C76F56F}" type="pres">
      <dgm:prSet presAssocID="{9AA018AF-F8B6-49AD-8621-4F0A5D0CD790}" presName="parentText" presStyleLbl="node1" presStyleIdx="3" presStyleCnt="5">
        <dgm:presLayoutVars>
          <dgm:chMax val="0"/>
          <dgm:bulletEnabled val="1"/>
        </dgm:presLayoutVars>
      </dgm:prSet>
      <dgm:spPr/>
      <dgm:t>
        <a:bodyPr/>
        <a:lstStyle/>
        <a:p>
          <a:endParaRPr lang="cs-CZ"/>
        </a:p>
      </dgm:t>
    </dgm:pt>
    <dgm:pt modelId="{E92B6F11-F8E8-471D-A95D-7E7274601913}" type="pres">
      <dgm:prSet presAssocID="{9FB48AAC-9E91-4B51-B15E-3E890856E5D6}" presName="spacer" presStyleCnt="0"/>
      <dgm:spPr/>
    </dgm:pt>
    <dgm:pt modelId="{AC59F380-E506-46C4-A4BC-C628C1AF299C}" type="pres">
      <dgm:prSet presAssocID="{DD475B67-4736-4AAC-96B5-90D99D2EDDBF}" presName="parentText" presStyleLbl="node1" presStyleIdx="4" presStyleCnt="5">
        <dgm:presLayoutVars>
          <dgm:chMax val="0"/>
          <dgm:bulletEnabled val="1"/>
        </dgm:presLayoutVars>
      </dgm:prSet>
      <dgm:spPr/>
      <dgm:t>
        <a:bodyPr/>
        <a:lstStyle/>
        <a:p>
          <a:endParaRPr lang="cs-CZ"/>
        </a:p>
      </dgm:t>
    </dgm:pt>
  </dgm:ptLst>
  <dgm:cxnLst>
    <dgm:cxn modelId="{50A44EE6-DB2E-44FF-983F-743078C31DF3}" srcId="{1AE98D9B-5ABA-4E52-9D30-78BC19B4B262}" destId="{8B123563-9EFA-45E4-9D6B-5B1B5F452496}" srcOrd="2" destOrd="0" parTransId="{FC7DE78D-BFA1-4CCA-88C6-12FA24F1EAD4}" sibTransId="{790F0BAA-5A3E-46AC-A362-2AD527714438}"/>
    <dgm:cxn modelId="{A56E2767-9C82-4260-B35D-637F342CE2C9}" type="presOf" srcId="{1AE98D9B-5ABA-4E52-9D30-78BC19B4B262}" destId="{4673190C-BC0D-4096-8FBA-0B785D37FA4E}" srcOrd="0" destOrd="0" presId="urn:microsoft.com/office/officeart/2005/8/layout/vList2"/>
    <dgm:cxn modelId="{2E797C0E-D60D-4C12-9C8A-7023FD7670F6}" type="presOf" srcId="{7C022A9F-AF84-4BA3-8F55-007124B280BC}" destId="{79E0ED24-ECFB-41E9-9156-92A1824AC0A7}" srcOrd="0" destOrd="0" presId="urn:microsoft.com/office/officeart/2005/8/layout/vList2"/>
    <dgm:cxn modelId="{7A732082-747F-4FBC-B4B5-9AB467BCA44F}" type="presOf" srcId="{908DB002-6BFD-4C36-B950-E2D67BB59CB9}" destId="{3FD68B44-AD2F-4539-B79E-7DFC84B6192F}" srcOrd="0" destOrd="0" presId="urn:microsoft.com/office/officeart/2005/8/layout/vList2"/>
    <dgm:cxn modelId="{07E732A0-D4C2-49C9-AD33-3EA2B9951A98}" srcId="{1AE98D9B-5ABA-4E52-9D30-78BC19B4B262}" destId="{9AA018AF-F8B6-49AD-8621-4F0A5D0CD790}" srcOrd="3" destOrd="0" parTransId="{D1DB14D6-032C-4C26-A644-BC0978143D65}" sibTransId="{9FB48AAC-9E91-4B51-B15E-3E890856E5D6}"/>
    <dgm:cxn modelId="{98543EAD-3D60-4E4B-BD3E-409E0D761246}" srcId="{1AE98D9B-5ABA-4E52-9D30-78BC19B4B262}" destId="{908DB002-6BFD-4C36-B950-E2D67BB59CB9}" srcOrd="1" destOrd="0" parTransId="{BC64B3F4-2C10-46C4-8BA7-D89F5D1DCCD0}" sibTransId="{BF3BA38A-8C2A-4321-8796-8FF2342A4D50}"/>
    <dgm:cxn modelId="{B3CD0C1A-E2A6-48BC-9F2E-0C1D5563D739}" type="presOf" srcId="{8B123563-9EFA-45E4-9D6B-5B1B5F452496}" destId="{F2826FA1-07BE-4F44-9CDB-DE2CD5F2EA4F}" srcOrd="0" destOrd="0" presId="urn:microsoft.com/office/officeart/2005/8/layout/vList2"/>
    <dgm:cxn modelId="{9164EC16-AB02-4F28-A290-B561F36C56C5}" type="presOf" srcId="{9AA018AF-F8B6-49AD-8621-4F0A5D0CD790}" destId="{1D97F7E1-11CB-4D5E-AEFB-65173C76F56F}" srcOrd="0" destOrd="0" presId="urn:microsoft.com/office/officeart/2005/8/layout/vList2"/>
    <dgm:cxn modelId="{F49CA617-1FEF-4BF2-8601-D151C74469BB}" srcId="{1AE98D9B-5ABA-4E52-9D30-78BC19B4B262}" destId="{DD475B67-4736-4AAC-96B5-90D99D2EDDBF}" srcOrd="4" destOrd="0" parTransId="{CF979FAB-5CD5-49B6-ABE1-84C5F18083C2}" sibTransId="{E67227CC-CFC3-4A45-8EB3-D65DDDB4CA29}"/>
    <dgm:cxn modelId="{024970A1-32F3-41C5-900E-43DEB1A8639F}" type="presOf" srcId="{DD475B67-4736-4AAC-96B5-90D99D2EDDBF}" destId="{AC59F380-E506-46C4-A4BC-C628C1AF299C}" srcOrd="0" destOrd="0" presId="urn:microsoft.com/office/officeart/2005/8/layout/vList2"/>
    <dgm:cxn modelId="{6ACECF32-D064-45A5-B279-B4DAA4A274B2}" srcId="{1AE98D9B-5ABA-4E52-9D30-78BC19B4B262}" destId="{7C022A9F-AF84-4BA3-8F55-007124B280BC}" srcOrd="0" destOrd="0" parTransId="{9A35DE3B-4EAE-4460-B2FA-B2597EC5CD06}" sibTransId="{9CDA5A8A-342F-4D21-8D61-D2E0E39269FC}"/>
    <dgm:cxn modelId="{9CEF2F49-7B52-4DD2-9F32-38DF3AD25FCE}" type="presParOf" srcId="{4673190C-BC0D-4096-8FBA-0B785D37FA4E}" destId="{79E0ED24-ECFB-41E9-9156-92A1824AC0A7}" srcOrd="0" destOrd="0" presId="urn:microsoft.com/office/officeart/2005/8/layout/vList2"/>
    <dgm:cxn modelId="{5F186736-601C-4F71-B367-EDF15B09B70A}" type="presParOf" srcId="{4673190C-BC0D-4096-8FBA-0B785D37FA4E}" destId="{62544AC7-9773-4BB1-A3E2-08EC20FB97A6}" srcOrd="1" destOrd="0" presId="urn:microsoft.com/office/officeart/2005/8/layout/vList2"/>
    <dgm:cxn modelId="{48871C71-6673-4A04-8E01-567F6387A6C7}" type="presParOf" srcId="{4673190C-BC0D-4096-8FBA-0B785D37FA4E}" destId="{3FD68B44-AD2F-4539-B79E-7DFC84B6192F}" srcOrd="2" destOrd="0" presId="urn:microsoft.com/office/officeart/2005/8/layout/vList2"/>
    <dgm:cxn modelId="{62212A10-8559-43C1-ABE3-A6637E26DD48}" type="presParOf" srcId="{4673190C-BC0D-4096-8FBA-0B785D37FA4E}" destId="{63C3D8BE-5589-4D7D-BDAE-1E7F0A7940E1}" srcOrd="3" destOrd="0" presId="urn:microsoft.com/office/officeart/2005/8/layout/vList2"/>
    <dgm:cxn modelId="{D114A556-9388-44AA-B0D7-3D5A2E0D712E}" type="presParOf" srcId="{4673190C-BC0D-4096-8FBA-0B785D37FA4E}" destId="{F2826FA1-07BE-4F44-9CDB-DE2CD5F2EA4F}" srcOrd="4" destOrd="0" presId="urn:microsoft.com/office/officeart/2005/8/layout/vList2"/>
    <dgm:cxn modelId="{11420FD5-5806-40E1-A1F7-802879E325DA}" type="presParOf" srcId="{4673190C-BC0D-4096-8FBA-0B785D37FA4E}" destId="{ADABC533-AF19-4A7E-878F-817A11825C80}" srcOrd="5" destOrd="0" presId="urn:microsoft.com/office/officeart/2005/8/layout/vList2"/>
    <dgm:cxn modelId="{47704211-C1C3-400A-87FD-59D1FD68F3C3}" type="presParOf" srcId="{4673190C-BC0D-4096-8FBA-0B785D37FA4E}" destId="{1D97F7E1-11CB-4D5E-AEFB-65173C76F56F}" srcOrd="6" destOrd="0" presId="urn:microsoft.com/office/officeart/2005/8/layout/vList2"/>
    <dgm:cxn modelId="{A4010C9B-5036-49E3-8A9E-1DCA88B6DFC6}" type="presParOf" srcId="{4673190C-BC0D-4096-8FBA-0B785D37FA4E}" destId="{E92B6F11-F8E8-471D-A95D-7E7274601913}" srcOrd="7" destOrd="0" presId="urn:microsoft.com/office/officeart/2005/8/layout/vList2"/>
    <dgm:cxn modelId="{EDFB5BA6-2B2A-41A9-A357-F235923C777E}" type="presParOf" srcId="{4673190C-BC0D-4096-8FBA-0B785D37FA4E}" destId="{AC59F380-E506-46C4-A4BC-C628C1AF299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63C047-8F0D-4268-B9BA-0FF27460218F}"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368F0B56-CF1B-4007-A597-939C06AB1653}">
      <dgm:prSet/>
      <dgm:spPr/>
      <dgm:t>
        <a:bodyPr/>
        <a:lstStyle/>
        <a:p>
          <a:r>
            <a:rPr lang="en-US" dirty="0"/>
            <a:t>May be indefinite</a:t>
          </a:r>
        </a:p>
      </dgm:t>
    </dgm:pt>
    <dgm:pt modelId="{102873F6-ACFD-4F29-8348-492C0C8F0904}" type="parTrans" cxnId="{EBE88514-DAE3-4B7C-ABBA-483E613A1F7C}">
      <dgm:prSet/>
      <dgm:spPr/>
      <dgm:t>
        <a:bodyPr/>
        <a:lstStyle/>
        <a:p>
          <a:endParaRPr lang="en-US"/>
        </a:p>
      </dgm:t>
    </dgm:pt>
    <dgm:pt modelId="{A4435483-2B24-4D9E-A11F-2E6C4E656CA6}" type="sibTrans" cxnId="{EBE88514-DAE3-4B7C-ABBA-483E613A1F7C}">
      <dgm:prSet/>
      <dgm:spPr/>
      <dgm:t>
        <a:bodyPr/>
        <a:lstStyle/>
        <a:p>
          <a:endParaRPr lang="en-US"/>
        </a:p>
      </dgm:t>
    </dgm:pt>
    <dgm:pt modelId="{11C7B239-A3F9-47D4-B5EF-4316B85EED17}">
      <dgm:prSet/>
      <dgm:spPr/>
      <dgm:t>
        <a:bodyPr/>
        <a:lstStyle/>
        <a:p>
          <a:r>
            <a:rPr lang="en-US" dirty="0"/>
            <a:t>Time </a:t>
          </a:r>
          <a:r>
            <a:rPr lang="en-US" dirty="0" smtClean="0"/>
            <a:t>may be </a:t>
          </a:r>
          <a:r>
            <a:rPr lang="en-US" dirty="0"/>
            <a:t>less important</a:t>
          </a:r>
        </a:p>
      </dgm:t>
    </dgm:pt>
    <dgm:pt modelId="{FDD7045C-0266-4453-8ABE-DA8E2ABB1DC9}" type="parTrans" cxnId="{3B89F14D-2BB8-4FC9-8091-BD308020793B}">
      <dgm:prSet/>
      <dgm:spPr/>
      <dgm:t>
        <a:bodyPr/>
        <a:lstStyle/>
        <a:p>
          <a:endParaRPr lang="en-US"/>
        </a:p>
      </dgm:t>
    </dgm:pt>
    <dgm:pt modelId="{9280EBB0-3457-4DE5-BF00-92111E58EAB6}" type="sibTrans" cxnId="{3B89F14D-2BB8-4FC9-8091-BD308020793B}">
      <dgm:prSet/>
      <dgm:spPr/>
      <dgm:t>
        <a:bodyPr/>
        <a:lstStyle/>
        <a:p>
          <a:endParaRPr lang="en-US"/>
        </a:p>
      </dgm:t>
    </dgm:pt>
    <dgm:pt modelId="{C7304D55-3D3C-4481-AFFC-B45A4BB86AD0}">
      <dgm:prSet/>
      <dgm:spPr/>
      <dgm:t>
        <a:bodyPr/>
        <a:lstStyle/>
        <a:p>
          <a:r>
            <a:rPr lang="en-US"/>
            <a:t>Less specific demands</a:t>
          </a:r>
        </a:p>
      </dgm:t>
    </dgm:pt>
    <dgm:pt modelId="{A0649D9E-FE1D-4F36-9FF4-A54631718A9D}" type="parTrans" cxnId="{78DB39EE-FF3B-4190-A183-BA6C89B4D982}">
      <dgm:prSet/>
      <dgm:spPr/>
      <dgm:t>
        <a:bodyPr/>
        <a:lstStyle/>
        <a:p>
          <a:endParaRPr lang="en-US"/>
        </a:p>
      </dgm:t>
    </dgm:pt>
    <dgm:pt modelId="{4F2A06A9-BA5B-464B-A0FA-044D78AAEA38}" type="sibTrans" cxnId="{78DB39EE-FF3B-4190-A183-BA6C89B4D982}">
      <dgm:prSet/>
      <dgm:spPr/>
      <dgm:t>
        <a:bodyPr/>
        <a:lstStyle/>
        <a:p>
          <a:endParaRPr lang="en-US"/>
        </a:p>
      </dgm:t>
    </dgm:pt>
    <dgm:pt modelId="{8388B713-8C4D-41E4-BCB0-F451D9A22B4A}">
      <dgm:prSet/>
      <dgm:spPr/>
      <dgm:t>
        <a:bodyPr/>
        <a:lstStyle/>
        <a:p>
          <a:r>
            <a:rPr lang="en-US"/>
            <a:t>Less targeted knowledge required</a:t>
          </a:r>
        </a:p>
      </dgm:t>
    </dgm:pt>
    <dgm:pt modelId="{B7B1823E-25B7-48D5-B431-819521B89C6D}" type="parTrans" cxnId="{AEE846B8-9246-4A70-8F4D-92F4A1655FF7}">
      <dgm:prSet/>
      <dgm:spPr/>
      <dgm:t>
        <a:bodyPr/>
        <a:lstStyle/>
        <a:p>
          <a:endParaRPr lang="en-US"/>
        </a:p>
      </dgm:t>
    </dgm:pt>
    <dgm:pt modelId="{AA8ECD10-0AC8-4481-8D86-F2C62B124B75}" type="sibTrans" cxnId="{AEE846B8-9246-4A70-8F4D-92F4A1655FF7}">
      <dgm:prSet/>
      <dgm:spPr/>
      <dgm:t>
        <a:bodyPr/>
        <a:lstStyle/>
        <a:p>
          <a:endParaRPr lang="en-US"/>
        </a:p>
      </dgm:t>
    </dgm:pt>
    <dgm:pt modelId="{C7A5DE87-6E40-4C74-9F5C-4376DAB7BF03}">
      <dgm:prSet/>
      <dgm:spPr/>
      <dgm:t>
        <a:bodyPr/>
        <a:lstStyle/>
        <a:p>
          <a:r>
            <a:rPr lang="en-US"/>
            <a:t>One cannot know the full reasons for refraining from action on the part of the target</a:t>
          </a:r>
        </a:p>
      </dgm:t>
    </dgm:pt>
    <dgm:pt modelId="{B21B2602-E95B-4FAE-A7F9-3B09E4A95611}" type="parTrans" cxnId="{3683D0C6-3195-4507-8283-240438AE9AEC}">
      <dgm:prSet/>
      <dgm:spPr/>
      <dgm:t>
        <a:bodyPr/>
        <a:lstStyle/>
        <a:p>
          <a:endParaRPr lang="en-US"/>
        </a:p>
      </dgm:t>
    </dgm:pt>
    <dgm:pt modelId="{C91B8B50-0C55-4D00-84B9-3F39D41F1B88}" type="sibTrans" cxnId="{3683D0C6-3195-4507-8283-240438AE9AEC}">
      <dgm:prSet/>
      <dgm:spPr/>
      <dgm:t>
        <a:bodyPr/>
        <a:lstStyle/>
        <a:p>
          <a:endParaRPr lang="en-US"/>
        </a:p>
      </dgm:t>
    </dgm:pt>
    <dgm:pt modelId="{E8842205-13E6-4655-A0A1-C8B0799C4D7A}">
      <dgm:prSet/>
      <dgm:spPr/>
      <dgm:t>
        <a:bodyPr/>
        <a:lstStyle/>
        <a:p>
          <a:r>
            <a:rPr lang="en-US"/>
            <a:t>Less likely to escalate to conflict</a:t>
          </a:r>
        </a:p>
      </dgm:t>
    </dgm:pt>
    <dgm:pt modelId="{B07E3E75-521F-4AAA-A672-21009808304F}" type="parTrans" cxnId="{BC4BDA04-038E-4652-AB16-11A68DF65E18}">
      <dgm:prSet/>
      <dgm:spPr/>
      <dgm:t>
        <a:bodyPr/>
        <a:lstStyle/>
        <a:p>
          <a:endParaRPr lang="en-US"/>
        </a:p>
      </dgm:t>
    </dgm:pt>
    <dgm:pt modelId="{11AE9301-605D-4CFD-A837-906FDC963F1F}" type="sibTrans" cxnId="{BC4BDA04-038E-4652-AB16-11A68DF65E18}">
      <dgm:prSet/>
      <dgm:spPr/>
      <dgm:t>
        <a:bodyPr/>
        <a:lstStyle/>
        <a:p>
          <a:endParaRPr lang="en-US"/>
        </a:p>
      </dgm:t>
    </dgm:pt>
    <dgm:pt modelId="{35E1DB46-24DA-403E-99BF-8E6CA96BF044}" type="pres">
      <dgm:prSet presAssocID="{D363C047-8F0D-4268-B9BA-0FF27460218F}" presName="linear" presStyleCnt="0">
        <dgm:presLayoutVars>
          <dgm:animLvl val="lvl"/>
          <dgm:resizeHandles val="exact"/>
        </dgm:presLayoutVars>
      </dgm:prSet>
      <dgm:spPr/>
      <dgm:t>
        <a:bodyPr/>
        <a:lstStyle/>
        <a:p>
          <a:endParaRPr lang="cs-CZ"/>
        </a:p>
      </dgm:t>
    </dgm:pt>
    <dgm:pt modelId="{E3070274-50A9-466D-B046-96CE9A765D6E}" type="pres">
      <dgm:prSet presAssocID="{368F0B56-CF1B-4007-A597-939C06AB1653}" presName="parentText" presStyleLbl="node1" presStyleIdx="0" presStyleCnt="6">
        <dgm:presLayoutVars>
          <dgm:chMax val="0"/>
          <dgm:bulletEnabled val="1"/>
        </dgm:presLayoutVars>
      </dgm:prSet>
      <dgm:spPr/>
      <dgm:t>
        <a:bodyPr/>
        <a:lstStyle/>
        <a:p>
          <a:endParaRPr lang="cs-CZ"/>
        </a:p>
      </dgm:t>
    </dgm:pt>
    <dgm:pt modelId="{2DF3EA9A-9AC6-40B5-84F2-6D66B31B83E2}" type="pres">
      <dgm:prSet presAssocID="{A4435483-2B24-4D9E-A11F-2E6C4E656CA6}" presName="spacer" presStyleCnt="0"/>
      <dgm:spPr/>
    </dgm:pt>
    <dgm:pt modelId="{1D7E4C4E-715F-4DF8-AA45-C9F230B50AEB}" type="pres">
      <dgm:prSet presAssocID="{11C7B239-A3F9-47D4-B5EF-4316B85EED17}" presName="parentText" presStyleLbl="node1" presStyleIdx="1" presStyleCnt="6">
        <dgm:presLayoutVars>
          <dgm:chMax val="0"/>
          <dgm:bulletEnabled val="1"/>
        </dgm:presLayoutVars>
      </dgm:prSet>
      <dgm:spPr/>
      <dgm:t>
        <a:bodyPr/>
        <a:lstStyle/>
        <a:p>
          <a:endParaRPr lang="cs-CZ"/>
        </a:p>
      </dgm:t>
    </dgm:pt>
    <dgm:pt modelId="{76F46375-7F23-4085-A52C-F0426D5BD3E5}" type="pres">
      <dgm:prSet presAssocID="{9280EBB0-3457-4DE5-BF00-92111E58EAB6}" presName="spacer" presStyleCnt="0"/>
      <dgm:spPr/>
    </dgm:pt>
    <dgm:pt modelId="{48F72C05-53CD-464D-848A-32575E5CF47B}" type="pres">
      <dgm:prSet presAssocID="{C7304D55-3D3C-4481-AFFC-B45A4BB86AD0}" presName="parentText" presStyleLbl="node1" presStyleIdx="2" presStyleCnt="6">
        <dgm:presLayoutVars>
          <dgm:chMax val="0"/>
          <dgm:bulletEnabled val="1"/>
        </dgm:presLayoutVars>
      </dgm:prSet>
      <dgm:spPr/>
      <dgm:t>
        <a:bodyPr/>
        <a:lstStyle/>
        <a:p>
          <a:endParaRPr lang="cs-CZ"/>
        </a:p>
      </dgm:t>
    </dgm:pt>
    <dgm:pt modelId="{E7412BE1-3D51-48FF-B8F5-C99F180737D9}" type="pres">
      <dgm:prSet presAssocID="{4F2A06A9-BA5B-464B-A0FA-044D78AAEA38}" presName="spacer" presStyleCnt="0"/>
      <dgm:spPr/>
    </dgm:pt>
    <dgm:pt modelId="{05B4271B-434B-4033-BE1F-756084C59150}" type="pres">
      <dgm:prSet presAssocID="{8388B713-8C4D-41E4-BCB0-F451D9A22B4A}" presName="parentText" presStyleLbl="node1" presStyleIdx="3" presStyleCnt="6">
        <dgm:presLayoutVars>
          <dgm:chMax val="0"/>
          <dgm:bulletEnabled val="1"/>
        </dgm:presLayoutVars>
      </dgm:prSet>
      <dgm:spPr/>
      <dgm:t>
        <a:bodyPr/>
        <a:lstStyle/>
        <a:p>
          <a:endParaRPr lang="cs-CZ"/>
        </a:p>
      </dgm:t>
    </dgm:pt>
    <dgm:pt modelId="{6C6AFA67-1998-404A-BBCA-F9CADC7010B3}" type="pres">
      <dgm:prSet presAssocID="{AA8ECD10-0AC8-4481-8D86-F2C62B124B75}" presName="spacer" presStyleCnt="0"/>
      <dgm:spPr/>
    </dgm:pt>
    <dgm:pt modelId="{7393BBAA-07CA-41ED-A94F-78D3B773EA8F}" type="pres">
      <dgm:prSet presAssocID="{C7A5DE87-6E40-4C74-9F5C-4376DAB7BF03}" presName="parentText" presStyleLbl="node1" presStyleIdx="4" presStyleCnt="6">
        <dgm:presLayoutVars>
          <dgm:chMax val="0"/>
          <dgm:bulletEnabled val="1"/>
        </dgm:presLayoutVars>
      </dgm:prSet>
      <dgm:spPr/>
      <dgm:t>
        <a:bodyPr/>
        <a:lstStyle/>
        <a:p>
          <a:endParaRPr lang="cs-CZ"/>
        </a:p>
      </dgm:t>
    </dgm:pt>
    <dgm:pt modelId="{0A8D84B4-6420-4F63-A89F-F169EA4EADC8}" type="pres">
      <dgm:prSet presAssocID="{C91B8B50-0C55-4D00-84B9-3F39D41F1B88}" presName="spacer" presStyleCnt="0"/>
      <dgm:spPr/>
    </dgm:pt>
    <dgm:pt modelId="{39938BAB-F44B-4F41-814F-F542FD1DF51B}" type="pres">
      <dgm:prSet presAssocID="{E8842205-13E6-4655-A0A1-C8B0799C4D7A}" presName="parentText" presStyleLbl="node1" presStyleIdx="5" presStyleCnt="6">
        <dgm:presLayoutVars>
          <dgm:chMax val="0"/>
          <dgm:bulletEnabled val="1"/>
        </dgm:presLayoutVars>
      </dgm:prSet>
      <dgm:spPr/>
      <dgm:t>
        <a:bodyPr/>
        <a:lstStyle/>
        <a:p>
          <a:endParaRPr lang="cs-CZ"/>
        </a:p>
      </dgm:t>
    </dgm:pt>
  </dgm:ptLst>
  <dgm:cxnLst>
    <dgm:cxn modelId="{69BA339B-7F66-4513-A2C0-D9FB143E02F5}" type="presOf" srcId="{C7A5DE87-6E40-4C74-9F5C-4376DAB7BF03}" destId="{7393BBAA-07CA-41ED-A94F-78D3B773EA8F}" srcOrd="0" destOrd="0" presId="urn:microsoft.com/office/officeart/2005/8/layout/vList2"/>
    <dgm:cxn modelId="{EC322784-D333-41DF-A816-61EC6240E03C}" type="presOf" srcId="{C7304D55-3D3C-4481-AFFC-B45A4BB86AD0}" destId="{48F72C05-53CD-464D-848A-32575E5CF47B}" srcOrd="0" destOrd="0" presId="urn:microsoft.com/office/officeart/2005/8/layout/vList2"/>
    <dgm:cxn modelId="{3683D0C6-3195-4507-8283-240438AE9AEC}" srcId="{D363C047-8F0D-4268-B9BA-0FF27460218F}" destId="{C7A5DE87-6E40-4C74-9F5C-4376DAB7BF03}" srcOrd="4" destOrd="0" parTransId="{B21B2602-E95B-4FAE-A7F9-3B09E4A95611}" sibTransId="{C91B8B50-0C55-4D00-84B9-3F39D41F1B88}"/>
    <dgm:cxn modelId="{EBE88514-DAE3-4B7C-ABBA-483E613A1F7C}" srcId="{D363C047-8F0D-4268-B9BA-0FF27460218F}" destId="{368F0B56-CF1B-4007-A597-939C06AB1653}" srcOrd="0" destOrd="0" parTransId="{102873F6-ACFD-4F29-8348-492C0C8F0904}" sibTransId="{A4435483-2B24-4D9E-A11F-2E6C4E656CA6}"/>
    <dgm:cxn modelId="{AEE846B8-9246-4A70-8F4D-92F4A1655FF7}" srcId="{D363C047-8F0D-4268-B9BA-0FF27460218F}" destId="{8388B713-8C4D-41E4-BCB0-F451D9A22B4A}" srcOrd="3" destOrd="0" parTransId="{B7B1823E-25B7-48D5-B431-819521B89C6D}" sibTransId="{AA8ECD10-0AC8-4481-8D86-F2C62B124B75}"/>
    <dgm:cxn modelId="{FB5E374C-0E88-4A94-8170-9D4F8FD5A1B9}" type="presOf" srcId="{11C7B239-A3F9-47D4-B5EF-4316B85EED17}" destId="{1D7E4C4E-715F-4DF8-AA45-C9F230B50AEB}" srcOrd="0" destOrd="0" presId="urn:microsoft.com/office/officeart/2005/8/layout/vList2"/>
    <dgm:cxn modelId="{18668B21-A50C-42A0-AE55-8E39F1CDB546}" type="presOf" srcId="{D363C047-8F0D-4268-B9BA-0FF27460218F}" destId="{35E1DB46-24DA-403E-99BF-8E6CA96BF044}" srcOrd="0" destOrd="0" presId="urn:microsoft.com/office/officeart/2005/8/layout/vList2"/>
    <dgm:cxn modelId="{3B89F14D-2BB8-4FC9-8091-BD308020793B}" srcId="{D363C047-8F0D-4268-B9BA-0FF27460218F}" destId="{11C7B239-A3F9-47D4-B5EF-4316B85EED17}" srcOrd="1" destOrd="0" parTransId="{FDD7045C-0266-4453-8ABE-DA8E2ABB1DC9}" sibTransId="{9280EBB0-3457-4DE5-BF00-92111E58EAB6}"/>
    <dgm:cxn modelId="{9DFD568D-5077-48F5-97F6-D1E11A1127B7}" type="presOf" srcId="{368F0B56-CF1B-4007-A597-939C06AB1653}" destId="{E3070274-50A9-466D-B046-96CE9A765D6E}" srcOrd="0" destOrd="0" presId="urn:microsoft.com/office/officeart/2005/8/layout/vList2"/>
    <dgm:cxn modelId="{92E35A7D-841A-4D6C-998B-649625ACED9E}" type="presOf" srcId="{E8842205-13E6-4655-A0A1-C8B0799C4D7A}" destId="{39938BAB-F44B-4F41-814F-F542FD1DF51B}" srcOrd="0" destOrd="0" presId="urn:microsoft.com/office/officeart/2005/8/layout/vList2"/>
    <dgm:cxn modelId="{C4C6DDDF-6E7E-4B9A-94E6-9C4A1B44B4EF}" type="presOf" srcId="{8388B713-8C4D-41E4-BCB0-F451D9A22B4A}" destId="{05B4271B-434B-4033-BE1F-756084C59150}" srcOrd="0" destOrd="0" presId="urn:microsoft.com/office/officeart/2005/8/layout/vList2"/>
    <dgm:cxn modelId="{78DB39EE-FF3B-4190-A183-BA6C89B4D982}" srcId="{D363C047-8F0D-4268-B9BA-0FF27460218F}" destId="{C7304D55-3D3C-4481-AFFC-B45A4BB86AD0}" srcOrd="2" destOrd="0" parTransId="{A0649D9E-FE1D-4F36-9FF4-A54631718A9D}" sibTransId="{4F2A06A9-BA5B-464B-A0FA-044D78AAEA38}"/>
    <dgm:cxn modelId="{BC4BDA04-038E-4652-AB16-11A68DF65E18}" srcId="{D363C047-8F0D-4268-B9BA-0FF27460218F}" destId="{E8842205-13E6-4655-A0A1-C8B0799C4D7A}" srcOrd="5" destOrd="0" parTransId="{B07E3E75-521F-4AAA-A672-21009808304F}" sibTransId="{11AE9301-605D-4CFD-A837-906FDC963F1F}"/>
    <dgm:cxn modelId="{74AE65F7-210F-4A28-BB3C-14DAAD62FC44}" type="presParOf" srcId="{35E1DB46-24DA-403E-99BF-8E6CA96BF044}" destId="{E3070274-50A9-466D-B046-96CE9A765D6E}" srcOrd="0" destOrd="0" presId="urn:microsoft.com/office/officeart/2005/8/layout/vList2"/>
    <dgm:cxn modelId="{81AC1ED6-BBA2-42FB-80F2-249A600CA81A}" type="presParOf" srcId="{35E1DB46-24DA-403E-99BF-8E6CA96BF044}" destId="{2DF3EA9A-9AC6-40B5-84F2-6D66B31B83E2}" srcOrd="1" destOrd="0" presId="urn:microsoft.com/office/officeart/2005/8/layout/vList2"/>
    <dgm:cxn modelId="{6146B50F-0952-4423-8EF0-4D22BDBCFB7F}" type="presParOf" srcId="{35E1DB46-24DA-403E-99BF-8E6CA96BF044}" destId="{1D7E4C4E-715F-4DF8-AA45-C9F230B50AEB}" srcOrd="2" destOrd="0" presId="urn:microsoft.com/office/officeart/2005/8/layout/vList2"/>
    <dgm:cxn modelId="{6B3B82C4-902E-4ADE-98E0-1083C085D1F9}" type="presParOf" srcId="{35E1DB46-24DA-403E-99BF-8E6CA96BF044}" destId="{76F46375-7F23-4085-A52C-F0426D5BD3E5}" srcOrd="3" destOrd="0" presId="urn:microsoft.com/office/officeart/2005/8/layout/vList2"/>
    <dgm:cxn modelId="{18446FE0-C100-4BD6-AF52-63AB8C637BCF}" type="presParOf" srcId="{35E1DB46-24DA-403E-99BF-8E6CA96BF044}" destId="{48F72C05-53CD-464D-848A-32575E5CF47B}" srcOrd="4" destOrd="0" presId="urn:microsoft.com/office/officeart/2005/8/layout/vList2"/>
    <dgm:cxn modelId="{D807D344-3660-48D6-90CD-220F6BBD5C54}" type="presParOf" srcId="{35E1DB46-24DA-403E-99BF-8E6CA96BF044}" destId="{E7412BE1-3D51-48FF-B8F5-C99F180737D9}" srcOrd="5" destOrd="0" presId="urn:microsoft.com/office/officeart/2005/8/layout/vList2"/>
    <dgm:cxn modelId="{47A1144C-F6BE-4B14-B712-3CCE4F04C417}" type="presParOf" srcId="{35E1DB46-24DA-403E-99BF-8E6CA96BF044}" destId="{05B4271B-434B-4033-BE1F-756084C59150}" srcOrd="6" destOrd="0" presId="urn:microsoft.com/office/officeart/2005/8/layout/vList2"/>
    <dgm:cxn modelId="{D090B3A2-A4AC-41E7-994E-4107D881A372}" type="presParOf" srcId="{35E1DB46-24DA-403E-99BF-8E6CA96BF044}" destId="{6C6AFA67-1998-404A-BBCA-F9CADC7010B3}" srcOrd="7" destOrd="0" presId="urn:microsoft.com/office/officeart/2005/8/layout/vList2"/>
    <dgm:cxn modelId="{6916E559-0588-4F49-9E57-4090CA9658D4}" type="presParOf" srcId="{35E1DB46-24DA-403E-99BF-8E6CA96BF044}" destId="{7393BBAA-07CA-41ED-A94F-78D3B773EA8F}" srcOrd="8" destOrd="0" presId="urn:microsoft.com/office/officeart/2005/8/layout/vList2"/>
    <dgm:cxn modelId="{F193BDEF-711E-4B39-813D-1D49D9C595C0}" type="presParOf" srcId="{35E1DB46-24DA-403E-99BF-8E6CA96BF044}" destId="{0A8D84B4-6420-4F63-A89F-F169EA4EADC8}" srcOrd="9" destOrd="0" presId="urn:microsoft.com/office/officeart/2005/8/layout/vList2"/>
    <dgm:cxn modelId="{BDAA9872-310A-4A96-853E-4F31AB2645FE}" type="presParOf" srcId="{35E1DB46-24DA-403E-99BF-8E6CA96BF044}" destId="{39938BAB-F44B-4F41-814F-F542FD1DF51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520E5-795F-4F04-9E06-555740C6F4DE}">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D553AC-77C8-4583-AAFD-2E244FF619DE}">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a:lnSpc>
              <a:spcPct val="90000"/>
            </a:lnSpc>
            <a:spcBef>
              <a:spcPct val="0"/>
            </a:spcBef>
            <a:spcAft>
              <a:spcPct val="35000"/>
            </a:spcAft>
          </a:pPr>
          <a:r>
            <a:rPr lang="en-US" sz="3800" kern="1200" dirty="0"/>
            <a:t>Who is the most typical target of sanctions?</a:t>
          </a:r>
        </a:p>
      </dsp:txBody>
      <dsp:txXfrm>
        <a:off x="0" y="0"/>
        <a:ext cx="6900512" cy="1384035"/>
      </dsp:txXfrm>
    </dsp:sp>
    <dsp:sp modelId="{1CD0749F-E118-44EF-8D7D-B3A6CC5E79FD}">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24B185-9128-4631-944E-6EB05A9B4ACF}">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a:lnSpc>
              <a:spcPct val="90000"/>
            </a:lnSpc>
            <a:spcBef>
              <a:spcPct val="0"/>
            </a:spcBef>
            <a:spcAft>
              <a:spcPct val="35000"/>
            </a:spcAft>
          </a:pPr>
          <a:r>
            <a:rPr lang="en-US" sz="3800" kern="1200"/>
            <a:t>Are sanctions just a form of economic warfare?</a:t>
          </a:r>
        </a:p>
      </dsp:txBody>
      <dsp:txXfrm>
        <a:off x="0" y="1384035"/>
        <a:ext cx="6900512" cy="1384035"/>
      </dsp:txXfrm>
    </dsp:sp>
    <dsp:sp modelId="{F46B481C-16C6-4028-AE45-7E05ABDEEC16}">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55501A-3821-47A6-AE32-67DB62307433}">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a:lnSpc>
              <a:spcPct val="90000"/>
            </a:lnSpc>
            <a:spcBef>
              <a:spcPct val="0"/>
            </a:spcBef>
            <a:spcAft>
              <a:spcPct val="35000"/>
            </a:spcAft>
          </a:pPr>
          <a:r>
            <a:rPr lang="en-US" sz="3800" kern="1200"/>
            <a:t>How does one measure whether sanctions are “just”?</a:t>
          </a:r>
        </a:p>
      </dsp:txBody>
      <dsp:txXfrm>
        <a:off x="0" y="2768070"/>
        <a:ext cx="6900512" cy="1384035"/>
      </dsp:txXfrm>
    </dsp:sp>
    <dsp:sp modelId="{EA814FF7-8A2A-4F04-A0F1-B5A4CDFCCF6D}">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6B14A4-1316-4F46-9F01-A1F930CA0BF5}">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a:lnSpc>
              <a:spcPct val="90000"/>
            </a:lnSpc>
            <a:spcBef>
              <a:spcPct val="0"/>
            </a:spcBef>
            <a:spcAft>
              <a:spcPct val="35000"/>
            </a:spcAft>
          </a:pPr>
          <a:r>
            <a:rPr lang="en-US" sz="3800" kern="1200"/>
            <a:t>What’s the alternative to using sanctions?</a:t>
          </a:r>
        </a:p>
      </dsp:txBody>
      <dsp:txXfrm>
        <a:off x="0" y="4152105"/>
        <a:ext cx="6900512" cy="1384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E0ED24-ECFB-41E9-9156-92A1824AC0A7}">
      <dsp:nvSpPr>
        <dsp:cNvPr id="0" name=""/>
        <dsp:cNvSpPr/>
      </dsp:nvSpPr>
      <dsp:spPr>
        <a:xfrm>
          <a:off x="0" y="398"/>
          <a:ext cx="6367912" cy="126958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a:solidFill>
                <a:schemeClr val="tx1"/>
              </a:solidFill>
            </a:rPr>
            <a:t>Deterrence </a:t>
          </a:r>
          <a:r>
            <a:rPr lang="en-US" sz="1800" kern="1200" dirty="0"/>
            <a:t>– discourage, seek inaction in target’s sought and intended steps</a:t>
          </a:r>
        </a:p>
      </dsp:txBody>
      <dsp:txXfrm>
        <a:off x="61976" y="62374"/>
        <a:ext cx="6243960" cy="1145637"/>
      </dsp:txXfrm>
    </dsp:sp>
    <dsp:sp modelId="{3FD68B44-AD2F-4539-B79E-7DFC84B6192F}">
      <dsp:nvSpPr>
        <dsp:cNvPr id="0" name=""/>
        <dsp:cNvSpPr/>
      </dsp:nvSpPr>
      <dsp:spPr>
        <a:xfrm>
          <a:off x="0" y="1284205"/>
          <a:ext cx="6367912" cy="1269589"/>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err="1">
              <a:solidFill>
                <a:schemeClr val="tx1"/>
              </a:solidFill>
            </a:rPr>
            <a:t>Compellence</a:t>
          </a:r>
          <a:r>
            <a:rPr lang="en-US" sz="1800" kern="1200" dirty="0">
              <a:solidFill>
                <a:schemeClr val="tx1"/>
              </a:solidFill>
            </a:rPr>
            <a:t> </a:t>
          </a:r>
          <a:r>
            <a:rPr lang="en-US" sz="1800" kern="1200" dirty="0"/>
            <a:t>– force to take initiative, take unplanned action desired by the sender (including cessation) (the slippery slope of compliance)</a:t>
          </a:r>
        </a:p>
      </dsp:txBody>
      <dsp:txXfrm>
        <a:off x="61976" y="1346181"/>
        <a:ext cx="6243960" cy="1145637"/>
      </dsp:txXfrm>
    </dsp:sp>
    <dsp:sp modelId="{F2826FA1-07BE-4F44-9CDB-DE2CD5F2EA4F}">
      <dsp:nvSpPr>
        <dsp:cNvPr id="0" name=""/>
        <dsp:cNvSpPr/>
      </dsp:nvSpPr>
      <dsp:spPr>
        <a:xfrm>
          <a:off x="0" y="2568011"/>
          <a:ext cx="6367912" cy="126958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err="1"/>
            <a:t>Compellence</a:t>
          </a:r>
          <a:r>
            <a:rPr lang="en-US" sz="1800" kern="1200" dirty="0"/>
            <a:t> easier than deterrence (expected utility)?</a:t>
          </a:r>
          <a:br>
            <a:rPr lang="en-US" sz="1800" kern="1200" dirty="0"/>
          </a:br>
          <a:r>
            <a:rPr lang="en-US" sz="1800" b="0" kern="1200" dirty="0">
              <a:solidFill>
                <a:schemeClr val="tx1"/>
              </a:solidFill>
            </a:rPr>
            <a:t>Give examples of both.</a:t>
          </a:r>
          <a:br>
            <a:rPr lang="en-US" sz="1800" b="0" kern="1200" dirty="0">
              <a:solidFill>
                <a:schemeClr val="tx1"/>
              </a:solidFill>
            </a:rPr>
          </a:br>
          <a:r>
            <a:rPr lang="en-US" sz="1800" b="0" kern="1200" dirty="0">
              <a:solidFill>
                <a:schemeClr val="tx1"/>
              </a:solidFill>
            </a:rPr>
            <a:t>Which is more prevalent?</a:t>
          </a:r>
        </a:p>
      </dsp:txBody>
      <dsp:txXfrm>
        <a:off x="61976" y="2629987"/>
        <a:ext cx="6243960" cy="1145637"/>
      </dsp:txXfrm>
    </dsp:sp>
    <dsp:sp modelId="{1D97F7E1-11CB-4D5E-AEFB-65173C76F56F}">
      <dsp:nvSpPr>
        <dsp:cNvPr id="0" name=""/>
        <dsp:cNvSpPr/>
      </dsp:nvSpPr>
      <dsp:spPr>
        <a:xfrm>
          <a:off x="0" y="3851818"/>
          <a:ext cx="6367912" cy="1269589"/>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Or is it? (prospect theory) – different risk aversion</a:t>
          </a:r>
        </a:p>
      </dsp:txBody>
      <dsp:txXfrm>
        <a:off x="61976" y="3913794"/>
        <a:ext cx="6243960" cy="1145637"/>
      </dsp:txXfrm>
    </dsp:sp>
    <dsp:sp modelId="{AC59F380-E506-46C4-A4BC-C628C1AF299C}">
      <dsp:nvSpPr>
        <dsp:cNvPr id="0" name=""/>
        <dsp:cNvSpPr/>
      </dsp:nvSpPr>
      <dsp:spPr>
        <a:xfrm>
          <a:off x="0" y="5135625"/>
          <a:ext cx="6367912" cy="126958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i="1" kern="1200" dirty="0"/>
            <a:t>Prospect theory leads us to conclude that the adversary is more likely to opt for the sure bet of compliance in deterrence situations and will tend to choose the risky gamble of defiance in </a:t>
          </a:r>
          <a:r>
            <a:rPr lang="en-US" sz="1800" i="1" kern="1200" dirty="0" err="1"/>
            <a:t>compellence</a:t>
          </a:r>
          <a:r>
            <a:rPr lang="en-US" sz="1800" i="1" kern="1200" dirty="0"/>
            <a:t> situations </a:t>
          </a:r>
          <a:r>
            <a:rPr lang="en-US" sz="1800" kern="1200" dirty="0"/>
            <a:t>(Schaub 2004)</a:t>
          </a:r>
        </a:p>
      </dsp:txBody>
      <dsp:txXfrm>
        <a:off x="61976" y="5197601"/>
        <a:ext cx="6243960" cy="11456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70274-50A9-466D-B046-96CE9A765D6E}">
      <dsp:nvSpPr>
        <dsp:cNvPr id="0" name=""/>
        <dsp:cNvSpPr/>
      </dsp:nvSpPr>
      <dsp:spPr>
        <a:xfrm>
          <a:off x="0" y="73037"/>
          <a:ext cx="4773027" cy="55615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a:t>May be indefinite</a:t>
          </a:r>
        </a:p>
      </dsp:txBody>
      <dsp:txXfrm>
        <a:off x="27149" y="100186"/>
        <a:ext cx="4718729" cy="501854"/>
      </dsp:txXfrm>
    </dsp:sp>
    <dsp:sp modelId="{1D7E4C4E-715F-4DF8-AA45-C9F230B50AEB}">
      <dsp:nvSpPr>
        <dsp:cNvPr id="0" name=""/>
        <dsp:cNvSpPr/>
      </dsp:nvSpPr>
      <dsp:spPr>
        <a:xfrm>
          <a:off x="0" y="669509"/>
          <a:ext cx="4773027" cy="55615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a:t>Time </a:t>
          </a:r>
          <a:r>
            <a:rPr lang="en-US" sz="1400" kern="1200" dirty="0" smtClean="0"/>
            <a:t>may be </a:t>
          </a:r>
          <a:r>
            <a:rPr lang="en-US" sz="1400" kern="1200" dirty="0"/>
            <a:t>less important</a:t>
          </a:r>
        </a:p>
      </dsp:txBody>
      <dsp:txXfrm>
        <a:off x="27149" y="696658"/>
        <a:ext cx="4718729" cy="501854"/>
      </dsp:txXfrm>
    </dsp:sp>
    <dsp:sp modelId="{48F72C05-53CD-464D-848A-32575E5CF47B}">
      <dsp:nvSpPr>
        <dsp:cNvPr id="0" name=""/>
        <dsp:cNvSpPr/>
      </dsp:nvSpPr>
      <dsp:spPr>
        <a:xfrm>
          <a:off x="0" y="1265981"/>
          <a:ext cx="4773027" cy="55615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a:t>Less specific demands</a:t>
          </a:r>
        </a:p>
      </dsp:txBody>
      <dsp:txXfrm>
        <a:off x="27149" y="1293130"/>
        <a:ext cx="4718729" cy="501854"/>
      </dsp:txXfrm>
    </dsp:sp>
    <dsp:sp modelId="{05B4271B-434B-4033-BE1F-756084C59150}">
      <dsp:nvSpPr>
        <dsp:cNvPr id="0" name=""/>
        <dsp:cNvSpPr/>
      </dsp:nvSpPr>
      <dsp:spPr>
        <a:xfrm>
          <a:off x="0" y="1862453"/>
          <a:ext cx="4773027" cy="55615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a:t>Less targeted knowledge required</a:t>
          </a:r>
        </a:p>
      </dsp:txBody>
      <dsp:txXfrm>
        <a:off x="27149" y="1889602"/>
        <a:ext cx="4718729" cy="501854"/>
      </dsp:txXfrm>
    </dsp:sp>
    <dsp:sp modelId="{7393BBAA-07CA-41ED-A94F-78D3B773EA8F}">
      <dsp:nvSpPr>
        <dsp:cNvPr id="0" name=""/>
        <dsp:cNvSpPr/>
      </dsp:nvSpPr>
      <dsp:spPr>
        <a:xfrm>
          <a:off x="0" y="2458926"/>
          <a:ext cx="4773027" cy="55615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a:t>One cannot know the full reasons for refraining from action on the part of the target</a:t>
          </a:r>
        </a:p>
      </dsp:txBody>
      <dsp:txXfrm>
        <a:off x="27149" y="2486075"/>
        <a:ext cx="4718729" cy="501854"/>
      </dsp:txXfrm>
    </dsp:sp>
    <dsp:sp modelId="{39938BAB-F44B-4F41-814F-F542FD1DF51B}">
      <dsp:nvSpPr>
        <dsp:cNvPr id="0" name=""/>
        <dsp:cNvSpPr/>
      </dsp:nvSpPr>
      <dsp:spPr>
        <a:xfrm>
          <a:off x="0" y="3055398"/>
          <a:ext cx="4773027" cy="55615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a:t>Less likely to escalate to conflict</a:t>
          </a:r>
        </a:p>
      </dsp:txBody>
      <dsp:txXfrm>
        <a:off x="27149" y="3082547"/>
        <a:ext cx="4718729" cy="50185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732A3-13E9-450F-A2CC-F26C3FC93B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38663A-2C07-4281-89BD-B54FFD1C1E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D78DF7-8F6D-40E7-A1BA-1609416C80C1}"/>
              </a:ext>
            </a:extLst>
          </p:cNvPr>
          <p:cNvSpPr>
            <a:spLocks noGrp="1"/>
          </p:cNvSpPr>
          <p:nvPr>
            <p:ph type="dt" sz="half" idx="10"/>
          </p:nvPr>
        </p:nvSpPr>
        <p:spPr/>
        <p:txBody>
          <a:bodyPr/>
          <a:lstStyle/>
          <a:p>
            <a:fld id="{0D9DD1FD-BDE9-4E5F-ADAD-094BFECF3C63}" type="datetimeFigureOut">
              <a:rPr lang="en-US" smtClean="0"/>
              <a:t>2/21/2022</a:t>
            </a:fld>
            <a:endParaRPr lang="en-US"/>
          </a:p>
        </p:txBody>
      </p:sp>
      <p:sp>
        <p:nvSpPr>
          <p:cNvPr id="5" name="Footer Placeholder 4">
            <a:extLst>
              <a:ext uri="{FF2B5EF4-FFF2-40B4-BE49-F238E27FC236}">
                <a16:creationId xmlns:a16="http://schemas.microsoft.com/office/drawing/2014/main" id="{E76F2243-3E76-4477-9851-10A1AEA714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1DA1D9-2AB5-4060-92EB-2DE63AA766AD}"/>
              </a:ext>
            </a:extLst>
          </p:cNvPr>
          <p:cNvSpPr>
            <a:spLocks noGrp="1"/>
          </p:cNvSpPr>
          <p:nvPr>
            <p:ph type="sldNum" sz="quarter" idx="12"/>
          </p:nvPr>
        </p:nvSpPr>
        <p:spPr/>
        <p:txBody>
          <a:bodyPr/>
          <a:lstStyle/>
          <a:p>
            <a:fld id="{1BBAA933-A092-4827-968F-883A67E7CC61}" type="slidenum">
              <a:rPr lang="en-US" smtClean="0"/>
              <a:t>‹#›</a:t>
            </a:fld>
            <a:endParaRPr lang="en-US"/>
          </a:p>
        </p:txBody>
      </p:sp>
    </p:spTree>
    <p:extLst>
      <p:ext uri="{BB962C8B-B14F-4D97-AF65-F5344CB8AC3E}">
        <p14:creationId xmlns:p14="http://schemas.microsoft.com/office/powerpoint/2010/main" val="2504746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09682-B0B6-4A87-A5B9-61186D5FC5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8092AE-D4D2-455F-A1E1-ABE7852AEE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FFD1D9-37E2-4895-B004-64FF88C4CA20}"/>
              </a:ext>
            </a:extLst>
          </p:cNvPr>
          <p:cNvSpPr>
            <a:spLocks noGrp="1"/>
          </p:cNvSpPr>
          <p:nvPr>
            <p:ph type="dt" sz="half" idx="10"/>
          </p:nvPr>
        </p:nvSpPr>
        <p:spPr/>
        <p:txBody>
          <a:bodyPr/>
          <a:lstStyle/>
          <a:p>
            <a:fld id="{0D9DD1FD-BDE9-4E5F-ADAD-094BFECF3C63}" type="datetimeFigureOut">
              <a:rPr lang="en-US" smtClean="0"/>
              <a:t>2/21/2022</a:t>
            </a:fld>
            <a:endParaRPr lang="en-US"/>
          </a:p>
        </p:txBody>
      </p:sp>
      <p:sp>
        <p:nvSpPr>
          <p:cNvPr id="5" name="Footer Placeholder 4">
            <a:extLst>
              <a:ext uri="{FF2B5EF4-FFF2-40B4-BE49-F238E27FC236}">
                <a16:creationId xmlns:a16="http://schemas.microsoft.com/office/drawing/2014/main" id="{E322EE7E-9883-40D1-A3E4-EB85238868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8FA2FA-6228-460E-9652-D6D8E6F2B1C6}"/>
              </a:ext>
            </a:extLst>
          </p:cNvPr>
          <p:cNvSpPr>
            <a:spLocks noGrp="1"/>
          </p:cNvSpPr>
          <p:nvPr>
            <p:ph type="sldNum" sz="quarter" idx="12"/>
          </p:nvPr>
        </p:nvSpPr>
        <p:spPr/>
        <p:txBody>
          <a:bodyPr/>
          <a:lstStyle/>
          <a:p>
            <a:fld id="{1BBAA933-A092-4827-968F-883A67E7CC61}" type="slidenum">
              <a:rPr lang="en-US" smtClean="0"/>
              <a:t>‹#›</a:t>
            </a:fld>
            <a:endParaRPr lang="en-US"/>
          </a:p>
        </p:txBody>
      </p:sp>
    </p:spTree>
    <p:extLst>
      <p:ext uri="{BB962C8B-B14F-4D97-AF65-F5344CB8AC3E}">
        <p14:creationId xmlns:p14="http://schemas.microsoft.com/office/powerpoint/2010/main" val="3565925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05F417-F6A3-4BE9-A23B-CF1CDDA19F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071D4C-4C93-4D94-A296-2D406C2E60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6C4945-0557-4BC8-B4CE-4035D52C0FBF}"/>
              </a:ext>
            </a:extLst>
          </p:cNvPr>
          <p:cNvSpPr>
            <a:spLocks noGrp="1"/>
          </p:cNvSpPr>
          <p:nvPr>
            <p:ph type="dt" sz="half" idx="10"/>
          </p:nvPr>
        </p:nvSpPr>
        <p:spPr/>
        <p:txBody>
          <a:bodyPr/>
          <a:lstStyle/>
          <a:p>
            <a:fld id="{0D9DD1FD-BDE9-4E5F-ADAD-094BFECF3C63}" type="datetimeFigureOut">
              <a:rPr lang="en-US" smtClean="0"/>
              <a:t>2/21/2022</a:t>
            </a:fld>
            <a:endParaRPr lang="en-US"/>
          </a:p>
        </p:txBody>
      </p:sp>
      <p:sp>
        <p:nvSpPr>
          <p:cNvPr id="5" name="Footer Placeholder 4">
            <a:extLst>
              <a:ext uri="{FF2B5EF4-FFF2-40B4-BE49-F238E27FC236}">
                <a16:creationId xmlns:a16="http://schemas.microsoft.com/office/drawing/2014/main" id="{F4B0B73D-86F3-4CAF-98CA-23443A7707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CF3F30-BD33-49D2-AAF6-ED2DF2F81EF7}"/>
              </a:ext>
            </a:extLst>
          </p:cNvPr>
          <p:cNvSpPr>
            <a:spLocks noGrp="1"/>
          </p:cNvSpPr>
          <p:nvPr>
            <p:ph type="sldNum" sz="quarter" idx="12"/>
          </p:nvPr>
        </p:nvSpPr>
        <p:spPr/>
        <p:txBody>
          <a:bodyPr/>
          <a:lstStyle/>
          <a:p>
            <a:fld id="{1BBAA933-A092-4827-968F-883A67E7CC61}" type="slidenum">
              <a:rPr lang="en-US" smtClean="0"/>
              <a:t>‹#›</a:t>
            </a:fld>
            <a:endParaRPr lang="en-US"/>
          </a:p>
        </p:txBody>
      </p:sp>
    </p:spTree>
    <p:extLst>
      <p:ext uri="{BB962C8B-B14F-4D97-AF65-F5344CB8AC3E}">
        <p14:creationId xmlns:p14="http://schemas.microsoft.com/office/powerpoint/2010/main" val="3816357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A5A42-3B0B-4ACC-814C-5DA9F9561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55EA1F-C4B8-46AC-B098-239CE74C4C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052E73-8526-4E36-9C6B-949043B4314C}"/>
              </a:ext>
            </a:extLst>
          </p:cNvPr>
          <p:cNvSpPr>
            <a:spLocks noGrp="1"/>
          </p:cNvSpPr>
          <p:nvPr>
            <p:ph type="dt" sz="half" idx="10"/>
          </p:nvPr>
        </p:nvSpPr>
        <p:spPr/>
        <p:txBody>
          <a:bodyPr/>
          <a:lstStyle/>
          <a:p>
            <a:fld id="{0D9DD1FD-BDE9-4E5F-ADAD-094BFECF3C63}" type="datetimeFigureOut">
              <a:rPr lang="en-US" smtClean="0"/>
              <a:t>2/21/2022</a:t>
            </a:fld>
            <a:endParaRPr lang="en-US"/>
          </a:p>
        </p:txBody>
      </p:sp>
      <p:sp>
        <p:nvSpPr>
          <p:cNvPr id="5" name="Footer Placeholder 4">
            <a:extLst>
              <a:ext uri="{FF2B5EF4-FFF2-40B4-BE49-F238E27FC236}">
                <a16:creationId xmlns:a16="http://schemas.microsoft.com/office/drawing/2014/main" id="{13C47D3A-22A3-4356-829A-D0B3A88FA2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94557A-0ADB-411A-AE28-A04B1401FDD6}"/>
              </a:ext>
            </a:extLst>
          </p:cNvPr>
          <p:cNvSpPr>
            <a:spLocks noGrp="1"/>
          </p:cNvSpPr>
          <p:nvPr>
            <p:ph type="sldNum" sz="quarter" idx="12"/>
          </p:nvPr>
        </p:nvSpPr>
        <p:spPr/>
        <p:txBody>
          <a:bodyPr/>
          <a:lstStyle/>
          <a:p>
            <a:fld id="{1BBAA933-A092-4827-968F-883A67E7CC61}" type="slidenum">
              <a:rPr lang="en-US" smtClean="0"/>
              <a:t>‹#›</a:t>
            </a:fld>
            <a:endParaRPr lang="en-US"/>
          </a:p>
        </p:txBody>
      </p:sp>
    </p:spTree>
    <p:extLst>
      <p:ext uri="{BB962C8B-B14F-4D97-AF65-F5344CB8AC3E}">
        <p14:creationId xmlns:p14="http://schemas.microsoft.com/office/powerpoint/2010/main" val="1980562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003D3-F3B7-4F46-A7A7-17630F6698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F6E382-D2A4-4082-ACD7-0AD7D32E6F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B26A82-D457-4C3D-B487-839E8297385C}"/>
              </a:ext>
            </a:extLst>
          </p:cNvPr>
          <p:cNvSpPr>
            <a:spLocks noGrp="1"/>
          </p:cNvSpPr>
          <p:nvPr>
            <p:ph type="dt" sz="half" idx="10"/>
          </p:nvPr>
        </p:nvSpPr>
        <p:spPr/>
        <p:txBody>
          <a:bodyPr/>
          <a:lstStyle/>
          <a:p>
            <a:fld id="{0D9DD1FD-BDE9-4E5F-ADAD-094BFECF3C63}" type="datetimeFigureOut">
              <a:rPr lang="en-US" smtClean="0"/>
              <a:t>2/21/2022</a:t>
            </a:fld>
            <a:endParaRPr lang="en-US"/>
          </a:p>
        </p:txBody>
      </p:sp>
      <p:sp>
        <p:nvSpPr>
          <p:cNvPr id="5" name="Footer Placeholder 4">
            <a:extLst>
              <a:ext uri="{FF2B5EF4-FFF2-40B4-BE49-F238E27FC236}">
                <a16:creationId xmlns:a16="http://schemas.microsoft.com/office/drawing/2014/main" id="{9975D524-C68B-4CC1-AE46-84D1A5FB4B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E1327D-05DA-4F3F-8746-E352E3D84C98}"/>
              </a:ext>
            </a:extLst>
          </p:cNvPr>
          <p:cNvSpPr>
            <a:spLocks noGrp="1"/>
          </p:cNvSpPr>
          <p:nvPr>
            <p:ph type="sldNum" sz="quarter" idx="12"/>
          </p:nvPr>
        </p:nvSpPr>
        <p:spPr/>
        <p:txBody>
          <a:bodyPr/>
          <a:lstStyle/>
          <a:p>
            <a:fld id="{1BBAA933-A092-4827-968F-883A67E7CC61}" type="slidenum">
              <a:rPr lang="en-US" smtClean="0"/>
              <a:t>‹#›</a:t>
            </a:fld>
            <a:endParaRPr lang="en-US"/>
          </a:p>
        </p:txBody>
      </p:sp>
    </p:spTree>
    <p:extLst>
      <p:ext uri="{BB962C8B-B14F-4D97-AF65-F5344CB8AC3E}">
        <p14:creationId xmlns:p14="http://schemas.microsoft.com/office/powerpoint/2010/main" val="2056124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281EA-1569-48E6-B3EB-AAE127D205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1B06AD-9FDA-4CD3-913F-CF72AD2B79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9A35F7-66F0-473E-AD6F-526621E12A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939FD0-3E80-44C0-A8C3-37761C3EA85F}"/>
              </a:ext>
            </a:extLst>
          </p:cNvPr>
          <p:cNvSpPr>
            <a:spLocks noGrp="1"/>
          </p:cNvSpPr>
          <p:nvPr>
            <p:ph type="dt" sz="half" idx="10"/>
          </p:nvPr>
        </p:nvSpPr>
        <p:spPr/>
        <p:txBody>
          <a:bodyPr/>
          <a:lstStyle/>
          <a:p>
            <a:fld id="{0D9DD1FD-BDE9-4E5F-ADAD-094BFECF3C63}" type="datetimeFigureOut">
              <a:rPr lang="en-US" smtClean="0"/>
              <a:t>2/21/2022</a:t>
            </a:fld>
            <a:endParaRPr lang="en-US"/>
          </a:p>
        </p:txBody>
      </p:sp>
      <p:sp>
        <p:nvSpPr>
          <p:cNvPr id="6" name="Footer Placeholder 5">
            <a:extLst>
              <a:ext uri="{FF2B5EF4-FFF2-40B4-BE49-F238E27FC236}">
                <a16:creationId xmlns:a16="http://schemas.microsoft.com/office/drawing/2014/main" id="{F512371C-0EDE-452E-AFCF-1884E0FC18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065496-B84D-4EB7-A736-1579D8BCA0E3}"/>
              </a:ext>
            </a:extLst>
          </p:cNvPr>
          <p:cNvSpPr>
            <a:spLocks noGrp="1"/>
          </p:cNvSpPr>
          <p:nvPr>
            <p:ph type="sldNum" sz="quarter" idx="12"/>
          </p:nvPr>
        </p:nvSpPr>
        <p:spPr/>
        <p:txBody>
          <a:bodyPr/>
          <a:lstStyle/>
          <a:p>
            <a:fld id="{1BBAA933-A092-4827-968F-883A67E7CC61}" type="slidenum">
              <a:rPr lang="en-US" smtClean="0"/>
              <a:t>‹#›</a:t>
            </a:fld>
            <a:endParaRPr lang="en-US"/>
          </a:p>
        </p:txBody>
      </p:sp>
    </p:spTree>
    <p:extLst>
      <p:ext uri="{BB962C8B-B14F-4D97-AF65-F5344CB8AC3E}">
        <p14:creationId xmlns:p14="http://schemas.microsoft.com/office/powerpoint/2010/main" val="1803162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C6B5C-5158-487A-9EB4-0097B923EF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27A4AC-4AB8-48C0-83F8-7BDA75589B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595E32-BC20-4C2C-8025-74A17BF44D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26D29F-08F3-419F-AAC6-43C2B960D7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7090BF-2718-4667-B6CC-DC650FFE34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60E8B8-99B7-4424-A853-FE85DA4E7F0B}"/>
              </a:ext>
            </a:extLst>
          </p:cNvPr>
          <p:cNvSpPr>
            <a:spLocks noGrp="1"/>
          </p:cNvSpPr>
          <p:nvPr>
            <p:ph type="dt" sz="half" idx="10"/>
          </p:nvPr>
        </p:nvSpPr>
        <p:spPr/>
        <p:txBody>
          <a:bodyPr/>
          <a:lstStyle/>
          <a:p>
            <a:fld id="{0D9DD1FD-BDE9-4E5F-ADAD-094BFECF3C63}" type="datetimeFigureOut">
              <a:rPr lang="en-US" smtClean="0"/>
              <a:t>2/21/2022</a:t>
            </a:fld>
            <a:endParaRPr lang="en-US"/>
          </a:p>
        </p:txBody>
      </p:sp>
      <p:sp>
        <p:nvSpPr>
          <p:cNvPr id="8" name="Footer Placeholder 7">
            <a:extLst>
              <a:ext uri="{FF2B5EF4-FFF2-40B4-BE49-F238E27FC236}">
                <a16:creationId xmlns:a16="http://schemas.microsoft.com/office/drawing/2014/main" id="{56669142-DED2-4627-8BC4-0235B83B4A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619A40-01E9-40FC-8A87-91C0D92CC0BE}"/>
              </a:ext>
            </a:extLst>
          </p:cNvPr>
          <p:cNvSpPr>
            <a:spLocks noGrp="1"/>
          </p:cNvSpPr>
          <p:nvPr>
            <p:ph type="sldNum" sz="quarter" idx="12"/>
          </p:nvPr>
        </p:nvSpPr>
        <p:spPr/>
        <p:txBody>
          <a:bodyPr/>
          <a:lstStyle/>
          <a:p>
            <a:fld id="{1BBAA933-A092-4827-968F-883A67E7CC61}" type="slidenum">
              <a:rPr lang="en-US" smtClean="0"/>
              <a:t>‹#›</a:t>
            </a:fld>
            <a:endParaRPr lang="en-US"/>
          </a:p>
        </p:txBody>
      </p:sp>
    </p:spTree>
    <p:extLst>
      <p:ext uri="{BB962C8B-B14F-4D97-AF65-F5344CB8AC3E}">
        <p14:creationId xmlns:p14="http://schemas.microsoft.com/office/powerpoint/2010/main" val="3061035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6DB29-C1F4-4B46-A435-EE290872FA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9CCA74-4B4A-4A83-AB4B-295AE34ADA39}"/>
              </a:ext>
            </a:extLst>
          </p:cNvPr>
          <p:cNvSpPr>
            <a:spLocks noGrp="1"/>
          </p:cNvSpPr>
          <p:nvPr>
            <p:ph type="dt" sz="half" idx="10"/>
          </p:nvPr>
        </p:nvSpPr>
        <p:spPr/>
        <p:txBody>
          <a:bodyPr/>
          <a:lstStyle/>
          <a:p>
            <a:fld id="{0D9DD1FD-BDE9-4E5F-ADAD-094BFECF3C63}" type="datetimeFigureOut">
              <a:rPr lang="en-US" smtClean="0"/>
              <a:t>2/21/2022</a:t>
            </a:fld>
            <a:endParaRPr lang="en-US"/>
          </a:p>
        </p:txBody>
      </p:sp>
      <p:sp>
        <p:nvSpPr>
          <p:cNvPr id="4" name="Footer Placeholder 3">
            <a:extLst>
              <a:ext uri="{FF2B5EF4-FFF2-40B4-BE49-F238E27FC236}">
                <a16:creationId xmlns:a16="http://schemas.microsoft.com/office/drawing/2014/main" id="{C65903FF-CCF3-446C-9DE4-167992FD8C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615691-AE61-4CDE-99C6-4849CC0B9A90}"/>
              </a:ext>
            </a:extLst>
          </p:cNvPr>
          <p:cNvSpPr>
            <a:spLocks noGrp="1"/>
          </p:cNvSpPr>
          <p:nvPr>
            <p:ph type="sldNum" sz="quarter" idx="12"/>
          </p:nvPr>
        </p:nvSpPr>
        <p:spPr/>
        <p:txBody>
          <a:bodyPr/>
          <a:lstStyle/>
          <a:p>
            <a:fld id="{1BBAA933-A092-4827-968F-883A67E7CC61}" type="slidenum">
              <a:rPr lang="en-US" smtClean="0"/>
              <a:t>‹#›</a:t>
            </a:fld>
            <a:endParaRPr lang="en-US"/>
          </a:p>
        </p:txBody>
      </p:sp>
    </p:spTree>
    <p:extLst>
      <p:ext uri="{BB962C8B-B14F-4D97-AF65-F5344CB8AC3E}">
        <p14:creationId xmlns:p14="http://schemas.microsoft.com/office/powerpoint/2010/main" val="2509938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B786AF-8920-481E-AD2E-85497973BC3D}"/>
              </a:ext>
            </a:extLst>
          </p:cNvPr>
          <p:cNvSpPr>
            <a:spLocks noGrp="1"/>
          </p:cNvSpPr>
          <p:nvPr>
            <p:ph type="dt" sz="half" idx="10"/>
          </p:nvPr>
        </p:nvSpPr>
        <p:spPr/>
        <p:txBody>
          <a:bodyPr/>
          <a:lstStyle/>
          <a:p>
            <a:fld id="{0D9DD1FD-BDE9-4E5F-ADAD-094BFECF3C63}" type="datetimeFigureOut">
              <a:rPr lang="en-US" smtClean="0"/>
              <a:t>2/21/2022</a:t>
            </a:fld>
            <a:endParaRPr lang="en-US"/>
          </a:p>
        </p:txBody>
      </p:sp>
      <p:sp>
        <p:nvSpPr>
          <p:cNvPr id="3" name="Footer Placeholder 2">
            <a:extLst>
              <a:ext uri="{FF2B5EF4-FFF2-40B4-BE49-F238E27FC236}">
                <a16:creationId xmlns:a16="http://schemas.microsoft.com/office/drawing/2014/main" id="{56D5DBE4-CF4C-4445-9739-B2A556F20B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84E5D5-F221-4429-981B-EF80D1718747}"/>
              </a:ext>
            </a:extLst>
          </p:cNvPr>
          <p:cNvSpPr>
            <a:spLocks noGrp="1"/>
          </p:cNvSpPr>
          <p:nvPr>
            <p:ph type="sldNum" sz="quarter" idx="12"/>
          </p:nvPr>
        </p:nvSpPr>
        <p:spPr/>
        <p:txBody>
          <a:bodyPr/>
          <a:lstStyle/>
          <a:p>
            <a:fld id="{1BBAA933-A092-4827-968F-883A67E7CC61}" type="slidenum">
              <a:rPr lang="en-US" smtClean="0"/>
              <a:t>‹#›</a:t>
            </a:fld>
            <a:endParaRPr lang="en-US"/>
          </a:p>
        </p:txBody>
      </p:sp>
    </p:spTree>
    <p:extLst>
      <p:ext uri="{BB962C8B-B14F-4D97-AF65-F5344CB8AC3E}">
        <p14:creationId xmlns:p14="http://schemas.microsoft.com/office/powerpoint/2010/main" val="2747999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0A6F5-6F33-4F78-B959-6CFB8242D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DD0EBC-A511-42B7-A22E-79AB207229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FD937B-489D-49E3-8A2E-FE59B7BD81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AF21A0-6AD0-44C6-9721-C30F155DE12D}"/>
              </a:ext>
            </a:extLst>
          </p:cNvPr>
          <p:cNvSpPr>
            <a:spLocks noGrp="1"/>
          </p:cNvSpPr>
          <p:nvPr>
            <p:ph type="dt" sz="half" idx="10"/>
          </p:nvPr>
        </p:nvSpPr>
        <p:spPr/>
        <p:txBody>
          <a:bodyPr/>
          <a:lstStyle/>
          <a:p>
            <a:fld id="{0D9DD1FD-BDE9-4E5F-ADAD-094BFECF3C63}" type="datetimeFigureOut">
              <a:rPr lang="en-US" smtClean="0"/>
              <a:t>2/21/2022</a:t>
            </a:fld>
            <a:endParaRPr lang="en-US"/>
          </a:p>
        </p:txBody>
      </p:sp>
      <p:sp>
        <p:nvSpPr>
          <p:cNvPr id="6" name="Footer Placeholder 5">
            <a:extLst>
              <a:ext uri="{FF2B5EF4-FFF2-40B4-BE49-F238E27FC236}">
                <a16:creationId xmlns:a16="http://schemas.microsoft.com/office/drawing/2014/main" id="{53A7F367-5F68-4A8C-8F0A-8B9A2BBDD0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C695FC-213B-4419-9AD7-37E49F951056}"/>
              </a:ext>
            </a:extLst>
          </p:cNvPr>
          <p:cNvSpPr>
            <a:spLocks noGrp="1"/>
          </p:cNvSpPr>
          <p:nvPr>
            <p:ph type="sldNum" sz="quarter" idx="12"/>
          </p:nvPr>
        </p:nvSpPr>
        <p:spPr/>
        <p:txBody>
          <a:bodyPr/>
          <a:lstStyle/>
          <a:p>
            <a:fld id="{1BBAA933-A092-4827-968F-883A67E7CC61}" type="slidenum">
              <a:rPr lang="en-US" smtClean="0"/>
              <a:t>‹#›</a:t>
            </a:fld>
            <a:endParaRPr lang="en-US"/>
          </a:p>
        </p:txBody>
      </p:sp>
    </p:spTree>
    <p:extLst>
      <p:ext uri="{BB962C8B-B14F-4D97-AF65-F5344CB8AC3E}">
        <p14:creationId xmlns:p14="http://schemas.microsoft.com/office/powerpoint/2010/main" val="1124356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418BF-3E06-427B-B043-780C14D4A7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4CC19D-D784-4592-A176-F55CA4C111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9700B8-E364-4A75-87A3-A190BF1BC0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1053EA-0096-4988-9456-22749E1D98E6}"/>
              </a:ext>
            </a:extLst>
          </p:cNvPr>
          <p:cNvSpPr>
            <a:spLocks noGrp="1"/>
          </p:cNvSpPr>
          <p:nvPr>
            <p:ph type="dt" sz="half" idx="10"/>
          </p:nvPr>
        </p:nvSpPr>
        <p:spPr/>
        <p:txBody>
          <a:bodyPr/>
          <a:lstStyle/>
          <a:p>
            <a:fld id="{0D9DD1FD-BDE9-4E5F-ADAD-094BFECF3C63}" type="datetimeFigureOut">
              <a:rPr lang="en-US" smtClean="0"/>
              <a:t>2/21/2022</a:t>
            </a:fld>
            <a:endParaRPr lang="en-US"/>
          </a:p>
        </p:txBody>
      </p:sp>
      <p:sp>
        <p:nvSpPr>
          <p:cNvPr id="6" name="Footer Placeholder 5">
            <a:extLst>
              <a:ext uri="{FF2B5EF4-FFF2-40B4-BE49-F238E27FC236}">
                <a16:creationId xmlns:a16="http://schemas.microsoft.com/office/drawing/2014/main" id="{D4439B31-1552-47A6-B3EC-2DB3481601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7E7A24-292A-4055-AF2E-DB84CF165B81}"/>
              </a:ext>
            </a:extLst>
          </p:cNvPr>
          <p:cNvSpPr>
            <a:spLocks noGrp="1"/>
          </p:cNvSpPr>
          <p:nvPr>
            <p:ph type="sldNum" sz="quarter" idx="12"/>
          </p:nvPr>
        </p:nvSpPr>
        <p:spPr/>
        <p:txBody>
          <a:bodyPr/>
          <a:lstStyle/>
          <a:p>
            <a:fld id="{1BBAA933-A092-4827-968F-883A67E7CC61}" type="slidenum">
              <a:rPr lang="en-US" smtClean="0"/>
              <a:t>‹#›</a:t>
            </a:fld>
            <a:endParaRPr lang="en-US"/>
          </a:p>
        </p:txBody>
      </p:sp>
    </p:spTree>
    <p:extLst>
      <p:ext uri="{BB962C8B-B14F-4D97-AF65-F5344CB8AC3E}">
        <p14:creationId xmlns:p14="http://schemas.microsoft.com/office/powerpoint/2010/main" val="1287000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1B9871-6681-426D-80A6-A026B6579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2DF2D0-7145-4625-B1C2-DA0A7C9A56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36989E-9ADD-485F-ACE4-9FF166C8D6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9DD1FD-BDE9-4E5F-ADAD-094BFECF3C63}" type="datetimeFigureOut">
              <a:rPr lang="en-US" smtClean="0"/>
              <a:t>2/21/2022</a:t>
            </a:fld>
            <a:endParaRPr lang="en-US"/>
          </a:p>
        </p:txBody>
      </p:sp>
      <p:sp>
        <p:nvSpPr>
          <p:cNvPr id="5" name="Footer Placeholder 4">
            <a:extLst>
              <a:ext uri="{FF2B5EF4-FFF2-40B4-BE49-F238E27FC236}">
                <a16:creationId xmlns:a16="http://schemas.microsoft.com/office/drawing/2014/main" id="{7B7E8AE5-E11E-47B6-B6DB-AAD2A526DB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BE5A47-B017-4D98-BAF5-5E462DE6A2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AA933-A092-4827-968F-883A67E7CC61}" type="slidenum">
              <a:rPr lang="en-US" smtClean="0"/>
              <a:t>‹#›</a:t>
            </a:fld>
            <a:endParaRPr lang="en-US"/>
          </a:p>
        </p:txBody>
      </p:sp>
    </p:spTree>
    <p:extLst>
      <p:ext uri="{BB962C8B-B14F-4D97-AF65-F5344CB8AC3E}">
        <p14:creationId xmlns:p14="http://schemas.microsoft.com/office/powerpoint/2010/main" val="3520775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xml"/><Relationship Id="rId7" Type="http://schemas.openxmlformats.org/officeDocument/2006/relationships/image" Target="../media/image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A1A9F80-BC88-44E7-89C6-6C042AFAD721}"/>
              </a:ext>
            </a:extLst>
          </p:cNvPr>
          <p:cNvSpPr>
            <a:spLocks noGrp="1"/>
          </p:cNvSpPr>
          <p:nvPr>
            <p:ph type="subTitle" idx="1"/>
          </p:nvPr>
        </p:nvSpPr>
        <p:spPr>
          <a:xfrm>
            <a:off x="5805322" y="3100383"/>
            <a:ext cx="5382344" cy="911117"/>
          </a:xfrm>
        </p:spPr>
        <p:txBody>
          <a:bodyPr>
            <a:normAutofit/>
          </a:bodyPr>
          <a:lstStyle/>
          <a:p>
            <a:pPr algn="l"/>
            <a:r>
              <a:rPr lang="en-US" sz="2000" dirty="0"/>
              <a:t>IREn5012 International Sanctions</a:t>
            </a:r>
          </a:p>
          <a:p>
            <a:pPr algn="l"/>
            <a:r>
              <a:rPr lang="en-US" sz="2000" dirty="0"/>
              <a:t>dr. Martin </a:t>
            </a:r>
            <a:r>
              <a:rPr lang="en-US" sz="2000" dirty="0" err="1"/>
              <a:t>Chovan</a:t>
            </a:r>
            <a:r>
              <a:rPr lang="sk-SK" sz="2000" dirty="0"/>
              <a:t>čík</a:t>
            </a:r>
            <a:endParaRPr lang="en-US" sz="2000" dirty="0"/>
          </a:p>
        </p:txBody>
      </p:sp>
      <p:pic>
        <p:nvPicPr>
          <p:cNvPr id="5" name="Picture 4">
            <a:extLst>
              <a:ext uri="{FF2B5EF4-FFF2-40B4-BE49-F238E27FC236}">
                <a16:creationId xmlns:a16="http://schemas.microsoft.com/office/drawing/2014/main" id="{70B704F6-9350-498C-B448-F4AB8653709C}"/>
              </a:ext>
            </a:extLst>
          </p:cNvPr>
          <p:cNvPicPr>
            <a:picLocks noChangeAspect="1"/>
          </p:cNvPicPr>
          <p:nvPr/>
        </p:nvPicPr>
        <p:blipFill rotWithShape="1">
          <a:blip r:embed="rId2"/>
          <a:srcRect l="9091" t="5555" r="-3" b="14532"/>
          <a:stretch/>
        </p:blipFill>
        <p:spPr>
          <a:xfrm>
            <a:off x="20" y="10"/>
            <a:ext cx="5836538" cy="5130404"/>
          </a:xfrm>
          <a:custGeom>
            <a:avLst/>
            <a:gdLst/>
            <a:ahLst/>
            <a:cxnLst/>
            <a:rect l="l" t="t" r="r" b="b"/>
            <a:pathLst>
              <a:path w="5836558" h="5130414">
                <a:moveTo>
                  <a:pt x="0" y="0"/>
                </a:moveTo>
                <a:lnTo>
                  <a:pt x="3460503" y="0"/>
                </a:lnTo>
                <a:lnTo>
                  <a:pt x="5836558" y="5130414"/>
                </a:lnTo>
                <a:lnTo>
                  <a:pt x="0" y="5130414"/>
                </a:lnTo>
                <a:close/>
              </a:path>
            </a:pathLst>
          </a:custGeom>
        </p:spPr>
      </p:pic>
      <p:sp>
        <p:nvSpPr>
          <p:cNvPr id="2" name="Title 1">
            <a:extLst>
              <a:ext uri="{FF2B5EF4-FFF2-40B4-BE49-F238E27FC236}">
                <a16:creationId xmlns:a16="http://schemas.microsoft.com/office/drawing/2014/main" id="{4ACCCA6A-D588-4AE8-8345-BE2E06F1DE43}"/>
              </a:ext>
            </a:extLst>
          </p:cNvPr>
          <p:cNvSpPr>
            <a:spLocks noGrp="1"/>
          </p:cNvSpPr>
          <p:nvPr>
            <p:ph type="ctrTitle"/>
          </p:nvPr>
        </p:nvSpPr>
        <p:spPr>
          <a:xfrm>
            <a:off x="5639189" y="502128"/>
            <a:ext cx="5714611" cy="2390459"/>
          </a:xfrm>
        </p:spPr>
        <p:txBody>
          <a:bodyPr>
            <a:normAutofit/>
          </a:bodyPr>
          <a:lstStyle/>
          <a:p>
            <a:pPr algn="l"/>
            <a:r>
              <a:rPr lang="sk-SK" sz="5400" dirty="0" err="1"/>
              <a:t>Crises</a:t>
            </a:r>
            <a:r>
              <a:rPr lang="sk-SK" sz="5400" dirty="0"/>
              <a:t>, </a:t>
            </a:r>
            <a:r>
              <a:rPr lang="sk-SK" sz="5400" dirty="0" err="1"/>
              <a:t>coercion</a:t>
            </a:r>
            <a:r>
              <a:rPr lang="sk-SK" sz="5400" dirty="0"/>
              <a:t>, </a:t>
            </a:r>
            <a:r>
              <a:rPr lang="sk-SK" sz="5400" dirty="0" err="1"/>
              <a:t>bargaining</a:t>
            </a:r>
            <a:endParaRPr lang="en-US" sz="5400" dirty="0"/>
          </a:p>
        </p:txBody>
      </p:sp>
      <p:sp>
        <p:nvSpPr>
          <p:cNvPr id="14" name="Freeform: Shape 13">
            <a:extLst>
              <a:ext uri="{FF2B5EF4-FFF2-40B4-BE49-F238E27FC236}">
                <a16:creationId xmlns:a16="http://schemas.microsoft.com/office/drawing/2014/main" id="{49FC0429-1777-4051-AFA1-A3E8593C0C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108152" y="5292510"/>
            <a:ext cx="6083848" cy="1565491"/>
          </a:xfrm>
          <a:custGeom>
            <a:avLst/>
            <a:gdLst>
              <a:gd name="connsiteX0" fmla="*/ 0 w 6083848"/>
              <a:gd name="connsiteY0" fmla="*/ 1565491 h 1565491"/>
              <a:gd name="connsiteX1" fmla="*/ 6083848 w 6083848"/>
              <a:gd name="connsiteY1" fmla="*/ 1565491 h 1565491"/>
              <a:gd name="connsiteX2" fmla="*/ 6083848 w 6083848"/>
              <a:gd name="connsiteY2" fmla="*/ 0 h 1565491"/>
              <a:gd name="connsiteX3" fmla="*/ 1692132 w 6083848"/>
              <a:gd name="connsiteY3" fmla="*/ 0 h 1565491"/>
              <a:gd name="connsiteX4" fmla="*/ 1186806 w 6083848"/>
              <a:gd name="connsiteY4" fmla="*/ 0 h 1565491"/>
              <a:gd name="connsiteX5" fmla="*/ 1186070 w 6083848"/>
              <a:gd name="connsiteY5" fmla="*/ 1591 h 1565491"/>
              <a:gd name="connsiteX6" fmla="*/ 724290 w 6083848"/>
              <a:gd name="connsiteY6" fmla="*/ 1591 h 156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3848" h="1565491">
                <a:moveTo>
                  <a:pt x="0" y="1565491"/>
                </a:moveTo>
                <a:lnTo>
                  <a:pt x="6083848" y="1565491"/>
                </a:lnTo>
                <a:lnTo>
                  <a:pt x="6083848" y="0"/>
                </a:lnTo>
                <a:lnTo>
                  <a:pt x="1692132" y="0"/>
                </a:lnTo>
                <a:lnTo>
                  <a:pt x="1186806" y="0"/>
                </a:lnTo>
                <a:lnTo>
                  <a:pt x="1186070" y="1591"/>
                </a:lnTo>
                <a:lnTo>
                  <a:pt x="724290" y="1591"/>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8D3B1B8-B04F-487E-87AF-E6DDAAFBF3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5292509"/>
            <a:ext cx="6670682" cy="1565491"/>
          </a:xfrm>
          <a:custGeom>
            <a:avLst/>
            <a:gdLst>
              <a:gd name="connsiteX0" fmla="*/ 0 w 6670682"/>
              <a:gd name="connsiteY0" fmla="*/ 1565491 h 1565491"/>
              <a:gd name="connsiteX1" fmla="*/ 526312 w 6670682"/>
              <a:gd name="connsiteY1" fmla="*/ 1565491 h 1565491"/>
              <a:gd name="connsiteX2" fmla="*/ 5419344 w 6670682"/>
              <a:gd name="connsiteY2" fmla="*/ 1565491 h 1565491"/>
              <a:gd name="connsiteX3" fmla="*/ 5945656 w 6670682"/>
              <a:gd name="connsiteY3" fmla="*/ 1565491 h 1565491"/>
              <a:gd name="connsiteX4" fmla="*/ 6670682 w 6670682"/>
              <a:gd name="connsiteY4" fmla="*/ 0 h 1565491"/>
              <a:gd name="connsiteX5" fmla="*/ 6144370 w 6670682"/>
              <a:gd name="connsiteY5" fmla="*/ 0 h 1565491"/>
              <a:gd name="connsiteX6" fmla="*/ 526312 w 6670682"/>
              <a:gd name="connsiteY6" fmla="*/ 0 h 1565491"/>
              <a:gd name="connsiteX7" fmla="*/ 0 w 6670682"/>
              <a:gd name="connsiteY7" fmla="*/ 0 h 156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0682" h="1565491">
                <a:moveTo>
                  <a:pt x="0" y="1565491"/>
                </a:moveTo>
                <a:lnTo>
                  <a:pt x="526312" y="1565491"/>
                </a:lnTo>
                <a:lnTo>
                  <a:pt x="5419344" y="1565491"/>
                </a:lnTo>
                <a:lnTo>
                  <a:pt x="5945656" y="1565491"/>
                </a:lnTo>
                <a:lnTo>
                  <a:pt x="6670682" y="0"/>
                </a:lnTo>
                <a:lnTo>
                  <a:pt x="6144370" y="0"/>
                </a:lnTo>
                <a:lnTo>
                  <a:pt x="526312" y="0"/>
                </a:lnTo>
                <a:lnTo>
                  <a:pt x="0" y="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750391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5362" name="Nadpis 1">
            <a:extLst>
              <a:ext uri="{FF2B5EF4-FFF2-40B4-BE49-F238E27FC236}">
                <a16:creationId xmlns:a16="http://schemas.microsoft.com/office/drawing/2014/main" id="{DB95C08A-E128-4710-8665-4CB5D8BC9D24}"/>
              </a:ext>
            </a:extLst>
          </p:cNvPr>
          <p:cNvSpPr>
            <a:spLocks noGrp="1"/>
          </p:cNvSpPr>
          <p:nvPr>
            <p:ph type="title"/>
          </p:nvPr>
        </p:nvSpPr>
        <p:spPr>
          <a:xfrm>
            <a:off x="8045751" y="629266"/>
            <a:ext cx="3667039" cy="1313265"/>
          </a:xfrm>
        </p:spPr>
        <p:txBody>
          <a:bodyPr vert="horz" lIns="91440" tIns="45720" rIns="91440" bIns="45720" rtlCol="0" anchor="ctr">
            <a:normAutofit/>
          </a:bodyPr>
          <a:lstStyle/>
          <a:p>
            <a:r>
              <a:rPr lang="en-US" altLang="cs-CZ" sz="4000" kern="1200" dirty="0" err="1">
                <a:solidFill>
                  <a:schemeClr val="tx1"/>
                </a:solidFill>
                <a:latin typeface="+mj-lt"/>
                <a:ea typeface="+mj-ea"/>
                <a:cs typeface="+mj-cs"/>
              </a:rPr>
              <a:t>Persuassion</a:t>
            </a:r>
            <a:endParaRPr lang="en-US" altLang="cs-CZ" sz="4000" kern="1200" dirty="0">
              <a:solidFill>
                <a:schemeClr val="tx1"/>
              </a:solidFill>
              <a:latin typeface="+mj-lt"/>
              <a:ea typeface="+mj-ea"/>
              <a:cs typeface="+mj-cs"/>
            </a:endParaRPr>
          </a:p>
        </p:txBody>
      </p:sp>
      <p:sp>
        <p:nvSpPr>
          <p:cNvPr id="74" name="Rectangle 73">
            <a:extLst>
              <a:ext uri="{FF2B5EF4-FFF2-40B4-BE49-F238E27FC236}">
                <a16:creationId xmlns:a16="http://schemas.microsoft.com/office/drawing/2014/main" id="{577D1452-F0B7-431E-9A24-D3F7103D85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211"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363" name="Zástupný symbol pro obsah 4">
            <a:extLst>
              <a:ext uri="{FF2B5EF4-FFF2-40B4-BE49-F238E27FC236}">
                <a16:creationId xmlns:a16="http://schemas.microsoft.com/office/drawing/2014/main" id="{4F8534B1-7C56-4A89-B92E-F0D28AC5BA71}"/>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744142" y="1038045"/>
            <a:ext cx="6064660" cy="4781910"/>
          </a:xfrm>
          <a:prstGeom prst="rect">
            <a:avLst/>
          </a:prstGeom>
          <a:effectLst/>
        </p:spPr>
      </p:pic>
      <p:sp>
        <p:nvSpPr>
          <p:cNvPr id="15365" name="TextovéPole 1">
            <a:extLst>
              <a:ext uri="{FF2B5EF4-FFF2-40B4-BE49-F238E27FC236}">
                <a16:creationId xmlns:a16="http://schemas.microsoft.com/office/drawing/2014/main" id="{E7EF2E38-85A1-49F3-B24D-E66A237C1380}"/>
              </a:ext>
            </a:extLst>
          </p:cNvPr>
          <p:cNvSpPr txBox="1">
            <a:spLocks noChangeArrowheads="1"/>
          </p:cNvSpPr>
          <p:nvPr/>
        </p:nvSpPr>
        <p:spPr bwMode="auto">
          <a:xfrm>
            <a:off x="8045753" y="1656033"/>
            <a:ext cx="3667036" cy="45618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Aft>
                <a:spcPts val="600"/>
              </a:spcAft>
            </a:pPr>
            <a:r>
              <a:rPr lang="en-US" altLang="cs-CZ" b="1" dirty="0">
                <a:latin typeface="+mn-lt"/>
                <a:cs typeface="+mn-cs"/>
              </a:rPr>
              <a:t>Combination of:</a:t>
            </a:r>
          </a:p>
          <a:p>
            <a:pPr indent="-228600">
              <a:lnSpc>
                <a:spcPct val="90000"/>
              </a:lnSpc>
              <a:spcAft>
                <a:spcPts val="600"/>
              </a:spcAft>
              <a:buFont typeface="Arial" panose="020B0604020202020204" pitchFamily="34" charset="0"/>
              <a:buChar char="•"/>
            </a:pPr>
            <a:r>
              <a:rPr lang="en-US" altLang="cs-CZ" i="1" dirty="0" err="1">
                <a:latin typeface="+mn-lt"/>
                <a:cs typeface="+mn-cs"/>
              </a:rPr>
              <a:t>Suassion</a:t>
            </a:r>
            <a:r>
              <a:rPr lang="en-US" altLang="cs-CZ" i="1" dirty="0">
                <a:latin typeface="+mn-lt"/>
                <a:cs typeface="+mn-cs"/>
              </a:rPr>
              <a:t> – dissuasion</a:t>
            </a:r>
          </a:p>
          <a:p>
            <a:pPr indent="-228600">
              <a:lnSpc>
                <a:spcPct val="90000"/>
              </a:lnSpc>
              <a:spcAft>
                <a:spcPts val="600"/>
              </a:spcAft>
              <a:buFont typeface="Arial" panose="020B0604020202020204" pitchFamily="34" charset="0"/>
              <a:buChar char="•"/>
            </a:pPr>
            <a:r>
              <a:rPr lang="en-US" altLang="cs-CZ" i="1" dirty="0">
                <a:latin typeface="+mn-lt"/>
                <a:cs typeface="+mn-cs"/>
              </a:rPr>
              <a:t>Incentives – </a:t>
            </a:r>
            <a:r>
              <a:rPr lang="en-US" altLang="cs-CZ" i="1" dirty="0" err="1">
                <a:latin typeface="+mn-lt"/>
                <a:cs typeface="+mn-cs"/>
              </a:rPr>
              <a:t>discentives</a:t>
            </a:r>
            <a:endParaRPr lang="en-US" altLang="cs-CZ" i="1" dirty="0">
              <a:latin typeface="+mn-lt"/>
              <a:cs typeface="+mn-cs"/>
            </a:endParaRPr>
          </a:p>
          <a:p>
            <a:pPr indent="-228600">
              <a:lnSpc>
                <a:spcPct val="90000"/>
              </a:lnSpc>
              <a:spcAft>
                <a:spcPts val="600"/>
              </a:spcAft>
              <a:buFont typeface="Arial" panose="020B0604020202020204" pitchFamily="34" charset="0"/>
              <a:buChar char="•"/>
            </a:pPr>
            <a:endParaRPr lang="en-US" altLang="cs-CZ" i="1" dirty="0">
              <a:latin typeface="+mn-lt"/>
              <a:cs typeface="+mn-cs"/>
            </a:endParaRPr>
          </a:p>
          <a:p>
            <a:pPr indent="-228600">
              <a:lnSpc>
                <a:spcPct val="90000"/>
              </a:lnSpc>
              <a:spcAft>
                <a:spcPts val="600"/>
              </a:spcAft>
              <a:buFont typeface="Arial" panose="020B0604020202020204" pitchFamily="34" charset="0"/>
              <a:buChar char="•"/>
            </a:pPr>
            <a:r>
              <a:rPr lang="en-US" altLang="cs-CZ" dirty="0">
                <a:latin typeface="+mn-lt"/>
                <a:cs typeface="+mn-cs"/>
              </a:rPr>
              <a:t>Interruption of customary trade/exchange WITH a demand or reprimand is considered a sanction </a:t>
            </a:r>
            <a:r>
              <a:rPr lang="en-US" altLang="cs-CZ" i="1" dirty="0">
                <a:latin typeface="+mn-lt"/>
                <a:cs typeface="+mn-cs"/>
              </a:rPr>
              <a:t>(compare slashing of aid from UK budget to cessation of military aid from US to Pakistan)</a:t>
            </a:r>
          </a:p>
          <a:p>
            <a:pPr indent="-228600">
              <a:lnSpc>
                <a:spcPct val="90000"/>
              </a:lnSpc>
              <a:spcAft>
                <a:spcPts val="600"/>
              </a:spcAft>
              <a:buFont typeface="Arial" panose="020B0604020202020204" pitchFamily="34" charset="0"/>
              <a:buChar char="•"/>
            </a:pPr>
            <a:endParaRPr lang="en-US" altLang="cs-CZ" i="1" dirty="0">
              <a:latin typeface="+mn-lt"/>
              <a:cs typeface="+mn-cs"/>
            </a:endParaRPr>
          </a:p>
          <a:p>
            <a:pPr indent="-228600">
              <a:lnSpc>
                <a:spcPct val="90000"/>
              </a:lnSpc>
              <a:spcAft>
                <a:spcPts val="600"/>
              </a:spcAft>
              <a:buFont typeface="Arial" panose="020B0604020202020204" pitchFamily="34" charset="0"/>
              <a:buChar char="•"/>
            </a:pPr>
            <a:endParaRPr lang="en-US" altLang="cs-CZ" i="1" dirty="0">
              <a:latin typeface="+mn-lt"/>
              <a:cs typeface="+mn-cs"/>
            </a:endParaRPr>
          </a:p>
          <a:p>
            <a:pPr indent="-228600">
              <a:lnSpc>
                <a:spcPct val="90000"/>
              </a:lnSpc>
              <a:spcAft>
                <a:spcPts val="600"/>
              </a:spcAft>
              <a:buFont typeface="Arial" panose="020B0604020202020204" pitchFamily="34" charset="0"/>
              <a:buChar char="•"/>
            </a:pPr>
            <a:endParaRPr lang="en-US" altLang="cs-CZ" dirty="0">
              <a:latin typeface="+mn-lt"/>
              <a:cs typeface="+mn-cs"/>
            </a:endParaRPr>
          </a:p>
          <a:p>
            <a:pPr indent="-228600">
              <a:lnSpc>
                <a:spcPct val="90000"/>
              </a:lnSpc>
              <a:spcAft>
                <a:spcPts val="600"/>
              </a:spcAft>
              <a:buFont typeface="Arial" panose="020B0604020202020204" pitchFamily="34" charset="0"/>
              <a:buChar char="•"/>
            </a:pPr>
            <a:r>
              <a:rPr lang="en-US" altLang="cs-CZ" dirty="0">
                <a:latin typeface="+mn-lt"/>
                <a:cs typeface="+mn-cs"/>
              </a:rPr>
              <a:t>Give examples of how incentives are used to achieve the same result as sanctions</a:t>
            </a:r>
          </a:p>
          <a:p>
            <a:pPr indent="-228600">
              <a:lnSpc>
                <a:spcPct val="90000"/>
              </a:lnSpc>
              <a:spcAft>
                <a:spcPts val="600"/>
              </a:spcAft>
              <a:buFont typeface="Arial" panose="020B0604020202020204" pitchFamily="34" charset="0"/>
              <a:buChar char="•"/>
            </a:pPr>
            <a:r>
              <a:rPr lang="en-US" altLang="cs-CZ" dirty="0">
                <a:latin typeface="+mn-lt"/>
                <a:cs typeface="+mn-cs"/>
              </a:rPr>
              <a:t>How easy is it to combine the two?</a:t>
            </a:r>
            <a:endParaRPr lang="en-US" altLang="cs-CZ" i="1" dirty="0">
              <a:latin typeface="+mn-lt"/>
              <a:cs typeface="+mn-cs"/>
            </a:endParaRPr>
          </a:p>
        </p:txBody>
      </p:sp>
      <p:sp>
        <p:nvSpPr>
          <p:cNvPr id="4" name="Zástupný symbol pro číslo snímku 3">
            <a:extLst>
              <a:ext uri="{FF2B5EF4-FFF2-40B4-BE49-F238E27FC236}">
                <a16:creationId xmlns:a16="http://schemas.microsoft.com/office/drawing/2014/main" id="{931C583B-F97B-467D-B09E-6B7142A2165A}"/>
              </a:ext>
            </a:extLst>
          </p:cNvPr>
          <p:cNvSpPr>
            <a:spLocks noGrp="1"/>
          </p:cNvSpPr>
          <p:nvPr>
            <p:ph type="sldNum" sz="quarter" idx="12"/>
          </p:nvPr>
        </p:nvSpPr>
        <p:spPr>
          <a:xfrm>
            <a:off x="10853928" y="6356350"/>
            <a:ext cx="704088" cy="365125"/>
          </a:xfrm>
        </p:spPr>
        <p:txBody>
          <a:bodyPr vert="horz" lIns="91440" tIns="45720" rIns="91440" bIns="45720" rtlCol="0" anchor="ctr">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spcAft>
                <a:spcPts val="600"/>
              </a:spcAft>
            </a:pPr>
            <a:fld id="{105B56F3-A819-4419-8C7E-946C9511CF19}" type="slidenum">
              <a:rPr lang="en-US" altLang="sk-SK">
                <a:solidFill>
                  <a:prstClr val="black">
                    <a:tint val="75000"/>
                  </a:prstClr>
                </a:solidFill>
                <a:latin typeface="+mn-lt"/>
                <a:cs typeface="+mn-cs"/>
              </a:rPr>
              <a:pPr algn="l">
                <a:spcAft>
                  <a:spcPts val="600"/>
                </a:spcAft>
              </a:pPr>
              <a:t>10</a:t>
            </a:fld>
            <a:endParaRPr lang="en-US" altLang="sk-SK">
              <a:solidFill>
                <a:prstClr val="black">
                  <a:tint val="75000"/>
                </a:prstClr>
              </a:solidFill>
              <a:latin typeface="+mn-lt"/>
              <a:cs typeface="+mn-cs"/>
            </a:endParaRPr>
          </a:p>
        </p:txBody>
      </p:sp>
      <p:pic>
        <p:nvPicPr>
          <p:cNvPr id="8" name="Graphic 7" descr="Questions">
            <a:extLst>
              <a:ext uri="{FF2B5EF4-FFF2-40B4-BE49-F238E27FC236}">
                <a16:creationId xmlns:a16="http://schemas.microsoft.com/office/drawing/2014/main" id="{2CD3F020-4A13-40DF-A0A6-3E6BA023A22B}"/>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086694" y="4496072"/>
            <a:ext cx="603449" cy="60344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1"/>
            <a:ext cx="3362146" cy="39115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2AFD9F9-9EF3-4320-93B2-169268FF5A33}"/>
              </a:ext>
            </a:extLst>
          </p:cNvPr>
          <p:cNvSpPr>
            <a:spLocks noGrp="1"/>
          </p:cNvSpPr>
          <p:nvPr>
            <p:ph type="title"/>
          </p:nvPr>
        </p:nvSpPr>
        <p:spPr>
          <a:xfrm>
            <a:off x="774701" y="762000"/>
            <a:ext cx="2771672" cy="3230578"/>
          </a:xfrm>
        </p:spPr>
        <p:txBody>
          <a:bodyPr>
            <a:normAutofit/>
          </a:bodyPr>
          <a:lstStyle/>
          <a:p>
            <a:r>
              <a:rPr lang="en-US" sz="3800" dirty="0">
                <a:solidFill>
                  <a:srgbClr val="FFFFFF"/>
                </a:solidFill>
              </a:rPr>
              <a:t>Bargaining theory and strategic interaction</a:t>
            </a:r>
          </a:p>
        </p:txBody>
      </p:sp>
      <p:sp>
        <p:nvSpPr>
          <p:cNvPr id="11" name="Rectangle 10">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8443" y="445459"/>
            <a:ext cx="3522149"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F073FF7-634B-4AB0-B9E0-8EB0C48CB9A3}"/>
              </a:ext>
            </a:extLst>
          </p:cNvPr>
          <p:cNvSpPr>
            <a:spLocks noGrp="1"/>
          </p:cNvSpPr>
          <p:nvPr>
            <p:ph idx="1"/>
          </p:nvPr>
        </p:nvSpPr>
        <p:spPr>
          <a:xfrm>
            <a:off x="8460981" y="805294"/>
            <a:ext cx="2977071" cy="5237503"/>
          </a:xfrm>
        </p:spPr>
        <p:txBody>
          <a:bodyPr anchor="ctr">
            <a:normAutofit/>
          </a:bodyPr>
          <a:lstStyle/>
          <a:p>
            <a:r>
              <a:rPr lang="en-US" sz="2000" dirty="0"/>
              <a:t>Subset of game theory</a:t>
            </a:r>
          </a:p>
          <a:p>
            <a:r>
              <a:rPr lang="en-US" sz="2000" dirty="0"/>
              <a:t>Cost-benefit calculation</a:t>
            </a:r>
          </a:p>
          <a:p>
            <a:r>
              <a:rPr lang="en-US" sz="2000" dirty="0"/>
              <a:t>Rational actors</a:t>
            </a:r>
          </a:p>
          <a:p>
            <a:r>
              <a:rPr lang="en-US" sz="2000" dirty="0"/>
              <a:t>Payoff matrices</a:t>
            </a:r>
          </a:p>
          <a:p>
            <a:r>
              <a:rPr lang="en-US" sz="2000" dirty="0"/>
              <a:t>Note the strategic interaction</a:t>
            </a:r>
          </a:p>
          <a:p>
            <a:endParaRPr lang="en-US" sz="2000" dirty="0"/>
          </a:p>
          <a:p>
            <a:endParaRPr lang="en-US" sz="2000" dirty="0"/>
          </a:p>
          <a:p>
            <a:r>
              <a:rPr lang="en-US" sz="2000" i="1" dirty="0"/>
              <a:t>Does the target care primarily about the sender’s demands in relation to sanctions? Or not?</a:t>
            </a:r>
          </a:p>
        </p:txBody>
      </p:sp>
      <p:sp>
        <p:nvSpPr>
          <p:cNvPr id="13" name="Rectangle 12">
            <a:extLst>
              <a:ext uri="{FF2B5EF4-FFF2-40B4-BE49-F238E27FC236}">
                <a16:creationId xmlns:a16="http://schemas.microsoft.com/office/drawing/2014/main" id="{05CC4153-3F0D-4F4C-8F12-E8FC3FA40A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17136"/>
            <a:ext cx="3362146" cy="18904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6" name="Picture 5">
            <a:extLst>
              <a:ext uri="{FF2B5EF4-FFF2-40B4-BE49-F238E27FC236}">
                <a16:creationId xmlns:a16="http://schemas.microsoft.com/office/drawing/2014/main" id="{54673956-2E2E-4131-9008-14AA6422B111}"/>
              </a:ext>
            </a:extLst>
          </p:cNvPr>
          <p:cNvPicPr>
            <a:picLocks noChangeAspect="1"/>
          </p:cNvPicPr>
          <p:nvPr/>
        </p:nvPicPr>
        <p:blipFill>
          <a:blip r:embed="rId2"/>
          <a:stretch>
            <a:fillRect/>
          </a:stretch>
        </p:blipFill>
        <p:spPr>
          <a:xfrm>
            <a:off x="3668598" y="0"/>
            <a:ext cx="4854804" cy="6858000"/>
          </a:xfrm>
          <a:prstGeom prst="rect">
            <a:avLst/>
          </a:prstGeom>
        </p:spPr>
      </p:pic>
      <p:sp>
        <p:nvSpPr>
          <p:cNvPr id="7" name="TextBox 6">
            <a:extLst>
              <a:ext uri="{FF2B5EF4-FFF2-40B4-BE49-F238E27FC236}">
                <a16:creationId xmlns:a16="http://schemas.microsoft.com/office/drawing/2014/main" id="{E84F6C86-35BB-42E3-9516-50241A164093}"/>
              </a:ext>
            </a:extLst>
          </p:cNvPr>
          <p:cNvSpPr txBox="1"/>
          <p:nvPr/>
        </p:nvSpPr>
        <p:spPr>
          <a:xfrm>
            <a:off x="1252445" y="5346254"/>
            <a:ext cx="1625766" cy="338554"/>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rtlCol="0">
            <a:spAutoFit/>
          </a:bodyPr>
          <a:lstStyle/>
          <a:p>
            <a:r>
              <a:rPr lang="en-US" sz="1600" i="1" dirty="0"/>
              <a:t>Morgan 1994: 17</a:t>
            </a:r>
          </a:p>
        </p:txBody>
      </p:sp>
      <p:pic>
        <p:nvPicPr>
          <p:cNvPr id="12" name="Graphic 11" descr="Questions">
            <a:extLst>
              <a:ext uri="{FF2B5EF4-FFF2-40B4-BE49-F238E27FC236}">
                <a16:creationId xmlns:a16="http://schemas.microsoft.com/office/drawing/2014/main" id="{88F3B147-EB88-476E-B361-1181B793662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741130" y="3690853"/>
            <a:ext cx="603449" cy="603449"/>
          </a:xfrm>
          <a:prstGeom prst="rect">
            <a:avLst/>
          </a:prstGeom>
        </p:spPr>
      </p:pic>
    </p:spTree>
    <p:extLst>
      <p:ext uri="{BB962C8B-B14F-4D97-AF65-F5344CB8AC3E}">
        <p14:creationId xmlns:p14="http://schemas.microsoft.com/office/powerpoint/2010/main" val="3832904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8C94856-200D-405A-AB35-F9553D46E0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468C20-BCD6-4ACB-A6B7-E4B8769A1676}"/>
              </a:ext>
            </a:extLst>
          </p:cNvPr>
          <p:cNvSpPr>
            <a:spLocks noGrp="1"/>
          </p:cNvSpPr>
          <p:nvPr>
            <p:ph type="title"/>
          </p:nvPr>
        </p:nvSpPr>
        <p:spPr>
          <a:xfrm>
            <a:off x="765051" y="662400"/>
            <a:ext cx="6015897" cy="1492132"/>
          </a:xfrm>
        </p:spPr>
        <p:txBody>
          <a:bodyPr anchor="t">
            <a:normAutofit/>
          </a:bodyPr>
          <a:lstStyle/>
          <a:p>
            <a:r>
              <a:rPr lang="en-US" dirty="0"/>
              <a:t>Strategic interaction and “normalizing”?</a:t>
            </a:r>
          </a:p>
        </p:txBody>
      </p:sp>
      <p:sp>
        <p:nvSpPr>
          <p:cNvPr id="3" name="Content Placeholder 2">
            <a:extLst>
              <a:ext uri="{FF2B5EF4-FFF2-40B4-BE49-F238E27FC236}">
                <a16:creationId xmlns:a16="http://schemas.microsoft.com/office/drawing/2014/main" id="{E29B3C5B-D147-45F8-982A-B027FBE4CA1A}"/>
              </a:ext>
            </a:extLst>
          </p:cNvPr>
          <p:cNvSpPr>
            <a:spLocks noGrp="1"/>
          </p:cNvSpPr>
          <p:nvPr>
            <p:ph idx="1"/>
          </p:nvPr>
        </p:nvSpPr>
        <p:spPr>
          <a:xfrm>
            <a:off x="765051" y="2286000"/>
            <a:ext cx="6015897" cy="3844800"/>
          </a:xfrm>
        </p:spPr>
        <p:txBody>
          <a:bodyPr>
            <a:normAutofit/>
          </a:bodyPr>
          <a:lstStyle/>
          <a:p>
            <a:r>
              <a:rPr lang="en-US" sz="2000" dirty="0">
                <a:solidFill>
                  <a:schemeClr val="tx1">
                    <a:alpha val="60000"/>
                  </a:schemeClr>
                </a:solidFill>
              </a:rPr>
              <a:t>Normalizing – creating or shaping universally acceptable behavior</a:t>
            </a:r>
          </a:p>
          <a:p>
            <a:r>
              <a:rPr lang="en-US" sz="2000" i="1" dirty="0">
                <a:solidFill>
                  <a:schemeClr val="tx1">
                    <a:alpha val="60000"/>
                  </a:schemeClr>
                </a:solidFill>
              </a:rPr>
              <a:t>If targets can anticipate the cost of sanctions, those that would capitulate in the face of sanctions might do so when sanctions are threatened but before they are imposed</a:t>
            </a:r>
            <a:r>
              <a:rPr lang="en-US" sz="2000" dirty="0">
                <a:solidFill>
                  <a:schemeClr val="tx1">
                    <a:alpha val="60000"/>
                  </a:schemeClr>
                </a:solidFill>
              </a:rPr>
              <a:t>. (Morgan 2015)</a:t>
            </a:r>
          </a:p>
          <a:p>
            <a:r>
              <a:rPr lang="en-US" sz="2000" i="1" dirty="0">
                <a:solidFill>
                  <a:schemeClr val="tx1">
                    <a:alpha val="60000"/>
                  </a:schemeClr>
                </a:solidFill>
              </a:rPr>
              <a:t>“Each appears to pay close attention to its own costs—targets are more likely to acquiesce to a threat when their expected costs are high, and senders are very good at designing sanctions that are costly to the target but not to themselves” </a:t>
            </a:r>
            <a:r>
              <a:rPr lang="en-US" sz="2000" dirty="0">
                <a:solidFill>
                  <a:schemeClr val="tx1">
                    <a:alpha val="60000"/>
                  </a:schemeClr>
                </a:solidFill>
              </a:rPr>
              <a:t>(Morgan 2015:749)</a:t>
            </a:r>
          </a:p>
          <a:p>
            <a:endParaRPr lang="en-US" sz="2000" dirty="0">
              <a:solidFill>
                <a:schemeClr val="tx1">
                  <a:alpha val="60000"/>
                </a:schemeClr>
              </a:solidFill>
            </a:endParaRPr>
          </a:p>
        </p:txBody>
      </p:sp>
      <p:pic>
        <p:nvPicPr>
          <p:cNvPr id="2050" name="Picture 2" descr="Untying the Knot of War: A Bargaining Theory of International Crises:  Morgan, Clifton T: 9780472102778: Amazon.com: Books">
            <a:extLst>
              <a:ext uri="{FF2B5EF4-FFF2-40B4-BE49-F238E27FC236}">
                <a16:creationId xmlns:a16="http://schemas.microsoft.com/office/drawing/2014/main" id="{D6B5C02E-C6AB-4E8B-BB58-D7EECC00A5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460"/>
          <a:stretch/>
        </p:blipFill>
        <p:spPr bwMode="auto">
          <a:xfrm>
            <a:off x="7389812" y="10"/>
            <a:ext cx="4802188" cy="6857990"/>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lnTo>
                  <a:pt x="0" y="0"/>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66E71D2-F23F-4250-9B14-C1B106F8398A}"/>
              </a:ext>
            </a:extLst>
          </p:cNvPr>
          <p:cNvSpPr txBox="1"/>
          <p:nvPr/>
        </p:nvSpPr>
        <p:spPr>
          <a:xfrm>
            <a:off x="4471916" y="6446293"/>
            <a:ext cx="2452047" cy="369332"/>
          </a:xfrm>
          <a:prstGeom prst="rect">
            <a:avLst/>
          </a:prstGeom>
          <a:noFill/>
        </p:spPr>
        <p:txBody>
          <a:bodyPr wrap="square" rtlCol="0">
            <a:spAutoFit/>
          </a:bodyPr>
          <a:lstStyle/>
          <a:p>
            <a:r>
              <a:rPr lang="en-US" i="1" dirty="0"/>
              <a:t>Same Morgan, but 1994</a:t>
            </a:r>
          </a:p>
        </p:txBody>
      </p:sp>
      <p:sp>
        <p:nvSpPr>
          <p:cNvPr id="5" name="Arrow: Right 4">
            <a:extLst>
              <a:ext uri="{FF2B5EF4-FFF2-40B4-BE49-F238E27FC236}">
                <a16:creationId xmlns:a16="http://schemas.microsoft.com/office/drawing/2014/main" id="{9DACD1C3-8B9D-47F2-8E4D-12574443A062}"/>
              </a:ext>
            </a:extLst>
          </p:cNvPr>
          <p:cNvSpPr/>
          <p:nvPr/>
        </p:nvSpPr>
        <p:spPr>
          <a:xfrm>
            <a:off x="6870653" y="6576367"/>
            <a:ext cx="429454" cy="109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8194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A915C2-B266-45E0-9BD9-F536981045CA}"/>
              </a:ext>
            </a:extLst>
          </p:cNvPr>
          <p:cNvSpPr>
            <a:spLocks noGrp="1"/>
          </p:cNvSpPr>
          <p:nvPr>
            <p:ph type="title"/>
          </p:nvPr>
        </p:nvSpPr>
        <p:spPr>
          <a:xfrm>
            <a:off x="635000" y="640823"/>
            <a:ext cx="3418659" cy="2044900"/>
          </a:xfrm>
        </p:spPr>
        <p:txBody>
          <a:bodyPr anchor="ctr">
            <a:normAutofit/>
          </a:bodyPr>
          <a:lstStyle/>
          <a:p>
            <a:r>
              <a:rPr lang="en-US" sz="5400" b="1" dirty="0"/>
              <a:t>Departing debate</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id="{DD500DC7-AFA1-4FA0-AD5B-94A7D5FF26B7}"/>
              </a:ext>
            </a:extLst>
          </p:cNvPr>
          <p:cNvGraphicFramePr>
            <a:graphicFrameLocks noGrp="1"/>
          </p:cNvGraphicFramePr>
          <p:nvPr>
            <p:ph idx="1"/>
            <p:extLst>
              <p:ext uri="{D42A27DB-BD31-4B8C-83A1-F6EECF244321}">
                <p14:modId xmlns:p14="http://schemas.microsoft.com/office/powerpoint/2010/main" val="112765830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1C204E8C-56FA-426D-9938-8B8C54465CEC}"/>
              </a:ext>
            </a:extLst>
          </p:cNvPr>
          <p:cNvSpPr/>
          <p:nvPr/>
        </p:nvSpPr>
        <p:spPr>
          <a:xfrm>
            <a:off x="703385" y="3013077"/>
            <a:ext cx="2741793" cy="316388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6A012AE-3FB6-44C4-B6D8-71009902C4DB}"/>
              </a:ext>
            </a:extLst>
          </p:cNvPr>
          <p:cNvSpPr txBox="1"/>
          <p:nvPr/>
        </p:nvSpPr>
        <p:spPr>
          <a:xfrm>
            <a:off x="738554" y="3013077"/>
            <a:ext cx="2706624" cy="1938992"/>
          </a:xfrm>
          <a:prstGeom prst="rect">
            <a:avLst/>
          </a:prstGeom>
          <a:noFill/>
        </p:spPr>
        <p:txBody>
          <a:bodyPr wrap="square" rtlCol="0">
            <a:spAutoFit/>
          </a:bodyPr>
          <a:lstStyle/>
          <a:p>
            <a:pPr algn="ctr"/>
            <a:r>
              <a:rPr lang="en-US" sz="2400" dirty="0"/>
              <a:t>If you see this sign – it’s your time to take over the conversation </a:t>
            </a:r>
            <a:r>
              <a:rPr lang="en-US" sz="2400" dirty="0">
                <a:sym typeface="Wingdings" panose="05000000000000000000" pitchFamily="2" charset="2"/>
              </a:rPr>
              <a:t></a:t>
            </a:r>
          </a:p>
          <a:p>
            <a:endParaRPr lang="en-US" sz="2400" dirty="0"/>
          </a:p>
        </p:txBody>
      </p:sp>
      <p:pic>
        <p:nvPicPr>
          <p:cNvPr id="10" name="Graphic 9" descr="Questions">
            <a:extLst>
              <a:ext uri="{FF2B5EF4-FFF2-40B4-BE49-F238E27FC236}">
                <a16:creationId xmlns:a16="http://schemas.microsoft.com/office/drawing/2014/main" id="{8690E047-6A45-4711-A9BF-3ED97EA3EA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201427" y="4510796"/>
            <a:ext cx="1454785" cy="1454785"/>
          </a:xfrm>
          <a:prstGeom prst="rect">
            <a:avLst/>
          </a:prstGeom>
        </p:spPr>
      </p:pic>
    </p:spTree>
    <p:extLst>
      <p:ext uri="{BB962C8B-B14F-4D97-AF65-F5344CB8AC3E}">
        <p14:creationId xmlns:p14="http://schemas.microsoft.com/office/powerpoint/2010/main" val="2631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E28520E5-795F-4F04-9E06-555740C6F4DE}"/>
                                            </p:graphicEl>
                                          </p:spTgt>
                                        </p:tgtEl>
                                        <p:attrNameLst>
                                          <p:attrName>style.visibility</p:attrName>
                                        </p:attrNameLst>
                                      </p:cBhvr>
                                      <p:to>
                                        <p:strVal val="visible"/>
                                      </p:to>
                                    </p:set>
                                    <p:animEffect transition="in" filter="fade">
                                      <p:cBhvr>
                                        <p:cTn id="7" dur="500"/>
                                        <p:tgtEl>
                                          <p:spTgt spid="6">
                                            <p:graphicEl>
                                              <a:dgm id="{E28520E5-795F-4F04-9E06-555740C6F4DE}"/>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42D553AC-77C8-4583-AAFD-2E244FF619DE}"/>
                                            </p:graphicEl>
                                          </p:spTgt>
                                        </p:tgtEl>
                                        <p:attrNameLst>
                                          <p:attrName>style.visibility</p:attrName>
                                        </p:attrNameLst>
                                      </p:cBhvr>
                                      <p:to>
                                        <p:strVal val="visible"/>
                                      </p:to>
                                    </p:set>
                                    <p:animEffect transition="in" filter="fade">
                                      <p:cBhvr>
                                        <p:cTn id="10" dur="500"/>
                                        <p:tgtEl>
                                          <p:spTgt spid="6">
                                            <p:graphicEl>
                                              <a:dgm id="{42D553AC-77C8-4583-AAFD-2E244FF619D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graphicEl>
                                              <a:dgm id="{1CD0749F-E118-44EF-8D7D-B3A6CC5E79FD}"/>
                                            </p:graphicEl>
                                          </p:spTgt>
                                        </p:tgtEl>
                                        <p:attrNameLst>
                                          <p:attrName>style.visibility</p:attrName>
                                        </p:attrNameLst>
                                      </p:cBhvr>
                                      <p:to>
                                        <p:strVal val="visible"/>
                                      </p:to>
                                    </p:set>
                                    <p:animEffect transition="in" filter="fade">
                                      <p:cBhvr>
                                        <p:cTn id="15" dur="500"/>
                                        <p:tgtEl>
                                          <p:spTgt spid="6">
                                            <p:graphicEl>
                                              <a:dgm id="{1CD0749F-E118-44EF-8D7D-B3A6CC5E79FD}"/>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graphicEl>
                                              <a:dgm id="{3924B185-9128-4631-944E-6EB05A9B4ACF}"/>
                                            </p:graphicEl>
                                          </p:spTgt>
                                        </p:tgtEl>
                                        <p:attrNameLst>
                                          <p:attrName>style.visibility</p:attrName>
                                        </p:attrNameLst>
                                      </p:cBhvr>
                                      <p:to>
                                        <p:strVal val="visible"/>
                                      </p:to>
                                    </p:set>
                                    <p:animEffect transition="in" filter="fade">
                                      <p:cBhvr>
                                        <p:cTn id="18" dur="500"/>
                                        <p:tgtEl>
                                          <p:spTgt spid="6">
                                            <p:graphicEl>
                                              <a:dgm id="{3924B185-9128-4631-944E-6EB05A9B4ACF}"/>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graphicEl>
                                              <a:dgm id="{F46B481C-16C6-4028-AE45-7E05ABDEEC16}"/>
                                            </p:graphicEl>
                                          </p:spTgt>
                                        </p:tgtEl>
                                        <p:attrNameLst>
                                          <p:attrName>style.visibility</p:attrName>
                                        </p:attrNameLst>
                                      </p:cBhvr>
                                      <p:to>
                                        <p:strVal val="visible"/>
                                      </p:to>
                                    </p:set>
                                    <p:animEffect transition="in" filter="fade">
                                      <p:cBhvr>
                                        <p:cTn id="23" dur="500"/>
                                        <p:tgtEl>
                                          <p:spTgt spid="6">
                                            <p:graphicEl>
                                              <a:dgm id="{F46B481C-16C6-4028-AE45-7E05ABDEEC16}"/>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graphicEl>
                                              <a:dgm id="{EB55501A-3821-47A6-AE32-67DB62307433}"/>
                                            </p:graphicEl>
                                          </p:spTgt>
                                        </p:tgtEl>
                                        <p:attrNameLst>
                                          <p:attrName>style.visibility</p:attrName>
                                        </p:attrNameLst>
                                      </p:cBhvr>
                                      <p:to>
                                        <p:strVal val="visible"/>
                                      </p:to>
                                    </p:set>
                                    <p:animEffect transition="in" filter="fade">
                                      <p:cBhvr>
                                        <p:cTn id="26" dur="500"/>
                                        <p:tgtEl>
                                          <p:spTgt spid="6">
                                            <p:graphicEl>
                                              <a:dgm id="{EB55501A-3821-47A6-AE32-67DB62307433}"/>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graphicEl>
                                              <a:dgm id="{EA814FF7-8A2A-4F04-A0F1-B5A4CDFCCF6D}"/>
                                            </p:graphicEl>
                                          </p:spTgt>
                                        </p:tgtEl>
                                        <p:attrNameLst>
                                          <p:attrName>style.visibility</p:attrName>
                                        </p:attrNameLst>
                                      </p:cBhvr>
                                      <p:to>
                                        <p:strVal val="visible"/>
                                      </p:to>
                                    </p:set>
                                    <p:animEffect transition="in" filter="fade">
                                      <p:cBhvr>
                                        <p:cTn id="31" dur="500"/>
                                        <p:tgtEl>
                                          <p:spTgt spid="6">
                                            <p:graphicEl>
                                              <a:dgm id="{EA814FF7-8A2A-4F04-A0F1-B5A4CDFCCF6D}"/>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graphicEl>
                                              <a:dgm id="{096B14A4-1316-4F46-9F01-A1F930CA0BF5}"/>
                                            </p:graphicEl>
                                          </p:spTgt>
                                        </p:tgtEl>
                                        <p:attrNameLst>
                                          <p:attrName>style.visibility</p:attrName>
                                        </p:attrNameLst>
                                      </p:cBhvr>
                                      <p:to>
                                        <p:strVal val="visible"/>
                                      </p:to>
                                    </p:set>
                                    <p:animEffect transition="in" filter="fade">
                                      <p:cBhvr>
                                        <p:cTn id="34" dur="500"/>
                                        <p:tgtEl>
                                          <p:spTgt spid="6">
                                            <p:graphicEl>
                                              <a:dgm id="{096B14A4-1316-4F46-9F01-A1F930CA0BF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9F7551-E956-43CB-8F36-268A5DA443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0677D43-DB57-4254-BD60-C0C10917DB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155" y="457200"/>
            <a:ext cx="7898845" cy="5909113"/>
          </a:xfrm>
          <a:custGeom>
            <a:avLst/>
            <a:gdLst>
              <a:gd name="connsiteX0" fmla="*/ 3848214 w 7898845"/>
              <a:gd name="connsiteY0" fmla="*/ 0 h 5909113"/>
              <a:gd name="connsiteX1" fmla="*/ 7898845 w 7898845"/>
              <a:gd name="connsiteY1" fmla="*/ 0 h 5909113"/>
              <a:gd name="connsiteX2" fmla="*/ 7898845 w 7898845"/>
              <a:gd name="connsiteY2" fmla="*/ 5907437 h 5909113"/>
              <a:gd name="connsiteX3" fmla="*/ 7778213 w 7898845"/>
              <a:gd name="connsiteY3" fmla="*/ 5907437 h 5909113"/>
              <a:gd name="connsiteX4" fmla="*/ 7778213 w 7898845"/>
              <a:gd name="connsiteY4" fmla="*/ 5909093 h 5909113"/>
              <a:gd name="connsiteX5" fmla="*/ 7485321 w 7898845"/>
              <a:gd name="connsiteY5" fmla="*/ 5909093 h 5909113"/>
              <a:gd name="connsiteX6" fmla="*/ 7485321 w 7898845"/>
              <a:gd name="connsiteY6" fmla="*/ 5909094 h 5909113"/>
              <a:gd name="connsiteX7" fmla="*/ 4228895 w 7898845"/>
              <a:gd name="connsiteY7" fmla="*/ 5909094 h 5909113"/>
              <a:gd name="connsiteX8" fmla="*/ 4228895 w 7898845"/>
              <a:gd name="connsiteY8" fmla="*/ 5909112 h 5909113"/>
              <a:gd name="connsiteX9" fmla="*/ 3936003 w 7898845"/>
              <a:gd name="connsiteY9" fmla="*/ 5909112 h 5909113"/>
              <a:gd name="connsiteX10" fmla="*/ 3936003 w 7898845"/>
              <a:gd name="connsiteY10" fmla="*/ 5909113 h 5909113"/>
              <a:gd name="connsiteX11" fmla="*/ 0 w 7898845"/>
              <a:gd name="connsiteY11" fmla="*/ 5909113 h 5909113"/>
              <a:gd name="connsiteX12" fmla="*/ 2796838 w 7898845"/>
              <a:gd name="connsiteY12" fmla="*/ 1676 h 5909113"/>
              <a:gd name="connsiteX13" fmla="*/ 2916686 w 7898845"/>
              <a:gd name="connsiteY13" fmla="*/ 1676 h 5909113"/>
              <a:gd name="connsiteX14" fmla="*/ 2917470 w 7898845"/>
              <a:gd name="connsiteY14" fmla="*/ 20 h 5909113"/>
              <a:gd name="connsiteX15" fmla="*/ 3210362 w 7898845"/>
              <a:gd name="connsiteY15" fmla="*/ 20 h 5909113"/>
              <a:gd name="connsiteX16" fmla="*/ 3210362 w 7898845"/>
              <a:gd name="connsiteY16" fmla="*/ 19 h 5909113"/>
              <a:gd name="connsiteX17" fmla="*/ 3555322 w 7898845"/>
              <a:gd name="connsiteY17" fmla="*/ 19 h 5909113"/>
              <a:gd name="connsiteX18" fmla="*/ 3555322 w 7898845"/>
              <a:gd name="connsiteY18" fmla="*/ 1 h 5909113"/>
              <a:gd name="connsiteX19" fmla="*/ 3848214 w 7898845"/>
              <a:gd name="connsiteY19" fmla="*/ 1 h 590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98845" h="5909113">
                <a:moveTo>
                  <a:pt x="3848214" y="0"/>
                </a:moveTo>
                <a:lnTo>
                  <a:pt x="7898845" y="0"/>
                </a:lnTo>
                <a:lnTo>
                  <a:pt x="7898845" y="5907437"/>
                </a:lnTo>
                <a:lnTo>
                  <a:pt x="7778213" y="5907437"/>
                </a:lnTo>
                <a:lnTo>
                  <a:pt x="7778213" y="5909093"/>
                </a:lnTo>
                <a:lnTo>
                  <a:pt x="7485321" y="5909093"/>
                </a:lnTo>
                <a:lnTo>
                  <a:pt x="7485321" y="5909094"/>
                </a:lnTo>
                <a:lnTo>
                  <a:pt x="4228895" y="5909094"/>
                </a:lnTo>
                <a:lnTo>
                  <a:pt x="4228895" y="5909112"/>
                </a:lnTo>
                <a:lnTo>
                  <a:pt x="3936003" y="5909112"/>
                </a:lnTo>
                <a:lnTo>
                  <a:pt x="3936003" y="5909113"/>
                </a:lnTo>
                <a:lnTo>
                  <a:pt x="0" y="5909113"/>
                </a:lnTo>
                <a:lnTo>
                  <a:pt x="2796838" y="1676"/>
                </a:lnTo>
                <a:lnTo>
                  <a:pt x="2916686" y="1676"/>
                </a:lnTo>
                <a:lnTo>
                  <a:pt x="2917470" y="20"/>
                </a:lnTo>
                <a:lnTo>
                  <a:pt x="3210362" y="20"/>
                </a:lnTo>
                <a:lnTo>
                  <a:pt x="3210362" y="19"/>
                </a:lnTo>
                <a:lnTo>
                  <a:pt x="3555322" y="19"/>
                </a:lnTo>
                <a:lnTo>
                  <a:pt x="3555322" y="1"/>
                </a:lnTo>
                <a:lnTo>
                  <a:pt x="3848214" y="1"/>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F0924E5-8F0D-47CB-B59E-155AFCF8C3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8858"/>
            <a:ext cx="6769978" cy="5907437"/>
          </a:xfrm>
          <a:custGeom>
            <a:avLst/>
            <a:gdLst>
              <a:gd name="connsiteX0" fmla="*/ 0 w 6769978"/>
              <a:gd name="connsiteY0" fmla="*/ 0 h 5905761"/>
              <a:gd name="connsiteX1" fmla="*/ 6769978 w 6769978"/>
              <a:gd name="connsiteY1" fmla="*/ 0 h 5905761"/>
              <a:gd name="connsiteX2" fmla="*/ 3973138 w 6769978"/>
              <a:gd name="connsiteY2" fmla="*/ 5905761 h 5905761"/>
              <a:gd name="connsiteX3" fmla="*/ 0 w 6769978"/>
              <a:gd name="connsiteY3" fmla="*/ 5905761 h 5905761"/>
            </a:gdLst>
            <a:ahLst/>
            <a:cxnLst>
              <a:cxn ang="0">
                <a:pos x="connsiteX0" y="connsiteY0"/>
              </a:cxn>
              <a:cxn ang="0">
                <a:pos x="connsiteX1" y="connsiteY1"/>
              </a:cxn>
              <a:cxn ang="0">
                <a:pos x="connsiteX2" y="connsiteY2"/>
              </a:cxn>
              <a:cxn ang="0">
                <a:pos x="connsiteX3" y="connsiteY3"/>
              </a:cxn>
            </a:cxnLst>
            <a:rect l="l" t="t" r="r" b="b"/>
            <a:pathLst>
              <a:path w="6769978" h="5905761">
                <a:moveTo>
                  <a:pt x="0" y="0"/>
                </a:moveTo>
                <a:lnTo>
                  <a:pt x="6769978" y="0"/>
                </a:lnTo>
                <a:lnTo>
                  <a:pt x="3973138" y="5905761"/>
                </a:lnTo>
                <a:lnTo>
                  <a:pt x="0" y="5905761"/>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9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B76084B-B2AC-4A26-84A9-C708B9ACCDC7}"/>
              </a:ext>
            </a:extLst>
          </p:cNvPr>
          <p:cNvSpPr>
            <a:spLocks noGrp="1"/>
          </p:cNvSpPr>
          <p:nvPr>
            <p:ph type="title"/>
          </p:nvPr>
        </p:nvSpPr>
        <p:spPr>
          <a:xfrm>
            <a:off x="838200" y="992088"/>
            <a:ext cx="4277264" cy="2862729"/>
          </a:xfrm>
        </p:spPr>
        <p:txBody>
          <a:bodyPr anchor="b">
            <a:normAutofit/>
          </a:bodyPr>
          <a:lstStyle/>
          <a:p>
            <a:r>
              <a:rPr lang="sk-SK" sz="4800">
                <a:solidFill>
                  <a:srgbClr val="FFFFFF"/>
                </a:solidFill>
              </a:rPr>
              <a:t>Contents</a:t>
            </a:r>
            <a:endParaRPr lang="en-US" sz="4800">
              <a:solidFill>
                <a:srgbClr val="FFFFFF"/>
              </a:solidFill>
            </a:endParaRPr>
          </a:p>
        </p:txBody>
      </p:sp>
      <p:sp>
        <p:nvSpPr>
          <p:cNvPr id="3" name="Content Placeholder 2">
            <a:extLst>
              <a:ext uri="{FF2B5EF4-FFF2-40B4-BE49-F238E27FC236}">
                <a16:creationId xmlns:a16="http://schemas.microsoft.com/office/drawing/2014/main" id="{81124B48-B3D8-49BA-A69C-E1BD70A7C46B}"/>
              </a:ext>
            </a:extLst>
          </p:cNvPr>
          <p:cNvSpPr>
            <a:spLocks noGrp="1"/>
          </p:cNvSpPr>
          <p:nvPr>
            <p:ph idx="1"/>
          </p:nvPr>
        </p:nvSpPr>
        <p:spPr>
          <a:xfrm>
            <a:off x="6769978" y="1338724"/>
            <a:ext cx="4583821" cy="4415146"/>
          </a:xfrm>
        </p:spPr>
        <p:txBody>
          <a:bodyPr anchor="ctr">
            <a:normAutofit/>
          </a:bodyPr>
          <a:lstStyle/>
          <a:p>
            <a:r>
              <a:rPr lang="sk-SK" sz="2000" dirty="0" err="1">
                <a:solidFill>
                  <a:schemeClr val="bg1"/>
                </a:solidFill>
              </a:rPr>
              <a:t>Crises</a:t>
            </a:r>
            <a:r>
              <a:rPr lang="sk-SK" sz="2000" dirty="0">
                <a:solidFill>
                  <a:schemeClr val="bg1"/>
                </a:solidFill>
              </a:rPr>
              <a:t> and </a:t>
            </a:r>
            <a:r>
              <a:rPr lang="sk-SK" sz="2000" dirty="0" err="1">
                <a:solidFill>
                  <a:schemeClr val="bg1"/>
                </a:solidFill>
              </a:rPr>
              <a:t>common</a:t>
            </a:r>
            <a:r>
              <a:rPr lang="sk-SK" sz="2000" dirty="0">
                <a:solidFill>
                  <a:schemeClr val="bg1"/>
                </a:solidFill>
              </a:rPr>
              <a:t> </a:t>
            </a:r>
            <a:r>
              <a:rPr lang="sk-SK" sz="2000" dirty="0" err="1">
                <a:solidFill>
                  <a:schemeClr val="bg1"/>
                </a:solidFill>
              </a:rPr>
              <a:t>denominators</a:t>
            </a:r>
            <a:endParaRPr lang="sk-SK" sz="2000" dirty="0">
              <a:solidFill>
                <a:schemeClr val="bg1"/>
              </a:solidFill>
            </a:endParaRPr>
          </a:p>
          <a:p>
            <a:r>
              <a:rPr lang="sk-SK" sz="2000" dirty="0" err="1">
                <a:solidFill>
                  <a:schemeClr val="bg1"/>
                </a:solidFill>
              </a:rPr>
              <a:t>Coercive</a:t>
            </a:r>
            <a:r>
              <a:rPr lang="sk-SK" sz="2000" dirty="0">
                <a:solidFill>
                  <a:schemeClr val="bg1"/>
                </a:solidFill>
              </a:rPr>
              <a:t> </a:t>
            </a:r>
            <a:r>
              <a:rPr lang="sk-SK" sz="2000" dirty="0" err="1">
                <a:solidFill>
                  <a:schemeClr val="bg1"/>
                </a:solidFill>
              </a:rPr>
              <a:t>diplomacy</a:t>
            </a:r>
            <a:r>
              <a:rPr lang="sk-SK" sz="2000" dirty="0">
                <a:solidFill>
                  <a:schemeClr val="bg1"/>
                </a:solidFill>
              </a:rPr>
              <a:t> </a:t>
            </a:r>
            <a:r>
              <a:rPr lang="sk-SK" sz="2000" dirty="0" err="1">
                <a:solidFill>
                  <a:schemeClr val="bg1"/>
                </a:solidFill>
              </a:rPr>
              <a:t>aims</a:t>
            </a:r>
            <a:endParaRPr lang="sk-SK" sz="2000" dirty="0">
              <a:solidFill>
                <a:schemeClr val="bg1"/>
              </a:solidFill>
            </a:endParaRPr>
          </a:p>
          <a:p>
            <a:r>
              <a:rPr lang="sk-SK" sz="2000" dirty="0" err="1">
                <a:solidFill>
                  <a:schemeClr val="bg1"/>
                </a:solidFill>
              </a:rPr>
              <a:t>Coercion</a:t>
            </a:r>
            <a:r>
              <a:rPr lang="sk-SK" sz="2000" dirty="0">
                <a:solidFill>
                  <a:schemeClr val="bg1"/>
                </a:solidFill>
              </a:rPr>
              <a:t> </a:t>
            </a:r>
            <a:r>
              <a:rPr lang="sk-SK" sz="2000" dirty="0" err="1">
                <a:solidFill>
                  <a:schemeClr val="bg1"/>
                </a:solidFill>
              </a:rPr>
              <a:t>degrees</a:t>
            </a:r>
            <a:endParaRPr lang="sk-SK" sz="2000" dirty="0">
              <a:solidFill>
                <a:schemeClr val="bg1"/>
              </a:solidFill>
            </a:endParaRPr>
          </a:p>
          <a:p>
            <a:r>
              <a:rPr lang="sk-SK" sz="2000" dirty="0" err="1">
                <a:solidFill>
                  <a:schemeClr val="bg1"/>
                </a:solidFill>
              </a:rPr>
              <a:t>Graduated</a:t>
            </a:r>
            <a:r>
              <a:rPr lang="sk-SK" sz="2000" dirty="0">
                <a:solidFill>
                  <a:schemeClr val="bg1"/>
                </a:solidFill>
              </a:rPr>
              <a:t> </a:t>
            </a:r>
            <a:r>
              <a:rPr lang="sk-SK" sz="2000" dirty="0" err="1">
                <a:solidFill>
                  <a:schemeClr val="bg1"/>
                </a:solidFill>
              </a:rPr>
              <a:t>response</a:t>
            </a:r>
            <a:endParaRPr lang="sk-SK" sz="2000" dirty="0">
              <a:solidFill>
                <a:schemeClr val="bg1"/>
              </a:solidFill>
            </a:endParaRPr>
          </a:p>
          <a:p>
            <a:r>
              <a:rPr lang="sk-SK" sz="2000" dirty="0" err="1">
                <a:solidFill>
                  <a:schemeClr val="bg1"/>
                </a:solidFill>
              </a:rPr>
              <a:t>Combining</a:t>
            </a:r>
            <a:r>
              <a:rPr lang="sk-SK" sz="2000" dirty="0">
                <a:solidFill>
                  <a:schemeClr val="bg1"/>
                </a:solidFill>
              </a:rPr>
              <a:t> </a:t>
            </a:r>
            <a:r>
              <a:rPr lang="sk-SK" sz="2000" dirty="0" err="1">
                <a:solidFill>
                  <a:schemeClr val="bg1"/>
                </a:solidFill>
              </a:rPr>
              <a:t>instruments</a:t>
            </a:r>
            <a:endParaRPr lang="sk-SK" sz="2000" dirty="0">
              <a:solidFill>
                <a:schemeClr val="bg1"/>
              </a:solidFill>
            </a:endParaRPr>
          </a:p>
          <a:p>
            <a:r>
              <a:rPr lang="sk-SK" sz="2000" dirty="0" err="1">
                <a:solidFill>
                  <a:schemeClr val="bg1"/>
                </a:solidFill>
              </a:rPr>
              <a:t>Bargaining</a:t>
            </a:r>
            <a:r>
              <a:rPr lang="sk-SK" sz="2000" dirty="0">
                <a:solidFill>
                  <a:schemeClr val="bg1"/>
                </a:solidFill>
              </a:rPr>
              <a:t> </a:t>
            </a:r>
            <a:r>
              <a:rPr lang="sk-SK" sz="2000" dirty="0" err="1">
                <a:solidFill>
                  <a:schemeClr val="bg1"/>
                </a:solidFill>
              </a:rPr>
              <a:t>theory</a:t>
            </a:r>
            <a:endParaRPr lang="sk-SK" sz="2000" dirty="0">
              <a:solidFill>
                <a:schemeClr val="bg1"/>
              </a:solidFill>
            </a:endParaRPr>
          </a:p>
          <a:p>
            <a:r>
              <a:rPr lang="sk-SK" sz="2000" dirty="0" err="1">
                <a:solidFill>
                  <a:schemeClr val="bg1"/>
                </a:solidFill>
              </a:rPr>
              <a:t>Strategic</a:t>
            </a:r>
            <a:r>
              <a:rPr lang="sk-SK" sz="2000" dirty="0">
                <a:solidFill>
                  <a:schemeClr val="bg1"/>
                </a:solidFill>
              </a:rPr>
              <a:t> </a:t>
            </a:r>
            <a:r>
              <a:rPr lang="sk-SK" sz="2000" dirty="0" err="1">
                <a:solidFill>
                  <a:schemeClr val="bg1"/>
                </a:solidFill>
              </a:rPr>
              <a:t>interaction</a:t>
            </a:r>
            <a:endParaRPr lang="en-US" sz="2000" dirty="0">
              <a:solidFill>
                <a:schemeClr val="bg1"/>
              </a:solidFill>
            </a:endParaRPr>
          </a:p>
        </p:txBody>
      </p:sp>
    </p:spTree>
    <p:extLst>
      <p:ext uri="{BB962C8B-B14F-4D97-AF65-F5344CB8AC3E}">
        <p14:creationId xmlns:p14="http://schemas.microsoft.com/office/powerpoint/2010/main" val="26896845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5B29-FFF6-416A-B63D-EE5CA8C13784}"/>
              </a:ext>
            </a:extLst>
          </p:cNvPr>
          <p:cNvSpPr>
            <a:spLocks noGrp="1"/>
          </p:cNvSpPr>
          <p:nvPr>
            <p:ph type="title"/>
          </p:nvPr>
        </p:nvSpPr>
        <p:spPr>
          <a:xfrm>
            <a:off x="1653363" y="365760"/>
            <a:ext cx="9367203" cy="1188720"/>
          </a:xfrm>
        </p:spPr>
        <p:txBody>
          <a:bodyPr>
            <a:normAutofit/>
          </a:bodyPr>
          <a:lstStyle/>
          <a:p>
            <a:r>
              <a:rPr lang="en-US" dirty="0"/>
              <a:t>Crisis diplomacy vs. coercive diplomacy</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B638E24-2A3B-4FD7-A384-7F849FD8EDF1}"/>
              </a:ext>
            </a:extLst>
          </p:cNvPr>
          <p:cNvSpPr>
            <a:spLocks noGrp="1"/>
          </p:cNvSpPr>
          <p:nvPr>
            <p:ph idx="1"/>
          </p:nvPr>
        </p:nvSpPr>
        <p:spPr>
          <a:xfrm>
            <a:off x="1653363" y="2176272"/>
            <a:ext cx="9367204" cy="4041648"/>
          </a:xfrm>
        </p:spPr>
        <p:txBody>
          <a:bodyPr anchor="t">
            <a:normAutofit lnSpcReduction="10000"/>
          </a:bodyPr>
          <a:lstStyle/>
          <a:p>
            <a:r>
              <a:rPr lang="en-US" sz="2400" b="1" dirty="0"/>
              <a:t>Crises:</a:t>
            </a:r>
          </a:p>
          <a:p>
            <a:pPr lvl="1"/>
            <a:r>
              <a:rPr lang="en-US" b="1" dirty="0"/>
              <a:t>Time-sensitive </a:t>
            </a:r>
            <a:r>
              <a:rPr lang="en-US" dirty="0"/>
              <a:t>(eliminates instruments such as arbitration/adjudication )</a:t>
            </a:r>
          </a:p>
          <a:p>
            <a:pPr lvl="1"/>
            <a:r>
              <a:rPr lang="en-US" b="1" dirty="0"/>
              <a:t>Likely escalation </a:t>
            </a:r>
            <a:r>
              <a:rPr lang="en-US" dirty="0"/>
              <a:t>or increase of losses </a:t>
            </a:r>
          </a:p>
          <a:p>
            <a:endParaRPr lang="en-US" sz="2400" dirty="0"/>
          </a:p>
          <a:p>
            <a:r>
              <a:rPr lang="en-US" sz="2400" b="1" dirty="0"/>
              <a:t>Coercive diplomacy </a:t>
            </a:r>
          </a:p>
          <a:p>
            <a:pPr lvl="1"/>
            <a:r>
              <a:rPr lang="en-US" dirty="0"/>
              <a:t>may or may not have such a time element</a:t>
            </a:r>
          </a:p>
          <a:p>
            <a:pPr lvl="1"/>
            <a:r>
              <a:rPr lang="en-US" dirty="0"/>
              <a:t>is preceded by regular diplomacy, dissonance, or even latent conflict</a:t>
            </a:r>
          </a:p>
          <a:p>
            <a:endParaRPr lang="en-US" sz="2400" dirty="0"/>
          </a:p>
          <a:p>
            <a:r>
              <a:rPr lang="sk-SK" sz="2400" b="1" dirty="0" err="1"/>
              <a:t>i.e</a:t>
            </a:r>
            <a:r>
              <a:rPr lang="sk-SK" sz="2400" b="1" dirty="0"/>
              <a:t>. </a:t>
            </a:r>
            <a:r>
              <a:rPr lang="sk-SK" sz="2400" b="1" dirty="0" err="1"/>
              <a:t>coercive</a:t>
            </a:r>
            <a:r>
              <a:rPr lang="sk-SK" sz="2400" b="1" dirty="0"/>
              <a:t> </a:t>
            </a:r>
            <a:r>
              <a:rPr lang="sk-SK" sz="2400" b="1" dirty="0" err="1"/>
              <a:t>diplomacy</a:t>
            </a:r>
            <a:r>
              <a:rPr lang="sk-SK" sz="2400" b="1" dirty="0"/>
              <a:t> </a:t>
            </a:r>
            <a:r>
              <a:rPr lang="sk-SK" sz="2400" b="1" dirty="0" err="1"/>
              <a:t>may</a:t>
            </a:r>
            <a:r>
              <a:rPr lang="sk-SK" sz="2400" b="1" dirty="0"/>
              <a:t> </a:t>
            </a:r>
            <a:r>
              <a:rPr lang="sk-SK" sz="2400" b="1" dirty="0" err="1"/>
              <a:t>be</a:t>
            </a:r>
            <a:r>
              <a:rPr lang="sk-SK" sz="2400" b="1" dirty="0"/>
              <a:t> a state of </a:t>
            </a:r>
            <a:r>
              <a:rPr lang="sk-SK" sz="2400" b="1" dirty="0" err="1"/>
              <a:t>affairs</a:t>
            </a:r>
            <a:r>
              <a:rPr lang="sk-SK" sz="2400" b="1" dirty="0"/>
              <a:t> </a:t>
            </a:r>
            <a:r>
              <a:rPr lang="sk-SK" sz="2400" b="1" dirty="0" err="1"/>
              <a:t>outside</a:t>
            </a:r>
            <a:r>
              <a:rPr lang="sk-SK" sz="2400" b="1" dirty="0"/>
              <a:t> of </a:t>
            </a:r>
            <a:r>
              <a:rPr lang="sk-SK" sz="2400" b="1" dirty="0" err="1"/>
              <a:t>crisis</a:t>
            </a:r>
            <a:endParaRPr lang="en-US" sz="2400" b="1" dirty="0"/>
          </a:p>
        </p:txBody>
      </p:sp>
    </p:spTree>
    <p:extLst>
      <p:ext uri="{BB962C8B-B14F-4D97-AF65-F5344CB8AC3E}">
        <p14:creationId xmlns:p14="http://schemas.microsoft.com/office/powerpoint/2010/main" val="3879113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9A65AC53-2735-42E8-BBF4-948C19FA99D2}"/>
              </a:ext>
            </a:extLst>
          </p:cNvPr>
          <p:cNvSpPr>
            <a:spLocks noGrp="1"/>
          </p:cNvSpPr>
          <p:nvPr>
            <p:ph type="title"/>
          </p:nvPr>
        </p:nvSpPr>
        <p:spPr>
          <a:xfrm>
            <a:off x="553351" y="671883"/>
            <a:ext cx="3292094" cy="1664560"/>
          </a:xfrm>
        </p:spPr>
        <p:txBody>
          <a:bodyPr anchor="ctr">
            <a:normAutofit/>
          </a:bodyPr>
          <a:lstStyle/>
          <a:p>
            <a:pPr algn="ctr"/>
            <a:r>
              <a:rPr lang="en-US" sz="4800" b="1" dirty="0">
                <a:solidFill>
                  <a:schemeClr val="bg1"/>
                </a:solidFill>
              </a:rPr>
              <a:t>What’s coercion</a:t>
            </a:r>
          </a:p>
        </p:txBody>
      </p:sp>
      <p:graphicFrame>
        <p:nvGraphicFramePr>
          <p:cNvPr id="5" name="Content Placeholder 2">
            <a:extLst>
              <a:ext uri="{FF2B5EF4-FFF2-40B4-BE49-F238E27FC236}">
                <a16:creationId xmlns:a16="http://schemas.microsoft.com/office/drawing/2014/main" id="{43C642BD-2270-4403-94E7-C0FB11BB6A54}"/>
              </a:ext>
            </a:extLst>
          </p:cNvPr>
          <p:cNvGraphicFramePr>
            <a:graphicFrameLocks noGrp="1"/>
          </p:cNvGraphicFramePr>
          <p:nvPr>
            <p:ph idx="1"/>
            <p:extLst>
              <p:ext uri="{D42A27DB-BD31-4B8C-83A1-F6EECF244321}">
                <p14:modId xmlns:p14="http://schemas.microsoft.com/office/powerpoint/2010/main" val="2455766881"/>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Arms and Influence (The Henry L. Stimson Lectures Series) by Thomas C.  Schelling (1967-09-10): Thomas C. Schelling;: Amazon.com: Books">
            <a:extLst>
              <a:ext uri="{FF2B5EF4-FFF2-40B4-BE49-F238E27FC236}">
                <a16:creationId xmlns:a16="http://schemas.microsoft.com/office/drawing/2014/main" id="{9A0849C5-0104-4D37-9890-B7E88A80FE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8147" y="2356635"/>
            <a:ext cx="2473113" cy="3856510"/>
          </a:xfrm>
          <a:prstGeom prst="rect">
            <a:avLst/>
          </a:prstGeom>
          <a:noFill/>
          <a:extLst>
            <a:ext uri="{909E8E84-426E-40DD-AFC4-6F175D3DCCD1}">
              <a14:hiddenFill xmlns:a14="http://schemas.microsoft.com/office/drawing/2010/main">
                <a:solidFill>
                  <a:srgbClr val="FFFFFF"/>
                </a:solidFill>
              </a14:hiddenFill>
            </a:ext>
          </a:extLst>
        </p:spPr>
      </p:pic>
      <p:pic>
        <p:nvPicPr>
          <p:cNvPr id="25" name="Graphic 24" descr="Questions">
            <a:extLst>
              <a:ext uri="{FF2B5EF4-FFF2-40B4-BE49-F238E27FC236}">
                <a16:creationId xmlns:a16="http://schemas.microsoft.com/office/drawing/2014/main" id="{CA521208-41FB-49D2-BD70-E8D11F3FF229}"/>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7573900" y="3284600"/>
            <a:ext cx="603449" cy="603449"/>
          </a:xfrm>
          <a:prstGeom prst="rect">
            <a:avLst/>
          </a:prstGeom>
        </p:spPr>
      </p:pic>
    </p:spTree>
    <p:extLst>
      <p:ext uri="{BB962C8B-B14F-4D97-AF65-F5344CB8AC3E}">
        <p14:creationId xmlns:p14="http://schemas.microsoft.com/office/powerpoint/2010/main" val="379558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79E0ED24-ECFB-41E9-9156-92A1824AC0A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3FD68B44-AD2F-4539-B79E-7DFC84B6192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F2826FA1-07BE-4F44-9CDB-DE2CD5F2EA4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1D97F7E1-11CB-4D5E-AEFB-65173C76F56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AC59F380-E506-46C4-A4BC-C628C1AF299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D3FBC-85EE-4A4F-A5E9-5849DBD8F4A5}"/>
              </a:ext>
            </a:extLst>
          </p:cNvPr>
          <p:cNvSpPr>
            <a:spLocks noGrp="1"/>
          </p:cNvSpPr>
          <p:nvPr>
            <p:ph type="title"/>
          </p:nvPr>
        </p:nvSpPr>
        <p:spPr/>
        <p:txBody>
          <a:bodyPr/>
          <a:lstStyle/>
          <a:p>
            <a:r>
              <a:rPr lang="en-US" dirty="0"/>
              <a:t>Coercion degree?</a:t>
            </a:r>
          </a:p>
        </p:txBody>
      </p:sp>
      <p:sp>
        <p:nvSpPr>
          <p:cNvPr id="5" name="Text Placeholder 4">
            <a:extLst>
              <a:ext uri="{FF2B5EF4-FFF2-40B4-BE49-F238E27FC236}">
                <a16:creationId xmlns:a16="http://schemas.microsoft.com/office/drawing/2014/main" id="{3EEA5133-2C41-4D0A-B6AE-5891ACEF879D}"/>
              </a:ext>
            </a:extLst>
          </p:cNvPr>
          <p:cNvSpPr>
            <a:spLocks noGrp="1"/>
          </p:cNvSpPr>
          <p:nvPr>
            <p:ph type="body" idx="1"/>
          </p:nvPr>
        </p:nvSpPr>
        <p:spPr/>
        <p:txBody>
          <a:bodyPr/>
          <a:lstStyle/>
          <a:p>
            <a:r>
              <a:rPr lang="en-US" dirty="0"/>
              <a:t>Deterrence</a:t>
            </a:r>
          </a:p>
        </p:txBody>
      </p:sp>
      <p:sp>
        <p:nvSpPr>
          <p:cNvPr id="10" name="Rectangle 9">
            <a:extLst>
              <a:ext uri="{FF2B5EF4-FFF2-40B4-BE49-F238E27FC236}">
                <a16:creationId xmlns:a16="http://schemas.microsoft.com/office/drawing/2014/main" id="{087E162F-82FE-449F-991A-B8209BB23B86}"/>
              </a:ext>
            </a:extLst>
          </p:cNvPr>
          <p:cNvSpPr/>
          <p:nvPr/>
        </p:nvSpPr>
        <p:spPr>
          <a:xfrm>
            <a:off x="5949920" y="29497"/>
            <a:ext cx="6242079" cy="682850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ontent Placeholder 2">
            <a:extLst>
              <a:ext uri="{FF2B5EF4-FFF2-40B4-BE49-F238E27FC236}">
                <a16:creationId xmlns:a16="http://schemas.microsoft.com/office/drawing/2014/main" id="{90A3A920-FE9B-4360-A49F-B4012EFE7F3A}"/>
              </a:ext>
            </a:extLst>
          </p:cNvPr>
          <p:cNvGraphicFramePr>
            <a:graphicFrameLocks noGrp="1"/>
          </p:cNvGraphicFramePr>
          <p:nvPr>
            <p:ph sz="half" idx="2"/>
            <p:extLst>
              <p:ext uri="{D42A27DB-BD31-4B8C-83A1-F6EECF244321}">
                <p14:modId xmlns:p14="http://schemas.microsoft.com/office/powerpoint/2010/main" val="4074063438"/>
              </p:ext>
            </p:extLst>
          </p:nvPr>
        </p:nvGraphicFramePr>
        <p:xfrm>
          <a:off x="839788" y="2505075"/>
          <a:ext cx="477302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Placeholder 5">
            <a:extLst>
              <a:ext uri="{FF2B5EF4-FFF2-40B4-BE49-F238E27FC236}">
                <a16:creationId xmlns:a16="http://schemas.microsoft.com/office/drawing/2014/main" id="{4EA9D6E3-35BA-4075-A130-77C9E6D34DAC}"/>
              </a:ext>
            </a:extLst>
          </p:cNvPr>
          <p:cNvSpPr>
            <a:spLocks noGrp="1"/>
          </p:cNvSpPr>
          <p:nvPr>
            <p:ph type="body" sz="quarter" idx="3"/>
          </p:nvPr>
        </p:nvSpPr>
        <p:spPr/>
        <p:txBody>
          <a:bodyPr/>
          <a:lstStyle/>
          <a:p>
            <a:r>
              <a:rPr lang="en-US" dirty="0" err="1"/>
              <a:t>Compellence</a:t>
            </a:r>
            <a:endParaRPr lang="en-US" dirty="0"/>
          </a:p>
        </p:txBody>
      </p:sp>
      <p:sp>
        <p:nvSpPr>
          <p:cNvPr id="7" name="Content Placeholder 6">
            <a:extLst>
              <a:ext uri="{FF2B5EF4-FFF2-40B4-BE49-F238E27FC236}">
                <a16:creationId xmlns:a16="http://schemas.microsoft.com/office/drawing/2014/main" id="{2158CC61-4F02-46F0-9784-C25634BB5624}"/>
              </a:ext>
            </a:extLst>
          </p:cNvPr>
          <p:cNvSpPr>
            <a:spLocks noGrp="1"/>
          </p:cNvSpPr>
          <p:nvPr>
            <p:ph sz="quarter" idx="4"/>
          </p:nvPr>
        </p:nvSpPr>
        <p:spPr/>
        <p:txBody>
          <a:bodyPr>
            <a:normAutofit lnSpcReduction="10000"/>
          </a:bodyPr>
          <a:lstStyle/>
          <a:p>
            <a:pPr>
              <a:lnSpc>
                <a:spcPct val="200000"/>
              </a:lnSpc>
            </a:pPr>
            <a:r>
              <a:rPr lang="en-US" sz="1400" dirty="0"/>
              <a:t>Finite and concrete</a:t>
            </a:r>
          </a:p>
          <a:p>
            <a:pPr>
              <a:lnSpc>
                <a:spcPct val="200000"/>
              </a:lnSpc>
            </a:pPr>
            <a:r>
              <a:rPr lang="en-US" sz="1400" dirty="0"/>
              <a:t>Time is crucial</a:t>
            </a:r>
          </a:p>
          <a:p>
            <a:pPr>
              <a:lnSpc>
                <a:spcPct val="200000"/>
              </a:lnSpc>
            </a:pPr>
            <a:r>
              <a:rPr lang="en-US" sz="1400" dirty="0"/>
              <a:t>Very specific demands</a:t>
            </a:r>
          </a:p>
          <a:p>
            <a:pPr>
              <a:lnSpc>
                <a:spcPct val="200000"/>
              </a:lnSpc>
            </a:pPr>
            <a:r>
              <a:rPr lang="en-US" sz="1400" dirty="0"/>
              <a:t>More targeted knowledge required</a:t>
            </a:r>
          </a:p>
          <a:p>
            <a:pPr>
              <a:lnSpc>
                <a:spcPct val="200000"/>
              </a:lnSpc>
            </a:pPr>
            <a:r>
              <a:rPr lang="en-US" sz="1400" dirty="0" err="1"/>
              <a:t>Compellence</a:t>
            </a:r>
            <a:r>
              <a:rPr lang="en-US" sz="1400" dirty="0"/>
              <a:t> requires concrete action to be taken, identifiable and traceable to threat</a:t>
            </a:r>
          </a:p>
          <a:p>
            <a:pPr>
              <a:lnSpc>
                <a:spcPct val="200000"/>
              </a:lnSpc>
            </a:pPr>
            <a:r>
              <a:rPr lang="en-US" sz="1400" dirty="0"/>
              <a:t>More likely to escalate into conflict</a:t>
            </a:r>
          </a:p>
        </p:txBody>
      </p:sp>
    </p:spTree>
    <p:extLst>
      <p:ext uri="{BB962C8B-B14F-4D97-AF65-F5344CB8AC3E}">
        <p14:creationId xmlns:p14="http://schemas.microsoft.com/office/powerpoint/2010/main" val="3067430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Nadpis 1">
            <a:extLst>
              <a:ext uri="{FF2B5EF4-FFF2-40B4-BE49-F238E27FC236}">
                <a16:creationId xmlns:a16="http://schemas.microsoft.com/office/drawing/2014/main" id="{750F2E14-9EEF-47B4-AC2C-1C0CCB55764D}"/>
              </a:ext>
            </a:extLst>
          </p:cNvPr>
          <p:cNvSpPr>
            <a:spLocks noGrp="1"/>
          </p:cNvSpPr>
          <p:nvPr>
            <p:ph type="title"/>
          </p:nvPr>
        </p:nvSpPr>
        <p:spPr>
          <a:xfrm>
            <a:off x="838200" y="365126"/>
            <a:ext cx="5340605" cy="1146176"/>
          </a:xfrm>
        </p:spPr>
        <p:txBody>
          <a:bodyPr>
            <a:normAutofit/>
          </a:bodyPr>
          <a:lstStyle/>
          <a:p>
            <a:r>
              <a:rPr lang="en-US" altLang="cs-CZ" dirty="0"/>
              <a:t>Sanctions and crises</a:t>
            </a:r>
            <a:endParaRPr lang="cs-CZ" altLang="cs-CZ" dirty="0"/>
          </a:p>
        </p:txBody>
      </p:sp>
      <p:sp>
        <p:nvSpPr>
          <p:cNvPr id="136" name="Freeform: Shape 135">
            <a:extLst>
              <a:ext uri="{FF2B5EF4-FFF2-40B4-BE49-F238E27FC236}">
                <a16:creationId xmlns:a16="http://schemas.microsoft.com/office/drawing/2014/main" id="{05C7EBC3-4672-4DAB-81C2-58661FAFAE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40BF962F-4C6F-461E-86F2-C43F56CC93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2E94A4F7-38E4-45EA-8E2E-CE1B5766B4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291" name="Zástupný symbol pro obsah 2">
            <a:extLst>
              <a:ext uri="{FF2B5EF4-FFF2-40B4-BE49-F238E27FC236}">
                <a16:creationId xmlns:a16="http://schemas.microsoft.com/office/drawing/2014/main" id="{CFDFA414-1381-49DB-8EA0-900412B6B0EB}"/>
              </a:ext>
            </a:extLst>
          </p:cNvPr>
          <p:cNvSpPr>
            <a:spLocks noGrp="1"/>
          </p:cNvSpPr>
          <p:nvPr>
            <p:ph sz="quarter" idx="1"/>
          </p:nvPr>
        </p:nvSpPr>
        <p:spPr>
          <a:xfrm>
            <a:off x="838200" y="2173288"/>
            <a:ext cx="3603171" cy="3639684"/>
          </a:xfrm>
        </p:spPr>
        <p:txBody>
          <a:bodyPr anchor="ctr">
            <a:normAutofit/>
          </a:bodyPr>
          <a:lstStyle/>
          <a:p>
            <a:pPr>
              <a:defRPr/>
            </a:pPr>
            <a:r>
              <a:rPr lang="en-US" altLang="cs-CZ" sz="1600" b="1">
                <a:solidFill>
                  <a:srgbClr val="FFFFFF"/>
                </a:solidFill>
              </a:rPr>
              <a:t>economic factors influence </a:t>
            </a:r>
            <a:r>
              <a:rPr lang="en-US" altLang="cs-CZ" sz="1600">
                <a:solidFill>
                  <a:srgbClr val="FFFFFF"/>
                </a:solidFill>
              </a:rPr>
              <a:t>the incentive structure of belligerents and provide resources to finance armed conflict </a:t>
            </a:r>
          </a:p>
          <a:p>
            <a:pPr>
              <a:defRPr/>
            </a:pPr>
            <a:r>
              <a:rPr lang="en-US" altLang="cs-CZ" sz="1600">
                <a:solidFill>
                  <a:srgbClr val="FFFFFF"/>
                </a:solidFill>
              </a:rPr>
              <a:t>they contribute to the initiation, perpetuation or termination of armed conflict</a:t>
            </a:r>
          </a:p>
          <a:p>
            <a:pPr>
              <a:defRPr/>
            </a:pPr>
            <a:endParaRPr lang="en-US" altLang="cs-CZ" sz="1600">
              <a:solidFill>
                <a:srgbClr val="FFFFFF"/>
              </a:solidFill>
            </a:endParaRPr>
          </a:p>
          <a:p>
            <a:pPr>
              <a:defRPr/>
            </a:pPr>
            <a:r>
              <a:rPr lang="en-US" altLang="cs-CZ" sz="1600">
                <a:solidFill>
                  <a:srgbClr val="FFFFFF"/>
                </a:solidFill>
              </a:rPr>
              <a:t>amid negotiations/mediations economic instruments can serve to </a:t>
            </a:r>
            <a:r>
              <a:rPr lang="en-US" altLang="cs-CZ" sz="1600" b="1" u="sng">
                <a:solidFill>
                  <a:srgbClr val="FFFFFF"/>
                </a:solidFill>
              </a:rPr>
              <a:t>entice, constrain, or coerce actors</a:t>
            </a:r>
          </a:p>
          <a:p>
            <a:pPr lvl="1">
              <a:defRPr/>
            </a:pPr>
            <a:r>
              <a:rPr lang="en-US" altLang="cs-CZ" sz="1600">
                <a:solidFill>
                  <a:srgbClr val="FFFFFF"/>
                </a:solidFill>
              </a:rPr>
              <a:t>the capability of influence stems from third-party leverage in negotiations</a:t>
            </a:r>
            <a:endParaRPr lang="cs-CZ" altLang="cs-CZ" sz="1600">
              <a:solidFill>
                <a:srgbClr val="FFFFFF"/>
              </a:solidFill>
            </a:endParaRPr>
          </a:p>
        </p:txBody>
      </p:sp>
      <p:pic>
        <p:nvPicPr>
          <p:cNvPr id="8" name="Picture 6" descr="Image result for conflict ripeness theory">
            <a:extLst>
              <a:ext uri="{FF2B5EF4-FFF2-40B4-BE49-F238E27FC236}">
                <a16:creationId xmlns:a16="http://schemas.microsoft.com/office/drawing/2014/main" id="{08BAF779-DBF6-41FF-B68A-1B1BB70F788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60547" y="1941275"/>
            <a:ext cx="4657316" cy="4599100"/>
          </a:xfrm>
          <a:custGeom>
            <a:avLst/>
            <a:gdLst/>
            <a:ahLst/>
            <a:cxnLst/>
            <a:rect l="l" t="t" r="r" b="b"/>
            <a:pathLst>
              <a:path w="4636009" h="5032375">
                <a:moveTo>
                  <a:pt x="0" y="0"/>
                </a:moveTo>
                <a:lnTo>
                  <a:pt x="4636009" y="0"/>
                </a:lnTo>
                <a:lnTo>
                  <a:pt x="4636009" y="5032375"/>
                </a:lnTo>
                <a:lnTo>
                  <a:pt x="0" y="5032375"/>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ástupný symbol pro číslo snímku 3">
            <a:extLst>
              <a:ext uri="{FF2B5EF4-FFF2-40B4-BE49-F238E27FC236}">
                <a16:creationId xmlns:a16="http://schemas.microsoft.com/office/drawing/2014/main" id="{9C9D0910-9932-4A30-B8D2-8C54C05826FA}"/>
              </a:ext>
            </a:extLst>
          </p:cNvPr>
          <p:cNvSpPr>
            <a:spLocks noGrp="1"/>
          </p:cNvSpPr>
          <p:nvPr>
            <p:ph type="sldNum" sz="quarter" idx="12"/>
          </p:nvPr>
        </p:nvSpPr>
        <p:spPr>
          <a:xfrm>
            <a:off x="10392584" y="6356350"/>
            <a:ext cx="961215" cy="365125"/>
          </a:xfrm>
        </p:spPr>
        <p:txBody>
          <a:bodyPr anchor="ctr">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fld id="{2ACAAEE6-3942-4E47-8793-A4118E669542}" type="slidenum">
              <a:rPr lang="en-GB" altLang="sk-SK">
                <a:solidFill>
                  <a:schemeClr val="tx1">
                    <a:alpha val="80000"/>
                  </a:schemeClr>
                </a:solidFill>
              </a:rPr>
              <a:pPr>
                <a:spcAft>
                  <a:spcPts val="600"/>
                </a:spcAft>
              </a:pPr>
              <a:t>7</a:t>
            </a:fld>
            <a:endParaRPr lang="en-GB" altLang="sk-SK">
              <a:solidFill>
                <a:schemeClr val="tx1">
                  <a:alpha val="80000"/>
                </a:schemeClr>
              </a:solidFill>
            </a:endParaRPr>
          </a:p>
        </p:txBody>
      </p:sp>
      <p:sp>
        <p:nvSpPr>
          <p:cNvPr id="2" name="Arrow: Striped Right 1">
            <a:extLst>
              <a:ext uri="{FF2B5EF4-FFF2-40B4-BE49-F238E27FC236}">
                <a16:creationId xmlns:a16="http://schemas.microsoft.com/office/drawing/2014/main" id="{759B03A0-EFD9-4014-B054-23F47F0F67CB}"/>
              </a:ext>
            </a:extLst>
          </p:cNvPr>
          <p:cNvSpPr/>
          <p:nvPr/>
        </p:nvSpPr>
        <p:spPr>
          <a:xfrm>
            <a:off x="4893657" y="4521524"/>
            <a:ext cx="1366890" cy="73697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314" name="Nadpis 1">
            <a:extLst>
              <a:ext uri="{FF2B5EF4-FFF2-40B4-BE49-F238E27FC236}">
                <a16:creationId xmlns:a16="http://schemas.microsoft.com/office/drawing/2014/main" id="{4B3A2768-14D0-449F-B5B8-9D41C2AB6D74}"/>
              </a:ext>
            </a:extLst>
          </p:cNvPr>
          <p:cNvSpPr>
            <a:spLocks noGrp="1"/>
          </p:cNvSpPr>
          <p:nvPr>
            <p:ph type="title"/>
          </p:nvPr>
        </p:nvSpPr>
        <p:spPr>
          <a:xfrm>
            <a:off x="838200" y="365126"/>
            <a:ext cx="5340605" cy="1146176"/>
          </a:xfrm>
        </p:spPr>
        <p:txBody>
          <a:bodyPr vert="horz" lIns="91440" tIns="45720" rIns="91440" bIns="45720" rtlCol="0" anchor="ctr">
            <a:normAutofit/>
          </a:bodyPr>
          <a:lstStyle/>
          <a:p>
            <a:r>
              <a:rPr lang="en-US" altLang="cs-CZ" sz="3700" kern="1200" dirty="0">
                <a:solidFill>
                  <a:schemeClr val="tx1"/>
                </a:solidFill>
                <a:latin typeface="+mj-lt"/>
                <a:ea typeface="+mj-ea"/>
                <a:cs typeface="+mj-cs"/>
              </a:rPr>
              <a:t>Stepping up pressure</a:t>
            </a:r>
          </a:p>
        </p:txBody>
      </p:sp>
      <p:sp>
        <p:nvSpPr>
          <p:cNvPr id="74" name="Freeform: Shape 73">
            <a:extLst>
              <a:ext uri="{FF2B5EF4-FFF2-40B4-BE49-F238E27FC236}">
                <a16:creationId xmlns:a16="http://schemas.microsoft.com/office/drawing/2014/main" id="{05C7EBC3-4672-4DAB-81C2-58661FAFAE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0BF962F-4C6F-461E-86F2-C43F56CC93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2E94A4F7-38E4-45EA-8E2E-CE1B5766B4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317" name="TextovéPole 1">
            <a:extLst>
              <a:ext uri="{FF2B5EF4-FFF2-40B4-BE49-F238E27FC236}">
                <a16:creationId xmlns:a16="http://schemas.microsoft.com/office/drawing/2014/main" id="{BEA8F75F-3EF1-4B4B-BB0A-9C64C28F8447}"/>
              </a:ext>
            </a:extLst>
          </p:cNvPr>
          <p:cNvSpPr txBox="1">
            <a:spLocks noChangeArrowheads="1"/>
          </p:cNvSpPr>
          <p:nvPr/>
        </p:nvSpPr>
        <p:spPr bwMode="auto">
          <a:xfrm>
            <a:off x="492667" y="6423771"/>
            <a:ext cx="4327949" cy="50249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indent="-228600">
              <a:lnSpc>
                <a:spcPct val="90000"/>
              </a:lnSpc>
              <a:spcAft>
                <a:spcPts val="600"/>
              </a:spcAft>
              <a:buFont typeface="Arial" panose="020B0604020202020204" pitchFamily="34" charset="0"/>
              <a:buChar char="•"/>
            </a:pPr>
            <a:r>
              <a:rPr lang="en-US" altLang="cs-CZ" sz="1200" i="1" dirty="0" err="1">
                <a:solidFill>
                  <a:srgbClr val="FFFFFF"/>
                </a:solidFill>
                <a:latin typeface="+mn-lt"/>
                <a:cs typeface="+mn-cs"/>
              </a:rPr>
              <a:t>Wennmann</a:t>
            </a:r>
            <a:r>
              <a:rPr lang="en-US" altLang="cs-CZ" sz="1200" i="1" dirty="0">
                <a:solidFill>
                  <a:srgbClr val="FFFFFF"/>
                </a:solidFill>
                <a:latin typeface="+mn-lt"/>
                <a:cs typeface="+mn-cs"/>
              </a:rPr>
              <a:t> 2007 (Money matters)</a:t>
            </a:r>
          </a:p>
        </p:txBody>
      </p:sp>
      <p:pic>
        <p:nvPicPr>
          <p:cNvPr id="13315" name="Zástupný symbol pro obsah 4">
            <a:extLst>
              <a:ext uri="{FF2B5EF4-FFF2-40B4-BE49-F238E27FC236}">
                <a16:creationId xmlns:a16="http://schemas.microsoft.com/office/drawing/2014/main" id="{151C028A-7E88-447B-912D-5DC15B01F21F}"/>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295797" y="1803395"/>
            <a:ext cx="9600405" cy="4752199"/>
          </a:xfrm>
          <a:custGeom>
            <a:avLst/>
            <a:gdLst/>
            <a:ahLst/>
            <a:cxnLst/>
            <a:rect l="l" t="t" r="r" b="b"/>
            <a:pathLst>
              <a:path w="4636009" h="5032375">
                <a:moveTo>
                  <a:pt x="0" y="0"/>
                </a:moveTo>
                <a:lnTo>
                  <a:pt x="4636009" y="0"/>
                </a:lnTo>
                <a:lnTo>
                  <a:pt x="4636009" y="5032375"/>
                </a:lnTo>
                <a:lnTo>
                  <a:pt x="0" y="5032375"/>
                </a:lnTo>
                <a:close/>
              </a:path>
            </a:pathLst>
          </a:custGeom>
        </p:spPr>
      </p:pic>
      <p:sp>
        <p:nvSpPr>
          <p:cNvPr id="4" name="Zástupný symbol pro číslo snímku 3">
            <a:extLst>
              <a:ext uri="{FF2B5EF4-FFF2-40B4-BE49-F238E27FC236}">
                <a16:creationId xmlns:a16="http://schemas.microsoft.com/office/drawing/2014/main" id="{7B2C1CBE-8E7F-4301-A809-7F04B12DA55F}"/>
              </a:ext>
            </a:extLst>
          </p:cNvPr>
          <p:cNvSpPr>
            <a:spLocks noGrp="1"/>
          </p:cNvSpPr>
          <p:nvPr>
            <p:ph type="sldNum" sz="quarter" idx="12"/>
          </p:nvPr>
        </p:nvSpPr>
        <p:spPr>
          <a:xfrm>
            <a:off x="10392584" y="6356350"/>
            <a:ext cx="961215" cy="365125"/>
          </a:xfrm>
        </p:spPr>
        <p:txBody>
          <a:bodyPr vert="horz" lIns="91440" tIns="45720" rIns="91440" bIns="45720" rtlCol="0" anchor="ctr">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fld id="{010237FC-A805-409A-AE82-202AE1EC82B8}" type="slidenum">
              <a:rPr lang="en-US" altLang="sk-SK">
                <a:solidFill>
                  <a:schemeClr val="tx1">
                    <a:alpha val="80000"/>
                  </a:schemeClr>
                </a:solidFill>
                <a:latin typeface="+mn-lt"/>
                <a:cs typeface="+mn-cs"/>
              </a:rPr>
              <a:pPr>
                <a:spcAft>
                  <a:spcPts val="600"/>
                </a:spcAft>
              </a:pPr>
              <a:t>8</a:t>
            </a:fld>
            <a:endParaRPr lang="en-US" altLang="sk-SK">
              <a:solidFill>
                <a:schemeClr val="tx1">
                  <a:alpha val="80000"/>
                </a:schemeClr>
              </a:solidFill>
              <a:latin typeface="+mn-lt"/>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A0A5DF71-5D7C-4835-AD2B-38CB6081AE2A}"/>
              </a:ext>
            </a:extLst>
          </p:cNvPr>
          <p:cNvSpPr>
            <a:spLocks noGrp="1"/>
          </p:cNvSpPr>
          <p:nvPr>
            <p:ph type="title"/>
          </p:nvPr>
        </p:nvSpPr>
        <p:spPr>
          <a:xfrm>
            <a:off x="589936" y="557784"/>
            <a:ext cx="3505495" cy="1622321"/>
          </a:xfrm>
        </p:spPr>
        <p:txBody>
          <a:bodyPr>
            <a:normAutofit/>
          </a:bodyPr>
          <a:lstStyle/>
          <a:p>
            <a:pPr algn="ctr"/>
            <a:r>
              <a:rPr lang="en-US" altLang="cs-CZ" dirty="0"/>
              <a:t>Flip side of the coercion coin</a:t>
            </a:r>
            <a:endParaRPr lang="cs-CZ" altLang="cs-CZ" dirty="0"/>
          </a:p>
        </p:txBody>
      </p:sp>
      <p:sp>
        <p:nvSpPr>
          <p:cNvPr id="80" name="Rectangle 79">
            <a:extLst>
              <a:ext uri="{FF2B5EF4-FFF2-40B4-BE49-F238E27FC236}">
                <a16:creationId xmlns:a16="http://schemas.microsoft.com/office/drawing/2014/main"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0" name="Picture 4">
            <a:extLst>
              <a:ext uri="{FF2B5EF4-FFF2-40B4-BE49-F238E27FC236}">
                <a16:creationId xmlns:a16="http://schemas.microsoft.com/office/drawing/2014/main" id="{C70B3872-6586-4AB3-932A-26BE094A89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8394" y="807593"/>
            <a:ext cx="5854266" cy="5239568"/>
          </a:xfrm>
          <a:prstGeom prst="rect">
            <a:avLst/>
          </a:prstGeom>
          <a:noFill/>
          <a:effectLst/>
        </p:spPr>
      </p:pic>
      <p:sp>
        <p:nvSpPr>
          <p:cNvPr id="4" name="Zástupný symbol pro číslo snímku 3">
            <a:extLst>
              <a:ext uri="{FF2B5EF4-FFF2-40B4-BE49-F238E27FC236}">
                <a16:creationId xmlns:a16="http://schemas.microsoft.com/office/drawing/2014/main" id="{7CA9506E-07EB-4432-9610-67465BCAEFC3}"/>
              </a:ext>
            </a:extLst>
          </p:cNvPr>
          <p:cNvSpPr>
            <a:spLocks noGrp="1"/>
          </p:cNvSpPr>
          <p:nvPr>
            <p:ph type="sldNum" sz="quarter" idx="12"/>
          </p:nvPr>
        </p:nvSpPr>
        <p:spPr>
          <a:xfrm>
            <a:off x="8610600" y="6356350"/>
            <a:ext cx="2743200" cy="365125"/>
          </a:xfrm>
        </p:spPr>
        <p:txBody>
          <a:bodyPr>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fld id="{C84A6732-5395-4AD6-AF0D-DEF7A7B429E0}" type="slidenum">
              <a:rPr lang="en-GB" altLang="sk-SK">
                <a:solidFill>
                  <a:srgbClr val="303030"/>
                </a:solidFill>
              </a:rPr>
              <a:pPr>
                <a:spcAft>
                  <a:spcPts val="600"/>
                </a:spcAft>
              </a:pPr>
              <a:t>9</a:t>
            </a:fld>
            <a:endParaRPr lang="en-GB" altLang="sk-SK">
              <a:solidFill>
                <a:srgbClr val="303030"/>
              </a:solidFill>
            </a:endParaRPr>
          </a:p>
        </p:txBody>
      </p:sp>
      <p:pic>
        <p:nvPicPr>
          <p:cNvPr id="11" name="Picture 6" descr="Image result for mutually enticing opportunity">
            <a:extLst>
              <a:ext uri="{FF2B5EF4-FFF2-40B4-BE49-F238E27FC236}">
                <a16:creationId xmlns:a16="http://schemas.microsoft.com/office/drawing/2014/main" id="{25815D04-41EB-46D7-ACB0-A79609AF3AB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49340" y="2383809"/>
            <a:ext cx="2820062" cy="4163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40FDBE2A047744590A4F7CDFA53DF0D" ma:contentTypeVersion="14" ma:contentTypeDescription="Vytvoří nový dokument" ma:contentTypeScope="" ma:versionID="2befe5373e72b08ebae848a0b33ac11c">
  <xsd:schema xmlns:xsd="http://www.w3.org/2001/XMLSchema" xmlns:xs="http://www.w3.org/2001/XMLSchema" xmlns:p="http://schemas.microsoft.com/office/2006/metadata/properties" xmlns:ns3="3b3cc35a-851c-4481-8562-6ce9f9f5548c" xmlns:ns4="97dd56d9-7586-4c47-a2ff-6e29f46bf72a" targetNamespace="http://schemas.microsoft.com/office/2006/metadata/properties" ma:root="true" ma:fieldsID="8265792de1bdaf31d453e00daf07461a" ns3:_="" ns4:_="">
    <xsd:import namespace="3b3cc35a-851c-4481-8562-6ce9f9f5548c"/>
    <xsd:import namespace="97dd56d9-7586-4c47-a2ff-6e29f46bf72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3cc35a-851c-4481-8562-6ce9f9f554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7dd56d9-7586-4c47-a2ff-6e29f46bf72a" elementFormDefault="qualified">
    <xsd:import namespace="http://schemas.microsoft.com/office/2006/documentManagement/types"/>
    <xsd:import namespace="http://schemas.microsoft.com/office/infopath/2007/PartnerControls"/>
    <xsd:element name="SharedWithUsers" ma:index="16"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dílené s podrobnostmi" ma:internalName="SharedWithDetails" ma:readOnly="true">
      <xsd:simpleType>
        <xsd:restriction base="dms:Note">
          <xsd:maxLength value="255"/>
        </xsd:restriction>
      </xsd:simpleType>
    </xsd:element>
    <xsd:element name="SharingHintHash" ma:index="18"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E8090FA-230D-49CC-B3CA-7F7229F385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3cc35a-851c-4481-8562-6ce9f9f5548c"/>
    <ds:schemaRef ds:uri="97dd56d9-7586-4c47-a2ff-6e29f46bf7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A007C9-C8CB-4292-B0B0-FEE1E50E5AFA}">
  <ds:schemaRefs>
    <ds:schemaRef ds:uri="http://schemas.microsoft.com/sharepoint/v3/contenttype/forms"/>
  </ds:schemaRefs>
</ds:datastoreItem>
</file>

<file path=customXml/itemProps3.xml><?xml version="1.0" encoding="utf-8"?>
<ds:datastoreItem xmlns:ds="http://schemas.openxmlformats.org/officeDocument/2006/customXml" ds:itemID="{021C1B28-1BDC-415F-BCEC-FEE62A237073}">
  <ds:schemaRefs>
    <ds:schemaRef ds:uri="http://purl.org/dc/elements/1.1/"/>
    <ds:schemaRef ds:uri="http://schemas.microsoft.com/office/2006/metadata/properties"/>
    <ds:schemaRef ds:uri="3b3cc35a-851c-4481-8562-6ce9f9f5548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7dd56d9-7586-4c47-a2ff-6e29f46bf72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TotalTime>
  <Words>606</Words>
  <Application>Microsoft Office PowerPoint</Application>
  <PresentationFormat>Širokoúhlá obrazovka</PresentationFormat>
  <Paragraphs>87</Paragraphs>
  <Slides>12</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12</vt:i4>
      </vt:variant>
    </vt:vector>
  </HeadingPairs>
  <TitlesOfParts>
    <vt:vector size="17" baseType="lpstr">
      <vt:lpstr>Arial</vt:lpstr>
      <vt:lpstr>Calibri</vt:lpstr>
      <vt:lpstr>Calibri Light</vt:lpstr>
      <vt:lpstr>Wingdings</vt:lpstr>
      <vt:lpstr>Office Theme</vt:lpstr>
      <vt:lpstr>Crises, coercion, bargaining</vt:lpstr>
      <vt:lpstr>Departing debate</vt:lpstr>
      <vt:lpstr>Contents</vt:lpstr>
      <vt:lpstr>Crisis diplomacy vs. coercive diplomacy</vt:lpstr>
      <vt:lpstr>What’s coercion</vt:lpstr>
      <vt:lpstr>Coercion degree?</vt:lpstr>
      <vt:lpstr>Sanctions and crises</vt:lpstr>
      <vt:lpstr>Stepping up pressure</vt:lpstr>
      <vt:lpstr>Flip side of the coercion coin</vt:lpstr>
      <vt:lpstr>Persuassion</vt:lpstr>
      <vt:lpstr>Bargaining theory and strategic interaction</vt:lpstr>
      <vt:lpstr>Strategic interaction and “normalizing”?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Crises, coercion, bargaining</dc:title>
  <dc:creator>Martin Chovančík</dc:creator>
  <cp:lastModifiedBy>Martin Chovančík</cp:lastModifiedBy>
  <cp:revision>3</cp:revision>
  <dcterms:created xsi:type="dcterms:W3CDTF">2021-03-08T10:36:05Z</dcterms:created>
  <dcterms:modified xsi:type="dcterms:W3CDTF">2022-02-21T10:26:29Z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0x010100840FDBE2A047744590A4F7CDFA53DF0D</vt:lpwstr>
  </property>
</Properties>
</file>