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05" r:id="rId3"/>
    <p:sldId id="507" r:id="rId4"/>
    <p:sldId id="510" r:id="rId5"/>
    <p:sldId id="513" r:id="rId6"/>
    <p:sldId id="512" r:id="rId7"/>
    <p:sldId id="496" r:id="rId8"/>
    <p:sldId id="508" r:id="rId9"/>
    <p:sldId id="509" r:id="rId10"/>
    <p:sldId id="515" r:id="rId11"/>
    <p:sldId id="51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CA9D68-92DB-4286-BC82-9F5789D6BF65}" v="392" dt="2021-03-15T10:46:05.8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6046" autoAdjust="0"/>
  </p:normalViewPr>
  <p:slideViewPr>
    <p:cSldViewPr snapToGrid="0">
      <p:cViewPr varScale="1">
        <p:scale>
          <a:sx n="122" d="100"/>
          <a:sy n="122" d="100"/>
        </p:scale>
        <p:origin x="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Chovančík" userId="4952bc1d-ff08-4933-8f82-d30ef8d8602b" providerId="ADAL" clId="{67CA9D68-92DB-4286-BC82-9F5789D6BF65}"/>
    <pc:docChg chg="undo custSel mod addSld delSld modSld sldOrd">
      <pc:chgData name="Martin Chovančík" userId="4952bc1d-ff08-4933-8f82-d30ef8d8602b" providerId="ADAL" clId="{67CA9D68-92DB-4286-BC82-9F5789D6BF65}" dt="2021-03-15T10:48:17.837" v="3658" actId="20577"/>
      <pc:docMkLst>
        <pc:docMk/>
      </pc:docMkLst>
      <pc:sldChg chg="modSp mod">
        <pc:chgData name="Martin Chovančík" userId="4952bc1d-ff08-4933-8f82-d30ef8d8602b" providerId="ADAL" clId="{67CA9D68-92DB-4286-BC82-9F5789D6BF65}" dt="2021-03-15T10:31:01.371" v="3221" actId="790"/>
        <pc:sldMkLst>
          <pc:docMk/>
          <pc:sldMk cId="3750391280" sldId="256"/>
        </pc:sldMkLst>
        <pc:spChg chg="mod">
          <ac:chgData name="Martin Chovančík" userId="4952bc1d-ff08-4933-8f82-d30ef8d8602b" providerId="ADAL" clId="{67CA9D68-92DB-4286-BC82-9F5789D6BF65}" dt="2021-03-15T10:31:01.371" v="3221" actId="790"/>
          <ac:spMkLst>
            <pc:docMk/>
            <pc:sldMk cId="3750391280" sldId="256"/>
            <ac:spMk id="2" creationId="{4ACCCA6A-D588-4AE8-8345-BE2E06F1DE43}"/>
          </ac:spMkLst>
        </pc:spChg>
      </pc:sldChg>
      <pc:sldChg chg="del">
        <pc:chgData name="Martin Chovančík" userId="4952bc1d-ff08-4933-8f82-d30ef8d8602b" providerId="ADAL" clId="{67CA9D68-92DB-4286-BC82-9F5789D6BF65}" dt="2021-03-15T06:26:25.413" v="1" actId="47"/>
        <pc:sldMkLst>
          <pc:docMk/>
          <pc:sldMk cId="3067430179" sldId="257"/>
        </pc:sldMkLst>
      </pc:sldChg>
      <pc:sldChg chg="addSp modSp del mod ord setBg">
        <pc:chgData name="Martin Chovančík" userId="4952bc1d-ff08-4933-8f82-d30ef8d8602b" providerId="ADAL" clId="{67CA9D68-92DB-4286-BC82-9F5789D6BF65}" dt="2021-03-15T10:31:52.026" v="3222" actId="47"/>
        <pc:sldMkLst>
          <pc:docMk/>
          <pc:sldMk cId="0" sldId="322"/>
        </pc:sldMkLst>
        <pc:spChg chg="mod">
          <ac:chgData name="Martin Chovančík" userId="4952bc1d-ff08-4933-8f82-d30ef8d8602b" providerId="ADAL" clId="{67CA9D68-92DB-4286-BC82-9F5789D6BF65}" dt="2021-03-15T08:53:15.171" v="1471" actId="26606"/>
          <ac:spMkLst>
            <pc:docMk/>
            <pc:sldMk cId="0" sldId="322"/>
            <ac:spMk id="2" creationId="{00000000-0000-0000-0000-000000000000}"/>
          </ac:spMkLst>
        </pc:spChg>
        <pc:spChg chg="mod">
          <ac:chgData name="Martin Chovančík" userId="4952bc1d-ff08-4933-8f82-d30ef8d8602b" providerId="ADAL" clId="{67CA9D68-92DB-4286-BC82-9F5789D6BF65}" dt="2021-03-15T09:30:38.180" v="1755" actId="403"/>
          <ac:spMkLst>
            <pc:docMk/>
            <pc:sldMk cId="0" sldId="322"/>
            <ac:spMk id="3" creationId="{00000000-0000-0000-0000-000000000000}"/>
          </ac:spMkLst>
        </pc:spChg>
        <pc:spChg chg="mod">
          <ac:chgData name="Martin Chovančík" userId="4952bc1d-ff08-4933-8f82-d30ef8d8602b" providerId="ADAL" clId="{67CA9D68-92DB-4286-BC82-9F5789D6BF65}" dt="2021-03-15T08:53:15.171" v="1471" actId="26606"/>
          <ac:spMkLst>
            <pc:docMk/>
            <pc:sldMk cId="0" sldId="322"/>
            <ac:spMk id="4" creationId="{00000000-0000-0000-0000-000000000000}"/>
          </ac:spMkLst>
        </pc:spChg>
        <pc:spChg chg="add">
          <ac:chgData name="Martin Chovančík" userId="4952bc1d-ff08-4933-8f82-d30ef8d8602b" providerId="ADAL" clId="{67CA9D68-92DB-4286-BC82-9F5789D6BF65}" dt="2021-03-15T08:53:15.171" v="1471" actId="26606"/>
          <ac:spMkLst>
            <pc:docMk/>
            <pc:sldMk cId="0" sldId="322"/>
            <ac:spMk id="9" creationId="{7CB4857B-ED7C-444D-9F04-2F885114A1C2}"/>
          </ac:spMkLst>
        </pc:spChg>
        <pc:spChg chg="add">
          <ac:chgData name="Martin Chovančík" userId="4952bc1d-ff08-4933-8f82-d30ef8d8602b" providerId="ADAL" clId="{67CA9D68-92DB-4286-BC82-9F5789D6BF65}" dt="2021-03-15T08:53:15.171" v="1471" actId="26606"/>
          <ac:spMkLst>
            <pc:docMk/>
            <pc:sldMk cId="0" sldId="322"/>
            <ac:spMk id="11" creationId="{D18046FB-44EA-4FD8-A585-EA09A319B2D0}"/>
          </ac:spMkLst>
        </pc:spChg>
        <pc:spChg chg="add">
          <ac:chgData name="Martin Chovančík" userId="4952bc1d-ff08-4933-8f82-d30ef8d8602b" providerId="ADAL" clId="{67CA9D68-92DB-4286-BC82-9F5789D6BF65}" dt="2021-03-15T08:53:15.171" v="1471" actId="26606"/>
          <ac:spMkLst>
            <pc:docMk/>
            <pc:sldMk cId="0" sldId="322"/>
            <ac:spMk id="13" creationId="{479F5F2B-8B58-4140-AE6A-51F6C67B18D9}"/>
          </ac:spMkLst>
        </pc:spChg>
      </pc:sldChg>
      <pc:sldChg chg="del">
        <pc:chgData name="Martin Chovančík" userId="4952bc1d-ff08-4933-8f82-d30ef8d8602b" providerId="ADAL" clId="{67CA9D68-92DB-4286-BC82-9F5789D6BF65}" dt="2021-03-15T06:26:29.151" v="3" actId="47"/>
        <pc:sldMkLst>
          <pc:docMk/>
          <pc:sldMk cId="0" sldId="489"/>
        </pc:sldMkLst>
      </pc:sldChg>
      <pc:sldChg chg="modSp mod ord">
        <pc:chgData name="Martin Chovančík" userId="4952bc1d-ff08-4933-8f82-d30ef8d8602b" providerId="ADAL" clId="{67CA9D68-92DB-4286-BC82-9F5789D6BF65}" dt="2021-03-15T10:33:41.087" v="3271" actId="20577"/>
        <pc:sldMkLst>
          <pc:docMk/>
          <pc:sldMk cId="0" sldId="496"/>
        </pc:sldMkLst>
        <pc:spChg chg="mod">
          <ac:chgData name="Martin Chovančík" userId="4952bc1d-ff08-4933-8f82-d30ef8d8602b" providerId="ADAL" clId="{67CA9D68-92DB-4286-BC82-9F5789D6BF65}" dt="2021-03-15T10:33:41.087" v="3271" actId="20577"/>
          <ac:spMkLst>
            <pc:docMk/>
            <pc:sldMk cId="0" sldId="496"/>
            <ac:spMk id="12291" creationId="{CFDFA414-1381-49DB-8EA0-900412B6B0EB}"/>
          </ac:spMkLst>
        </pc:spChg>
      </pc:sldChg>
      <pc:sldChg chg="del">
        <pc:chgData name="Martin Chovančík" userId="4952bc1d-ff08-4933-8f82-d30ef8d8602b" providerId="ADAL" clId="{67CA9D68-92DB-4286-BC82-9F5789D6BF65}" dt="2021-03-15T06:26:27.714" v="2" actId="47"/>
        <pc:sldMkLst>
          <pc:docMk/>
          <pc:sldMk cId="0" sldId="497"/>
        </pc:sldMkLst>
      </pc:sldChg>
      <pc:sldChg chg="del">
        <pc:chgData name="Martin Chovančík" userId="4952bc1d-ff08-4933-8f82-d30ef8d8602b" providerId="ADAL" clId="{67CA9D68-92DB-4286-BC82-9F5789D6BF65}" dt="2021-03-15T06:26:30.961" v="4" actId="47"/>
        <pc:sldMkLst>
          <pc:docMk/>
          <pc:sldMk cId="0" sldId="501"/>
        </pc:sldMkLst>
      </pc:sldChg>
      <pc:sldChg chg="del">
        <pc:chgData name="Martin Chovančík" userId="4952bc1d-ff08-4933-8f82-d30ef8d8602b" providerId="ADAL" clId="{67CA9D68-92DB-4286-BC82-9F5789D6BF65}" dt="2021-03-15T06:26:24.178" v="0" actId="47"/>
        <pc:sldMkLst>
          <pc:docMk/>
          <pc:sldMk cId="3795587420" sldId="502"/>
        </pc:sldMkLst>
      </pc:sldChg>
      <pc:sldChg chg="del">
        <pc:chgData name="Martin Chovančík" userId="4952bc1d-ff08-4933-8f82-d30ef8d8602b" providerId="ADAL" clId="{67CA9D68-92DB-4286-BC82-9F5789D6BF65}" dt="2021-03-15T06:26:42.059" v="6" actId="47"/>
        <pc:sldMkLst>
          <pc:docMk/>
          <pc:sldMk cId="2278194159" sldId="503"/>
        </pc:sldMkLst>
      </pc:sldChg>
      <pc:sldChg chg="del">
        <pc:chgData name="Martin Chovančík" userId="4952bc1d-ff08-4933-8f82-d30ef8d8602b" providerId="ADAL" clId="{67CA9D68-92DB-4286-BC82-9F5789D6BF65}" dt="2021-03-15T06:26:41.172" v="5" actId="47"/>
        <pc:sldMkLst>
          <pc:docMk/>
          <pc:sldMk cId="3832904044" sldId="504"/>
        </pc:sldMkLst>
      </pc:sldChg>
      <pc:sldChg chg="modSp mod ord">
        <pc:chgData name="Martin Chovančík" userId="4952bc1d-ff08-4933-8f82-d30ef8d8602b" providerId="ADAL" clId="{67CA9D68-92DB-4286-BC82-9F5789D6BF65}" dt="2021-03-15T09:26:35.464" v="1665" actId="20578"/>
        <pc:sldMkLst>
          <pc:docMk/>
          <pc:sldMk cId="268968455" sldId="505"/>
        </pc:sldMkLst>
        <pc:spChg chg="mod">
          <ac:chgData name="Martin Chovančík" userId="4952bc1d-ff08-4933-8f82-d30ef8d8602b" providerId="ADAL" clId="{67CA9D68-92DB-4286-BC82-9F5789D6BF65}" dt="2021-03-15T09:26:35.464" v="1665" actId="20578"/>
          <ac:spMkLst>
            <pc:docMk/>
            <pc:sldMk cId="268968455" sldId="505"/>
            <ac:spMk id="3" creationId="{81124B48-B3D8-49BA-A69C-E1BD70A7C46B}"/>
          </ac:spMkLst>
        </pc:spChg>
      </pc:sldChg>
      <pc:sldChg chg="addSp delSp modSp del mod setClrOvrMap">
        <pc:chgData name="Martin Chovančík" userId="4952bc1d-ff08-4933-8f82-d30ef8d8602b" providerId="ADAL" clId="{67CA9D68-92DB-4286-BC82-9F5789D6BF65}" dt="2021-03-15T08:18:50.674" v="1419" actId="47"/>
        <pc:sldMkLst>
          <pc:docMk/>
          <pc:sldMk cId="3879113797" sldId="506"/>
        </pc:sldMkLst>
        <pc:spChg chg="mod">
          <ac:chgData name="Martin Chovančík" userId="4952bc1d-ff08-4933-8f82-d30ef8d8602b" providerId="ADAL" clId="{67CA9D68-92DB-4286-BC82-9F5789D6BF65}" dt="2021-03-15T06:44:52.506" v="15" actId="26606"/>
          <ac:spMkLst>
            <pc:docMk/>
            <pc:sldMk cId="3879113797" sldId="506"/>
            <ac:spMk id="2" creationId="{27DE5B29-FFF6-416A-B63D-EE5CA8C13784}"/>
          </ac:spMkLst>
        </pc:spChg>
        <pc:spChg chg="mod">
          <ac:chgData name="Martin Chovančík" userId="4952bc1d-ff08-4933-8f82-d30ef8d8602b" providerId="ADAL" clId="{67CA9D68-92DB-4286-BC82-9F5789D6BF65}" dt="2021-03-15T06:44:52.506" v="15" actId="26606"/>
          <ac:spMkLst>
            <pc:docMk/>
            <pc:sldMk cId="3879113797" sldId="506"/>
            <ac:spMk id="3" creationId="{DB638E24-2A3B-4FD7-A384-7F849FD8EDF1}"/>
          </ac:spMkLst>
        </pc:spChg>
        <pc:spChg chg="add del">
          <ac:chgData name="Martin Chovančík" userId="4952bc1d-ff08-4933-8f82-d30ef8d8602b" providerId="ADAL" clId="{67CA9D68-92DB-4286-BC82-9F5789D6BF65}" dt="2021-03-15T06:44:52.506" v="15" actId="26606"/>
          <ac:spMkLst>
            <pc:docMk/>
            <pc:sldMk cId="3879113797" sldId="506"/>
            <ac:spMk id="8" creationId="{7CB4857B-ED7C-444D-9F04-2F885114A1C2}"/>
          </ac:spMkLst>
        </pc:spChg>
        <pc:spChg chg="add del">
          <ac:chgData name="Martin Chovančík" userId="4952bc1d-ff08-4933-8f82-d30ef8d8602b" providerId="ADAL" clId="{67CA9D68-92DB-4286-BC82-9F5789D6BF65}" dt="2021-03-15T06:44:52.506" v="15" actId="26606"/>
          <ac:spMkLst>
            <pc:docMk/>
            <pc:sldMk cId="3879113797" sldId="506"/>
            <ac:spMk id="10" creationId="{D18046FB-44EA-4FD8-A585-EA09A319B2D0}"/>
          </ac:spMkLst>
        </pc:spChg>
        <pc:spChg chg="add del">
          <ac:chgData name="Martin Chovančík" userId="4952bc1d-ff08-4933-8f82-d30ef8d8602b" providerId="ADAL" clId="{67CA9D68-92DB-4286-BC82-9F5789D6BF65}" dt="2021-03-15T06:44:52.506" v="15" actId="26606"/>
          <ac:spMkLst>
            <pc:docMk/>
            <pc:sldMk cId="3879113797" sldId="506"/>
            <ac:spMk id="12" creationId="{479F5F2B-8B58-4140-AE6A-51F6C67B18D9}"/>
          </ac:spMkLst>
        </pc:spChg>
        <pc:spChg chg="add del">
          <ac:chgData name="Martin Chovančík" userId="4952bc1d-ff08-4933-8f82-d30ef8d8602b" providerId="ADAL" clId="{67CA9D68-92DB-4286-BC82-9F5789D6BF65}" dt="2021-03-15T06:44:52.506" v="15" actId="26606"/>
          <ac:spMkLst>
            <pc:docMk/>
            <pc:sldMk cId="3879113797" sldId="506"/>
            <ac:spMk id="73" creationId="{0DE6A193-4755-479A-BC6F-A7EBCA73BE1A}"/>
          </ac:spMkLst>
        </pc:spChg>
        <pc:spChg chg="add del">
          <ac:chgData name="Martin Chovančík" userId="4952bc1d-ff08-4933-8f82-d30ef8d8602b" providerId="ADAL" clId="{67CA9D68-92DB-4286-BC82-9F5789D6BF65}" dt="2021-03-15T06:44:52.506" v="15" actId="26606"/>
          <ac:spMkLst>
            <pc:docMk/>
            <pc:sldMk cId="3879113797" sldId="506"/>
            <ac:spMk id="75" creationId="{5A55B759-31A7-423C-9BC2-A8BC09FE98B9}"/>
          </ac:spMkLst>
        </pc:spChg>
        <pc:spChg chg="add del">
          <ac:chgData name="Martin Chovančík" userId="4952bc1d-ff08-4933-8f82-d30ef8d8602b" providerId="ADAL" clId="{67CA9D68-92DB-4286-BC82-9F5789D6BF65}" dt="2021-03-15T06:44:52.506" v="15" actId="26606"/>
          <ac:spMkLst>
            <pc:docMk/>
            <pc:sldMk cId="3879113797" sldId="506"/>
            <ac:spMk id="77" creationId="{F78796AF-79A0-47AC-BEFD-BFFC00F968C4}"/>
          </ac:spMkLst>
        </pc:spChg>
        <pc:picChg chg="add del">
          <ac:chgData name="Martin Chovančík" userId="4952bc1d-ff08-4933-8f82-d30ef8d8602b" providerId="ADAL" clId="{67CA9D68-92DB-4286-BC82-9F5789D6BF65}" dt="2021-03-15T06:44:38.583" v="10" actId="478"/>
          <ac:picMkLst>
            <pc:docMk/>
            <pc:sldMk cId="3879113797" sldId="506"/>
            <ac:picMk id="1026" creationId="{8BE156CE-ED06-4E50-B624-6676BBB546E9}"/>
          </ac:picMkLst>
        </pc:picChg>
        <pc:picChg chg="add mod ord">
          <ac:chgData name="Martin Chovančík" userId="4952bc1d-ff08-4933-8f82-d30ef8d8602b" providerId="ADAL" clId="{67CA9D68-92DB-4286-BC82-9F5789D6BF65}" dt="2021-03-15T06:55:07.477" v="17" actId="1076"/>
          <ac:picMkLst>
            <pc:docMk/>
            <pc:sldMk cId="3879113797" sldId="506"/>
            <ac:picMk id="1028" creationId="{8EA7752D-4B5D-4386-B1E2-B884F766D673}"/>
          </ac:picMkLst>
        </pc:picChg>
      </pc:sldChg>
      <pc:sldChg chg="modSp">
        <pc:chgData name="Martin Chovančík" userId="4952bc1d-ff08-4933-8f82-d30ef8d8602b" providerId="ADAL" clId="{67CA9D68-92DB-4286-BC82-9F5789D6BF65}" dt="2021-03-15T08:17:03.632" v="1377" actId="20577"/>
        <pc:sldMkLst>
          <pc:docMk/>
          <pc:sldMk cId="26311830" sldId="507"/>
        </pc:sldMkLst>
        <pc:graphicFrameChg chg="mod">
          <ac:chgData name="Martin Chovančík" userId="4952bc1d-ff08-4933-8f82-d30ef8d8602b" providerId="ADAL" clId="{67CA9D68-92DB-4286-BC82-9F5789D6BF65}" dt="2021-03-15T08:17:03.632" v="1377" actId="20577"/>
          <ac:graphicFrameMkLst>
            <pc:docMk/>
            <pc:sldMk cId="26311830" sldId="507"/>
            <ac:graphicFrameMk id="6" creationId="{DD500DC7-AFA1-4FA0-AD5B-94A7D5FF26B7}"/>
          </ac:graphicFrameMkLst>
        </pc:graphicFrameChg>
      </pc:sldChg>
      <pc:sldChg chg="addSp delSp modSp add mod ord delDesignElem">
        <pc:chgData name="Martin Chovančík" userId="4952bc1d-ff08-4933-8f82-d30ef8d8602b" providerId="ADAL" clId="{67CA9D68-92DB-4286-BC82-9F5789D6BF65}" dt="2021-03-15T10:34:12.848" v="3323" actId="20577"/>
        <pc:sldMkLst>
          <pc:docMk/>
          <pc:sldMk cId="337125936" sldId="508"/>
        </pc:sldMkLst>
        <pc:spChg chg="mod">
          <ac:chgData name="Martin Chovančík" userId="4952bc1d-ff08-4933-8f82-d30ef8d8602b" providerId="ADAL" clId="{67CA9D68-92DB-4286-BC82-9F5789D6BF65}" dt="2021-03-15T09:49:06.328" v="1838" actId="26606"/>
          <ac:spMkLst>
            <pc:docMk/>
            <pc:sldMk cId="337125936" sldId="508"/>
            <ac:spMk id="2" creationId="{27DE5B29-FFF6-416A-B63D-EE5CA8C13784}"/>
          </ac:spMkLst>
        </pc:spChg>
        <pc:spChg chg="mod">
          <ac:chgData name="Martin Chovančík" userId="4952bc1d-ff08-4933-8f82-d30ef8d8602b" providerId="ADAL" clId="{67CA9D68-92DB-4286-BC82-9F5789D6BF65}" dt="2021-03-15T10:34:12.848" v="3323" actId="20577"/>
          <ac:spMkLst>
            <pc:docMk/>
            <pc:sldMk cId="337125936" sldId="508"/>
            <ac:spMk id="3" creationId="{DB638E24-2A3B-4FD7-A384-7F849FD8EDF1}"/>
          </ac:spMkLst>
        </pc:spChg>
        <pc:spChg chg="add mod">
          <ac:chgData name="Martin Chovančík" userId="4952bc1d-ff08-4933-8f82-d30ef8d8602b" providerId="ADAL" clId="{67CA9D68-92DB-4286-BC82-9F5789D6BF65}" dt="2021-03-15T09:49:06.328" v="1838" actId="26606"/>
          <ac:spMkLst>
            <pc:docMk/>
            <pc:sldMk cId="337125936" sldId="508"/>
            <ac:spMk id="4" creationId="{1E6352B6-57A2-4046-AFD7-C85BD48F340D}"/>
          </ac:spMkLst>
        </pc:spChg>
        <pc:spChg chg="del">
          <ac:chgData name="Martin Chovančík" userId="4952bc1d-ff08-4933-8f82-d30ef8d8602b" providerId="ADAL" clId="{67CA9D68-92DB-4286-BC82-9F5789D6BF65}" dt="2021-03-15T09:48:16.291" v="1825"/>
          <ac:spMkLst>
            <pc:docMk/>
            <pc:sldMk cId="337125936" sldId="508"/>
            <ac:spMk id="8" creationId="{7CB4857B-ED7C-444D-9F04-2F885114A1C2}"/>
          </ac:spMkLst>
        </pc:spChg>
        <pc:spChg chg="add">
          <ac:chgData name="Martin Chovančík" userId="4952bc1d-ff08-4933-8f82-d30ef8d8602b" providerId="ADAL" clId="{67CA9D68-92DB-4286-BC82-9F5789D6BF65}" dt="2021-03-15T09:49:06.328" v="1838" actId="26606"/>
          <ac:spMkLst>
            <pc:docMk/>
            <pc:sldMk cId="337125936" sldId="508"/>
            <ac:spMk id="9" creationId="{B36F400F-DF28-43BC-8D8E-4929793B392A}"/>
          </ac:spMkLst>
        </pc:spChg>
        <pc:spChg chg="del">
          <ac:chgData name="Martin Chovančík" userId="4952bc1d-ff08-4933-8f82-d30ef8d8602b" providerId="ADAL" clId="{67CA9D68-92DB-4286-BC82-9F5789D6BF65}" dt="2021-03-15T09:48:16.291" v="1825"/>
          <ac:spMkLst>
            <pc:docMk/>
            <pc:sldMk cId="337125936" sldId="508"/>
            <ac:spMk id="10" creationId="{D18046FB-44EA-4FD8-A585-EA09A319B2D0}"/>
          </ac:spMkLst>
        </pc:spChg>
        <pc:spChg chg="del">
          <ac:chgData name="Martin Chovančík" userId="4952bc1d-ff08-4933-8f82-d30ef8d8602b" providerId="ADAL" clId="{67CA9D68-92DB-4286-BC82-9F5789D6BF65}" dt="2021-03-15T09:48:16.291" v="1825"/>
          <ac:spMkLst>
            <pc:docMk/>
            <pc:sldMk cId="337125936" sldId="508"/>
            <ac:spMk id="12" creationId="{479F5F2B-8B58-4140-AE6A-51F6C67B18D9}"/>
          </ac:spMkLst>
        </pc:spChg>
      </pc:sldChg>
      <pc:sldChg chg="addSp modSp add mod ord">
        <pc:chgData name="Martin Chovančík" userId="4952bc1d-ff08-4933-8f82-d30ef8d8602b" providerId="ADAL" clId="{67CA9D68-92DB-4286-BC82-9F5789D6BF65}" dt="2021-03-15T10:35:08.076" v="3324" actId="113"/>
        <pc:sldMkLst>
          <pc:docMk/>
          <pc:sldMk cId="661497476" sldId="509"/>
        </pc:sldMkLst>
        <pc:spChg chg="mod">
          <ac:chgData name="Martin Chovančík" userId="4952bc1d-ff08-4933-8f82-d30ef8d8602b" providerId="ADAL" clId="{67CA9D68-92DB-4286-BC82-9F5789D6BF65}" dt="2021-03-15T09:49:22.430" v="1848" actId="20577"/>
          <ac:spMkLst>
            <pc:docMk/>
            <pc:sldMk cId="661497476" sldId="509"/>
            <ac:spMk id="2" creationId="{27DE5B29-FFF6-416A-B63D-EE5CA8C13784}"/>
          </ac:spMkLst>
        </pc:spChg>
        <pc:spChg chg="mod">
          <ac:chgData name="Martin Chovančík" userId="4952bc1d-ff08-4933-8f82-d30ef8d8602b" providerId="ADAL" clId="{67CA9D68-92DB-4286-BC82-9F5789D6BF65}" dt="2021-03-15T10:35:08.076" v="3324" actId="113"/>
          <ac:spMkLst>
            <pc:docMk/>
            <pc:sldMk cId="661497476" sldId="509"/>
            <ac:spMk id="3" creationId="{DB638E24-2A3B-4FD7-A384-7F849FD8EDF1}"/>
          </ac:spMkLst>
        </pc:spChg>
        <pc:spChg chg="add mod">
          <ac:chgData name="Martin Chovančík" userId="4952bc1d-ff08-4933-8f82-d30ef8d8602b" providerId="ADAL" clId="{67CA9D68-92DB-4286-BC82-9F5789D6BF65}" dt="2021-03-15T09:58:58.430" v="2069" actId="1076"/>
          <ac:spMkLst>
            <pc:docMk/>
            <pc:sldMk cId="661497476" sldId="509"/>
            <ac:spMk id="5" creationId="{780BD13A-D8FE-4184-A7ED-10F99E9AF152}"/>
          </ac:spMkLst>
        </pc:spChg>
        <pc:graphicFrameChg chg="add mod">
          <ac:chgData name="Martin Chovančík" userId="4952bc1d-ff08-4933-8f82-d30ef8d8602b" providerId="ADAL" clId="{67CA9D68-92DB-4286-BC82-9F5789D6BF65}" dt="2021-03-15T07:16:45.044" v="502" actId="1076"/>
          <ac:graphicFrameMkLst>
            <pc:docMk/>
            <pc:sldMk cId="661497476" sldId="509"/>
            <ac:graphicFrameMk id="4" creationId="{D2B30413-083B-4A83-9076-9BFCB3EB7E31}"/>
          </ac:graphicFrameMkLst>
        </pc:graphicFrameChg>
        <pc:picChg chg="add mod">
          <ac:chgData name="Martin Chovančík" userId="4952bc1d-ff08-4933-8f82-d30ef8d8602b" providerId="ADAL" clId="{67CA9D68-92DB-4286-BC82-9F5789D6BF65}" dt="2021-03-15T09:57:49.243" v="2047" actId="1076"/>
          <ac:picMkLst>
            <pc:docMk/>
            <pc:sldMk cId="661497476" sldId="509"/>
            <ac:picMk id="9" creationId="{721F3E7F-3EC5-4BBA-A69D-49490D4ED558}"/>
          </ac:picMkLst>
        </pc:picChg>
      </pc:sldChg>
      <pc:sldChg chg="addSp modSp new mod setBg">
        <pc:chgData name="Martin Chovančík" userId="4952bc1d-ff08-4933-8f82-d30ef8d8602b" providerId="ADAL" clId="{67CA9D68-92DB-4286-BC82-9F5789D6BF65}" dt="2021-03-15T10:48:17.837" v="3658" actId="20577"/>
        <pc:sldMkLst>
          <pc:docMk/>
          <pc:sldMk cId="1292829172" sldId="510"/>
        </pc:sldMkLst>
        <pc:spChg chg="mod">
          <ac:chgData name="Martin Chovančík" userId="4952bc1d-ff08-4933-8f82-d30ef8d8602b" providerId="ADAL" clId="{67CA9D68-92DB-4286-BC82-9F5789D6BF65}" dt="2021-03-15T07:53:23.495" v="1288" actId="26606"/>
          <ac:spMkLst>
            <pc:docMk/>
            <pc:sldMk cId="1292829172" sldId="510"/>
            <ac:spMk id="2" creationId="{C8CB5B5A-6395-442A-8FE2-10ED9EA05625}"/>
          </ac:spMkLst>
        </pc:spChg>
        <pc:spChg chg="mod">
          <ac:chgData name="Martin Chovančík" userId="4952bc1d-ff08-4933-8f82-d30ef8d8602b" providerId="ADAL" clId="{67CA9D68-92DB-4286-BC82-9F5789D6BF65}" dt="2021-03-15T10:48:17.837" v="3658" actId="20577"/>
          <ac:spMkLst>
            <pc:docMk/>
            <pc:sldMk cId="1292829172" sldId="510"/>
            <ac:spMk id="3" creationId="{18E1AC40-6385-489E-A9E8-35C970AB01DC}"/>
          </ac:spMkLst>
        </pc:spChg>
        <pc:spChg chg="add">
          <ac:chgData name="Martin Chovančík" userId="4952bc1d-ff08-4933-8f82-d30ef8d8602b" providerId="ADAL" clId="{67CA9D68-92DB-4286-BC82-9F5789D6BF65}" dt="2021-03-15T07:53:23.495" v="1288" actId="26606"/>
          <ac:spMkLst>
            <pc:docMk/>
            <pc:sldMk cId="1292829172" sldId="510"/>
            <ac:spMk id="9" creationId="{201CC55D-ED54-4C5C-95E6-10947BD1103B}"/>
          </ac:spMkLst>
        </pc:spChg>
        <pc:spChg chg="add">
          <ac:chgData name="Martin Chovančík" userId="4952bc1d-ff08-4933-8f82-d30ef8d8602b" providerId="ADAL" clId="{67CA9D68-92DB-4286-BC82-9F5789D6BF65}" dt="2021-03-15T07:53:23.495" v="1288" actId="26606"/>
          <ac:spMkLst>
            <pc:docMk/>
            <pc:sldMk cId="1292829172" sldId="510"/>
            <ac:spMk id="15" creationId="{3873B707-463F-40B0-8227-E8CC6C67EB25}"/>
          </ac:spMkLst>
        </pc:spChg>
        <pc:spChg chg="add">
          <ac:chgData name="Martin Chovančík" userId="4952bc1d-ff08-4933-8f82-d30ef8d8602b" providerId="ADAL" clId="{67CA9D68-92DB-4286-BC82-9F5789D6BF65}" dt="2021-03-15T07:53:23.495" v="1288" actId="26606"/>
          <ac:spMkLst>
            <pc:docMk/>
            <pc:sldMk cId="1292829172" sldId="510"/>
            <ac:spMk id="17" creationId="{C13237C8-E62C-4F0D-A318-BD6FB6C2D138}"/>
          </ac:spMkLst>
        </pc:spChg>
        <pc:spChg chg="add">
          <ac:chgData name="Martin Chovančík" userId="4952bc1d-ff08-4933-8f82-d30ef8d8602b" providerId="ADAL" clId="{67CA9D68-92DB-4286-BC82-9F5789D6BF65}" dt="2021-03-15T07:53:23.495" v="1288" actId="26606"/>
          <ac:spMkLst>
            <pc:docMk/>
            <pc:sldMk cId="1292829172" sldId="510"/>
            <ac:spMk id="19" creationId="{19C9EAEA-39D0-4B0E-A0EB-51E7B26740B1}"/>
          </ac:spMkLst>
        </pc:spChg>
        <pc:grpChg chg="add">
          <ac:chgData name="Martin Chovančík" userId="4952bc1d-ff08-4933-8f82-d30ef8d8602b" providerId="ADAL" clId="{67CA9D68-92DB-4286-BC82-9F5789D6BF65}" dt="2021-03-15T07:53:23.495" v="1288" actId="26606"/>
          <ac:grpSpMkLst>
            <pc:docMk/>
            <pc:sldMk cId="1292829172" sldId="510"/>
            <ac:grpSpMk id="11" creationId="{1DE889C7-FAD6-4397-98E2-05D503484459}"/>
          </ac:grpSpMkLst>
        </pc:grpChg>
        <pc:picChg chg="add mod">
          <ac:chgData name="Martin Chovančík" userId="4952bc1d-ff08-4933-8f82-d30ef8d8602b" providerId="ADAL" clId="{67CA9D68-92DB-4286-BC82-9F5789D6BF65}" dt="2021-03-15T08:03:14.382" v="1298" actId="732"/>
          <ac:picMkLst>
            <pc:docMk/>
            <pc:sldMk cId="1292829172" sldId="510"/>
            <ac:picMk id="4" creationId="{27AD0856-168F-4F39-9D38-C3E8C25E6FE0}"/>
          </ac:picMkLst>
        </pc:picChg>
        <pc:picChg chg="add mod">
          <ac:chgData name="Martin Chovančík" userId="4952bc1d-ff08-4933-8f82-d30ef8d8602b" providerId="ADAL" clId="{67CA9D68-92DB-4286-BC82-9F5789D6BF65}" dt="2021-03-15T07:58:37.666" v="1295" actId="1076"/>
          <ac:picMkLst>
            <pc:docMk/>
            <pc:sldMk cId="1292829172" sldId="510"/>
            <ac:picMk id="14" creationId="{57B5CE8F-2FCC-4835-9639-7FB930D6A529}"/>
          </ac:picMkLst>
        </pc:picChg>
      </pc:sldChg>
      <pc:sldChg chg="modSp new del mod">
        <pc:chgData name="Martin Chovančík" userId="4952bc1d-ff08-4933-8f82-d30ef8d8602b" providerId="ADAL" clId="{67CA9D68-92DB-4286-BC82-9F5789D6BF65}" dt="2021-03-15T09:49:16.530" v="1839" actId="47"/>
        <pc:sldMkLst>
          <pc:docMk/>
          <pc:sldMk cId="1086706750" sldId="511"/>
        </pc:sldMkLst>
        <pc:spChg chg="mod">
          <ac:chgData name="Martin Chovančík" userId="4952bc1d-ff08-4933-8f82-d30ef8d8602b" providerId="ADAL" clId="{67CA9D68-92DB-4286-BC82-9F5789D6BF65}" dt="2021-03-15T08:00:22.125" v="1297" actId="115"/>
          <ac:spMkLst>
            <pc:docMk/>
            <pc:sldMk cId="1086706750" sldId="511"/>
            <ac:spMk id="3" creationId="{B550407E-F9D4-46D7-A0C0-255A31457095}"/>
          </ac:spMkLst>
        </pc:spChg>
      </pc:sldChg>
      <pc:sldChg chg="addSp modSp add mod ord">
        <pc:chgData name="Martin Chovančík" userId="4952bc1d-ff08-4933-8f82-d30ef8d8602b" providerId="ADAL" clId="{67CA9D68-92DB-4286-BC82-9F5789D6BF65}" dt="2021-03-15T09:34:31.422" v="1761" actId="1076"/>
        <pc:sldMkLst>
          <pc:docMk/>
          <pc:sldMk cId="3436243982" sldId="512"/>
        </pc:sldMkLst>
        <pc:spChg chg="mod">
          <ac:chgData name="Martin Chovančík" userId="4952bc1d-ff08-4933-8f82-d30ef8d8602b" providerId="ADAL" clId="{67CA9D68-92DB-4286-BC82-9F5789D6BF65}" dt="2021-03-15T09:28:55.825" v="1688" actId="20577"/>
          <ac:spMkLst>
            <pc:docMk/>
            <pc:sldMk cId="3436243982" sldId="512"/>
            <ac:spMk id="2" creationId="{27DE5B29-FFF6-416A-B63D-EE5CA8C13784}"/>
          </ac:spMkLst>
        </pc:spChg>
        <pc:spChg chg="mod">
          <ac:chgData name="Martin Chovančík" userId="4952bc1d-ff08-4933-8f82-d30ef8d8602b" providerId="ADAL" clId="{67CA9D68-92DB-4286-BC82-9F5789D6BF65}" dt="2021-03-15T09:30:23.916" v="1752" actId="113"/>
          <ac:spMkLst>
            <pc:docMk/>
            <pc:sldMk cId="3436243982" sldId="512"/>
            <ac:spMk id="3" creationId="{DB638E24-2A3B-4FD7-A384-7F849FD8EDF1}"/>
          </ac:spMkLst>
        </pc:spChg>
        <pc:graphicFrameChg chg="add mod">
          <ac:chgData name="Martin Chovančík" userId="4952bc1d-ff08-4933-8f82-d30ef8d8602b" providerId="ADAL" clId="{67CA9D68-92DB-4286-BC82-9F5789D6BF65}" dt="2021-03-15T09:34:31.422" v="1761" actId="1076"/>
          <ac:graphicFrameMkLst>
            <pc:docMk/>
            <pc:sldMk cId="3436243982" sldId="512"/>
            <ac:graphicFrameMk id="7" creationId="{35ABD74C-B53B-43E2-8FD5-44C5EF23806E}"/>
          </ac:graphicFrameMkLst>
        </pc:graphicFrameChg>
      </pc:sldChg>
      <pc:sldChg chg="addSp delSp modSp new mod setBg setClrOvrMap">
        <pc:chgData name="Martin Chovančík" userId="4952bc1d-ff08-4933-8f82-d30ef8d8602b" providerId="ADAL" clId="{67CA9D68-92DB-4286-BC82-9F5789D6BF65}" dt="2021-03-15T10:47:36.471" v="3642" actId="20577"/>
        <pc:sldMkLst>
          <pc:docMk/>
          <pc:sldMk cId="1048071960" sldId="513"/>
        </pc:sldMkLst>
        <pc:spChg chg="mod">
          <ac:chgData name="Martin Chovančík" userId="4952bc1d-ff08-4933-8f82-d30ef8d8602b" providerId="ADAL" clId="{67CA9D68-92DB-4286-BC82-9F5789D6BF65}" dt="2021-03-15T10:47:22.416" v="3629" actId="20577"/>
          <ac:spMkLst>
            <pc:docMk/>
            <pc:sldMk cId="1048071960" sldId="513"/>
            <ac:spMk id="2" creationId="{285BA827-F04B-4878-8305-B036C0152D3D}"/>
          </ac:spMkLst>
        </pc:spChg>
        <pc:spChg chg="mod">
          <ac:chgData name="Martin Chovančík" userId="4952bc1d-ff08-4933-8f82-d30ef8d8602b" providerId="ADAL" clId="{67CA9D68-92DB-4286-BC82-9F5789D6BF65}" dt="2021-03-15T09:05:44.153" v="1625" actId="6549"/>
          <ac:spMkLst>
            <pc:docMk/>
            <pc:sldMk cId="1048071960" sldId="513"/>
            <ac:spMk id="3" creationId="{A9EA39E6-C7B1-421F-9E5B-ACEE88F89B63}"/>
          </ac:spMkLst>
        </pc:spChg>
        <pc:spChg chg="add mod">
          <ac:chgData name="Martin Chovančík" userId="4952bc1d-ff08-4933-8f82-d30ef8d8602b" providerId="ADAL" clId="{67CA9D68-92DB-4286-BC82-9F5789D6BF65}" dt="2021-03-15T09:05:08.833" v="1620" actId="1076"/>
          <ac:spMkLst>
            <pc:docMk/>
            <pc:sldMk cId="1048071960" sldId="513"/>
            <ac:spMk id="4" creationId="{70E0A820-B82D-434E-BD62-3474F13A1A9B}"/>
          </ac:spMkLst>
        </pc:spChg>
        <pc:spChg chg="add mod">
          <ac:chgData name="Martin Chovančík" userId="4952bc1d-ff08-4933-8f82-d30ef8d8602b" providerId="ADAL" clId="{67CA9D68-92DB-4286-BC82-9F5789D6BF65}" dt="2021-03-15T10:47:36.471" v="3642" actId="20577"/>
          <ac:spMkLst>
            <pc:docMk/>
            <pc:sldMk cId="1048071960" sldId="513"/>
            <ac:spMk id="6" creationId="{6A4CC3ED-EDF6-4B9E-925B-1435E8B4A8C2}"/>
          </ac:spMkLst>
        </pc:spChg>
        <pc:spChg chg="add del">
          <ac:chgData name="Martin Chovančík" userId="4952bc1d-ff08-4933-8f82-d30ef8d8602b" providerId="ADAL" clId="{67CA9D68-92DB-4286-BC82-9F5789D6BF65}" dt="2021-03-15T09:03:03.333" v="1520" actId="26606"/>
          <ac:spMkLst>
            <pc:docMk/>
            <pc:sldMk cId="1048071960" sldId="513"/>
            <ac:spMk id="8" creationId="{5C8908E2-EE49-44D2-9428-A28D2312A8D5}"/>
          </ac:spMkLst>
        </pc:spChg>
        <pc:spChg chg="add">
          <ac:chgData name="Martin Chovančík" userId="4952bc1d-ff08-4933-8f82-d30ef8d8602b" providerId="ADAL" clId="{67CA9D68-92DB-4286-BC82-9F5789D6BF65}" dt="2021-03-15T09:03:36.904" v="1525" actId="26606"/>
          <ac:spMkLst>
            <pc:docMk/>
            <pc:sldMk cId="1048071960" sldId="513"/>
            <ac:spMk id="9" creationId="{2A6B319F-86FE-4754-878E-06F0804D882B}"/>
          </ac:spMkLst>
        </pc:spChg>
        <pc:spChg chg="add">
          <ac:chgData name="Martin Chovančík" userId="4952bc1d-ff08-4933-8f82-d30ef8d8602b" providerId="ADAL" clId="{67CA9D68-92DB-4286-BC82-9F5789D6BF65}" dt="2021-03-15T09:03:36.904" v="1525" actId="26606"/>
          <ac:spMkLst>
            <pc:docMk/>
            <pc:sldMk cId="1048071960" sldId="513"/>
            <ac:spMk id="11" creationId="{DCF7D1B5-3477-499F-ACC5-2C8B07F4EDB3}"/>
          </ac:spMkLst>
        </pc:spChg>
        <pc:spChg chg="add del">
          <ac:chgData name="Martin Chovančík" userId="4952bc1d-ff08-4933-8f82-d30ef8d8602b" providerId="ADAL" clId="{67CA9D68-92DB-4286-BC82-9F5789D6BF65}" dt="2021-03-15T09:03:03.333" v="1520" actId="26606"/>
          <ac:spMkLst>
            <pc:docMk/>
            <pc:sldMk cId="1048071960" sldId="513"/>
            <ac:spMk id="14" creationId="{D06891CE-5B9C-4B9E-AA78-3A5E25434F86}"/>
          </ac:spMkLst>
        </pc:spChg>
        <pc:spChg chg="add del">
          <ac:chgData name="Martin Chovančík" userId="4952bc1d-ff08-4933-8f82-d30ef8d8602b" providerId="ADAL" clId="{67CA9D68-92DB-4286-BC82-9F5789D6BF65}" dt="2021-03-15T09:03:03.333" v="1520" actId="26606"/>
          <ac:spMkLst>
            <pc:docMk/>
            <pc:sldMk cId="1048071960" sldId="513"/>
            <ac:spMk id="16" creationId="{ED888B23-07FA-482A-96DF-47E31AF1A603}"/>
          </ac:spMkLst>
        </pc:spChg>
        <pc:grpChg chg="add del">
          <ac:chgData name="Martin Chovančík" userId="4952bc1d-ff08-4933-8f82-d30ef8d8602b" providerId="ADAL" clId="{67CA9D68-92DB-4286-BC82-9F5789D6BF65}" dt="2021-03-15T09:03:03.333" v="1520" actId="26606"/>
          <ac:grpSpMkLst>
            <pc:docMk/>
            <pc:sldMk cId="1048071960" sldId="513"/>
            <ac:grpSpMk id="10" creationId="{A23D792D-D9F2-4EB4-ADE2-65A518DA6489}"/>
          </ac:grpSpMkLst>
        </pc:grpChg>
        <pc:picChg chg="add mod">
          <ac:chgData name="Martin Chovančík" userId="4952bc1d-ff08-4933-8f82-d30ef8d8602b" providerId="ADAL" clId="{67CA9D68-92DB-4286-BC82-9F5789D6BF65}" dt="2021-03-15T09:05:50.395" v="1627" actId="1076"/>
          <ac:picMkLst>
            <pc:docMk/>
            <pc:sldMk cId="1048071960" sldId="513"/>
            <ac:picMk id="5" creationId="{F7A098DC-4D8E-44AA-8DF8-B52901AE5692}"/>
          </ac:picMkLst>
        </pc:picChg>
      </pc:sldChg>
      <pc:sldChg chg="addSp modSp new mod setBg modAnim setClrOvrMap">
        <pc:chgData name="Martin Chovančík" userId="4952bc1d-ff08-4933-8f82-d30ef8d8602b" providerId="ADAL" clId="{67CA9D68-92DB-4286-BC82-9F5789D6BF65}" dt="2021-03-15T10:44:51.032" v="3533"/>
        <pc:sldMkLst>
          <pc:docMk/>
          <pc:sldMk cId="708250065" sldId="514"/>
        </pc:sldMkLst>
        <pc:spChg chg="mod">
          <ac:chgData name="Martin Chovančík" userId="4952bc1d-ff08-4933-8f82-d30ef8d8602b" providerId="ADAL" clId="{67CA9D68-92DB-4286-BC82-9F5789D6BF65}" dt="2021-03-15T10:42:56.315" v="3527" actId="20577"/>
          <ac:spMkLst>
            <pc:docMk/>
            <pc:sldMk cId="708250065" sldId="514"/>
            <ac:spMk id="2" creationId="{CF2F40E8-C5B8-43B7-B034-88F562EAAF04}"/>
          </ac:spMkLst>
        </pc:spChg>
        <pc:spChg chg="mod">
          <ac:chgData name="Martin Chovančík" userId="4952bc1d-ff08-4933-8f82-d30ef8d8602b" providerId="ADAL" clId="{67CA9D68-92DB-4286-BC82-9F5789D6BF65}" dt="2021-03-15T10:41:53.439" v="3510" actId="113"/>
          <ac:spMkLst>
            <pc:docMk/>
            <pc:sldMk cId="708250065" sldId="514"/>
            <ac:spMk id="3" creationId="{AF84F1FF-A9FC-4677-9BC9-6D83360B348E}"/>
          </ac:spMkLst>
        </pc:spChg>
        <pc:spChg chg="add">
          <ac:chgData name="Martin Chovančík" userId="4952bc1d-ff08-4933-8f82-d30ef8d8602b" providerId="ADAL" clId="{67CA9D68-92DB-4286-BC82-9F5789D6BF65}" dt="2021-03-15T10:18:05.074" v="2799" actId="26606"/>
          <ac:spMkLst>
            <pc:docMk/>
            <pc:sldMk cId="708250065" sldId="514"/>
            <ac:spMk id="8" creationId="{9264D464-898B-4908-88FD-33A83D6ED64E}"/>
          </ac:spMkLst>
        </pc:spChg>
        <pc:spChg chg="add">
          <ac:chgData name="Martin Chovančík" userId="4952bc1d-ff08-4933-8f82-d30ef8d8602b" providerId="ADAL" clId="{67CA9D68-92DB-4286-BC82-9F5789D6BF65}" dt="2021-03-15T10:18:05.074" v="2799" actId="26606"/>
          <ac:spMkLst>
            <pc:docMk/>
            <pc:sldMk cId="708250065" sldId="514"/>
            <ac:spMk id="10" creationId="{F0BC1D9E-4401-4EC0-88FD-ED103CB570EA}"/>
          </ac:spMkLst>
        </pc:spChg>
        <pc:spChg chg="add">
          <ac:chgData name="Martin Chovančík" userId="4952bc1d-ff08-4933-8f82-d30ef8d8602b" providerId="ADAL" clId="{67CA9D68-92DB-4286-BC82-9F5789D6BF65}" dt="2021-03-15T10:18:05.074" v="2799" actId="26606"/>
          <ac:spMkLst>
            <pc:docMk/>
            <pc:sldMk cId="708250065" sldId="514"/>
            <ac:spMk id="12" creationId="{B0AAF7C9-094E-400C-A428-F6C2262F6527}"/>
          </ac:spMkLst>
        </pc:spChg>
        <pc:spChg chg="add">
          <ac:chgData name="Martin Chovančík" userId="4952bc1d-ff08-4933-8f82-d30ef8d8602b" providerId="ADAL" clId="{67CA9D68-92DB-4286-BC82-9F5789D6BF65}" dt="2021-03-15T10:18:05.074" v="2799" actId="26606"/>
          <ac:spMkLst>
            <pc:docMk/>
            <pc:sldMk cId="708250065" sldId="514"/>
            <ac:spMk id="14" creationId="{6200B311-3585-4069-AAC6-CD443FA5B8AD}"/>
          </ac:spMkLst>
        </pc:spChg>
        <pc:picChg chg="add mod">
          <ac:chgData name="Martin Chovančík" userId="4952bc1d-ff08-4933-8f82-d30ef8d8602b" providerId="ADAL" clId="{67CA9D68-92DB-4286-BC82-9F5789D6BF65}" dt="2021-03-15T10:37:25.473" v="3334" actId="1076"/>
          <ac:picMkLst>
            <pc:docMk/>
            <pc:sldMk cId="708250065" sldId="514"/>
            <ac:picMk id="9" creationId="{58790A25-B6F3-4CE2-87B3-61360354D497}"/>
          </ac:picMkLst>
        </pc:picChg>
      </pc:sldChg>
      <pc:sldChg chg="new del">
        <pc:chgData name="Martin Chovančík" userId="4952bc1d-ff08-4933-8f82-d30ef8d8602b" providerId="ADAL" clId="{67CA9D68-92DB-4286-BC82-9F5789D6BF65}" dt="2021-03-15T09:48:14.011" v="1823" actId="680"/>
        <pc:sldMkLst>
          <pc:docMk/>
          <pc:sldMk cId="1252367854" sldId="514"/>
        </pc:sldMkLst>
      </pc:sldChg>
      <pc:sldChg chg="addSp delSp modSp add mod">
        <pc:chgData name="Martin Chovančík" userId="4952bc1d-ff08-4933-8f82-d30ef8d8602b" providerId="ADAL" clId="{67CA9D68-92DB-4286-BC82-9F5789D6BF65}" dt="2021-03-15T10:42:17.585" v="3511" actId="1076"/>
        <pc:sldMkLst>
          <pc:docMk/>
          <pc:sldMk cId="2823713080" sldId="515"/>
        </pc:sldMkLst>
        <pc:spChg chg="mod">
          <ac:chgData name="Martin Chovančík" userId="4952bc1d-ff08-4933-8f82-d30ef8d8602b" providerId="ADAL" clId="{67CA9D68-92DB-4286-BC82-9F5789D6BF65}" dt="2021-03-15T10:10:58.640" v="2396" actId="20577"/>
          <ac:spMkLst>
            <pc:docMk/>
            <pc:sldMk cId="2823713080" sldId="515"/>
            <ac:spMk id="2" creationId="{27DE5B29-FFF6-416A-B63D-EE5CA8C13784}"/>
          </ac:spMkLst>
        </pc:spChg>
        <pc:spChg chg="del mod">
          <ac:chgData name="Martin Chovančík" userId="4952bc1d-ff08-4933-8f82-d30ef8d8602b" providerId="ADAL" clId="{67CA9D68-92DB-4286-BC82-9F5789D6BF65}" dt="2021-03-15T10:03:02.913" v="2082" actId="3680"/>
          <ac:spMkLst>
            <pc:docMk/>
            <pc:sldMk cId="2823713080" sldId="515"/>
            <ac:spMk id="3" creationId="{DB638E24-2A3B-4FD7-A384-7F849FD8EDF1}"/>
          </ac:spMkLst>
        </pc:spChg>
        <pc:spChg chg="del">
          <ac:chgData name="Martin Chovančík" userId="4952bc1d-ff08-4933-8f82-d30ef8d8602b" providerId="ADAL" clId="{67CA9D68-92DB-4286-BC82-9F5789D6BF65}" dt="2021-03-15T10:02:33.061" v="2079" actId="478"/>
          <ac:spMkLst>
            <pc:docMk/>
            <pc:sldMk cId="2823713080" sldId="515"/>
            <ac:spMk id="5" creationId="{780BD13A-D8FE-4184-A7ED-10F99E9AF152}"/>
          </ac:spMkLst>
        </pc:spChg>
        <pc:graphicFrameChg chg="mod">
          <ac:chgData name="Martin Chovančík" userId="4952bc1d-ff08-4933-8f82-d30ef8d8602b" providerId="ADAL" clId="{67CA9D68-92DB-4286-BC82-9F5789D6BF65}" dt="2021-03-15T10:42:17.585" v="3511" actId="1076"/>
          <ac:graphicFrameMkLst>
            <pc:docMk/>
            <pc:sldMk cId="2823713080" sldId="515"/>
            <ac:graphicFrameMk id="4" creationId="{D2B30413-083B-4A83-9076-9BFCB3EB7E31}"/>
          </ac:graphicFrameMkLst>
        </pc:graphicFrameChg>
        <pc:graphicFrameChg chg="add mod ord modGraphic">
          <ac:chgData name="Martin Chovančík" userId="4952bc1d-ff08-4933-8f82-d30ef8d8602b" providerId="ADAL" clId="{67CA9D68-92DB-4286-BC82-9F5789D6BF65}" dt="2021-03-15T10:30:33.097" v="3220" actId="6549"/>
          <ac:graphicFrameMkLst>
            <pc:docMk/>
            <pc:sldMk cId="2823713080" sldId="515"/>
            <ac:graphicFrameMk id="6" creationId="{F88AB7F5-4BB7-4C60-9519-C964DDB2B701}"/>
          </ac:graphicFrameMkLst>
        </pc:graphicFrameChg>
        <pc:picChg chg="del">
          <ac:chgData name="Martin Chovančík" userId="4952bc1d-ff08-4933-8f82-d30ef8d8602b" providerId="ADAL" clId="{67CA9D68-92DB-4286-BC82-9F5789D6BF65}" dt="2021-03-15T10:01:43.315" v="2073" actId="478"/>
          <ac:picMkLst>
            <pc:docMk/>
            <pc:sldMk cId="2823713080" sldId="515"/>
            <ac:picMk id="9" creationId="{721F3E7F-3EC5-4BBA-A69D-49490D4ED558}"/>
          </ac:picMkLst>
        </pc:picChg>
      </pc:sldChg>
      <pc:sldChg chg="new del">
        <pc:chgData name="Martin Chovančík" userId="4952bc1d-ff08-4933-8f82-d30ef8d8602b" providerId="ADAL" clId="{67CA9D68-92DB-4286-BC82-9F5789D6BF65}" dt="2021-03-15T09:48:13.764" v="1822" actId="680"/>
        <pc:sldMkLst>
          <pc:docMk/>
          <pc:sldMk cId="3294684500" sldId="51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BD943A-B04F-4AA0-A2DA-D659231A30D9}"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2FD71EB2-E6EA-4D26-8C02-3767D5BA8452}">
      <dgm:prSet/>
      <dgm:spPr/>
      <dgm:t>
        <a:bodyPr/>
        <a:lstStyle/>
        <a:p>
          <a:r>
            <a:rPr lang="en-US" dirty="0"/>
            <a:t>Do sanctions lead to negotiation/mediation?</a:t>
          </a:r>
        </a:p>
      </dgm:t>
    </dgm:pt>
    <dgm:pt modelId="{0EA05112-A777-496A-94E0-3808A52F89F5}" type="parTrans" cxnId="{207729A8-3841-4BE6-9D39-71918F0B6030}">
      <dgm:prSet/>
      <dgm:spPr/>
      <dgm:t>
        <a:bodyPr/>
        <a:lstStyle/>
        <a:p>
          <a:endParaRPr lang="en-US"/>
        </a:p>
      </dgm:t>
    </dgm:pt>
    <dgm:pt modelId="{3DA179B0-862C-4557-8C24-CD81C9499029}" type="sibTrans" cxnId="{207729A8-3841-4BE6-9D39-71918F0B6030}">
      <dgm:prSet/>
      <dgm:spPr/>
      <dgm:t>
        <a:bodyPr/>
        <a:lstStyle/>
        <a:p>
          <a:endParaRPr lang="en-US"/>
        </a:p>
      </dgm:t>
    </dgm:pt>
    <dgm:pt modelId="{ABDE6AB8-963A-40A3-A34B-A9BB54BEBDB4}">
      <dgm:prSet/>
      <dgm:spPr/>
      <dgm:t>
        <a:bodyPr/>
        <a:lstStyle/>
        <a:p>
          <a:r>
            <a:rPr lang="en-US" dirty="0"/>
            <a:t>Threaten, apply, or amend? What happens to partiality? </a:t>
          </a:r>
        </a:p>
      </dgm:t>
    </dgm:pt>
    <dgm:pt modelId="{8745CB30-E464-4EBD-A30E-E8BE92605E9A}" type="parTrans" cxnId="{90A5B5EC-2228-4A96-964D-3A9F8FEDCE49}">
      <dgm:prSet/>
      <dgm:spPr/>
      <dgm:t>
        <a:bodyPr/>
        <a:lstStyle/>
        <a:p>
          <a:endParaRPr lang="en-US"/>
        </a:p>
      </dgm:t>
    </dgm:pt>
    <dgm:pt modelId="{0EE1BF99-D7A8-4337-B427-2C94EAFC45DC}" type="sibTrans" cxnId="{90A5B5EC-2228-4A96-964D-3A9F8FEDCE49}">
      <dgm:prSet/>
      <dgm:spPr/>
      <dgm:t>
        <a:bodyPr/>
        <a:lstStyle/>
        <a:p>
          <a:endParaRPr lang="en-US"/>
        </a:p>
      </dgm:t>
    </dgm:pt>
    <dgm:pt modelId="{6BB9E874-8BC5-480A-8A36-20748F5CB93B}">
      <dgm:prSet/>
      <dgm:spPr/>
      <dgm:t>
        <a:bodyPr/>
        <a:lstStyle/>
        <a:p>
          <a:r>
            <a:rPr lang="en-US" dirty="0"/>
            <a:t>What happens to main party constituencies? Think hardliners.</a:t>
          </a:r>
        </a:p>
      </dgm:t>
    </dgm:pt>
    <dgm:pt modelId="{D6530806-2C19-450A-B201-0BC8785790E3}" type="parTrans" cxnId="{F5D65DE2-001C-4CE6-8384-12730B1CCC34}">
      <dgm:prSet/>
      <dgm:spPr/>
      <dgm:t>
        <a:bodyPr/>
        <a:lstStyle/>
        <a:p>
          <a:endParaRPr lang="en-US"/>
        </a:p>
      </dgm:t>
    </dgm:pt>
    <dgm:pt modelId="{513487F2-70A8-4CD6-BD29-A26AAABCC326}" type="sibTrans" cxnId="{F5D65DE2-001C-4CE6-8384-12730B1CCC34}">
      <dgm:prSet/>
      <dgm:spPr/>
      <dgm:t>
        <a:bodyPr/>
        <a:lstStyle/>
        <a:p>
          <a:endParaRPr lang="en-US"/>
        </a:p>
      </dgm:t>
    </dgm:pt>
    <dgm:pt modelId="{555A244F-2F53-4349-967E-4A1133EC5D24}">
      <dgm:prSet/>
      <dgm:spPr/>
      <dgm:t>
        <a:bodyPr/>
        <a:lstStyle/>
        <a:p>
          <a:r>
            <a:rPr lang="en-US" dirty="0"/>
            <a:t>Is there really a balance with incentivization? What about durability?</a:t>
          </a:r>
        </a:p>
      </dgm:t>
    </dgm:pt>
    <dgm:pt modelId="{825A6BB9-9429-4CD0-9AB1-ABE05E8B8ADE}" type="parTrans" cxnId="{F03506E4-570B-45E9-985A-5C5370CFACE6}">
      <dgm:prSet/>
      <dgm:spPr/>
      <dgm:t>
        <a:bodyPr/>
        <a:lstStyle/>
        <a:p>
          <a:endParaRPr lang="en-US"/>
        </a:p>
      </dgm:t>
    </dgm:pt>
    <dgm:pt modelId="{A126B641-6082-4B32-A449-BCDEC1091B8A}" type="sibTrans" cxnId="{F03506E4-570B-45E9-985A-5C5370CFACE6}">
      <dgm:prSet/>
      <dgm:spPr/>
      <dgm:t>
        <a:bodyPr/>
        <a:lstStyle/>
        <a:p>
          <a:endParaRPr lang="en-US"/>
        </a:p>
      </dgm:t>
    </dgm:pt>
    <dgm:pt modelId="{FB868CC6-1784-4E0A-8B12-4E15EB428CC3}" type="pres">
      <dgm:prSet presAssocID="{71BD943A-B04F-4AA0-A2DA-D659231A30D9}" presName="vert0" presStyleCnt="0">
        <dgm:presLayoutVars>
          <dgm:dir/>
          <dgm:animOne val="branch"/>
          <dgm:animLvl val="lvl"/>
        </dgm:presLayoutVars>
      </dgm:prSet>
      <dgm:spPr/>
      <dgm:t>
        <a:bodyPr/>
        <a:lstStyle/>
        <a:p>
          <a:endParaRPr lang="cs-CZ"/>
        </a:p>
      </dgm:t>
    </dgm:pt>
    <dgm:pt modelId="{E28520E5-795F-4F04-9E06-555740C6F4DE}" type="pres">
      <dgm:prSet presAssocID="{2FD71EB2-E6EA-4D26-8C02-3767D5BA8452}" presName="thickLine" presStyleLbl="alignNode1" presStyleIdx="0" presStyleCnt="4"/>
      <dgm:spPr/>
    </dgm:pt>
    <dgm:pt modelId="{37F62B37-E309-4C66-B346-1B5E67E3D9A4}" type="pres">
      <dgm:prSet presAssocID="{2FD71EB2-E6EA-4D26-8C02-3767D5BA8452}" presName="horz1" presStyleCnt="0"/>
      <dgm:spPr/>
    </dgm:pt>
    <dgm:pt modelId="{42D553AC-77C8-4583-AAFD-2E244FF619DE}" type="pres">
      <dgm:prSet presAssocID="{2FD71EB2-E6EA-4D26-8C02-3767D5BA8452}" presName="tx1" presStyleLbl="revTx" presStyleIdx="0" presStyleCnt="4"/>
      <dgm:spPr/>
      <dgm:t>
        <a:bodyPr/>
        <a:lstStyle/>
        <a:p>
          <a:endParaRPr lang="cs-CZ"/>
        </a:p>
      </dgm:t>
    </dgm:pt>
    <dgm:pt modelId="{3B44468D-EBBE-41DB-A6E4-D3E2F3DF0B4D}" type="pres">
      <dgm:prSet presAssocID="{2FD71EB2-E6EA-4D26-8C02-3767D5BA8452}" presName="vert1" presStyleCnt="0"/>
      <dgm:spPr/>
    </dgm:pt>
    <dgm:pt modelId="{1CD0749F-E118-44EF-8D7D-B3A6CC5E79FD}" type="pres">
      <dgm:prSet presAssocID="{ABDE6AB8-963A-40A3-A34B-A9BB54BEBDB4}" presName="thickLine" presStyleLbl="alignNode1" presStyleIdx="1" presStyleCnt="4"/>
      <dgm:spPr/>
    </dgm:pt>
    <dgm:pt modelId="{49CF76E6-4AF5-47FC-A3E5-8E1005CE646D}" type="pres">
      <dgm:prSet presAssocID="{ABDE6AB8-963A-40A3-A34B-A9BB54BEBDB4}" presName="horz1" presStyleCnt="0"/>
      <dgm:spPr/>
    </dgm:pt>
    <dgm:pt modelId="{3924B185-9128-4631-944E-6EB05A9B4ACF}" type="pres">
      <dgm:prSet presAssocID="{ABDE6AB8-963A-40A3-A34B-A9BB54BEBDB4}" presName="tx1" presStyleLbl="revTx" presStyleIdx="1" presStyleCnt="4"/>
      <dgm:spPr/>
      <dgm:t>
        <a:bodyPr/>
        <a:lstStyle/>
        <a:p>
          <a:endParaRPr lang="cs-CZ"/>
        </a:p>
      </dgm:t>
    </dgm:pt>
    <dgm:pt modelId="{0FF382E0-B566-4122-ABE2-F51CB3C6315E}" type="pres">
      <dgm:prSet presAssocID="{ABDE6AB8-963A-40A3-A34B-A9BB54BEBDB4}" presName="vert1" presStyleCnt="0"/>
      <dgm:spPr/>
    </dgm:pt>
    <dgm:pt modelId="{F46B481C-16C6-4028-AE45-7E05ABDEEC16}" type="pres">
      <dgm:prSet presAssocID="{6BB9E874-8BC5-480A-8A36-20748F5CB93B}" presName="thickLine" presStyleLbl="alignNode1" presStyleIdx="2" presStyleCnt="4"/>
      <dgm:spPr/>
    </dgm:pt>
    <dgm:pt modelId="{DF25998D-3D18-404A-AAEC-3DFB997A43E9}" type="pres">
      <dgm:prSet presAssocID="{6BB9E874-8BC5-480A-8A36-20748F5CB93B}" presName="horz1" presStyleCnt="0"/>
      <dgm:spPr/>
    </dgm:pt>
    <dgm:pt modelId="{EB55501A-3821-47A6-AE32-67DB62307433}" type="pres">
      <dgm:prSet presAssocID="{6BB9E874-8BC5-480A-8A36-20748F5CB93B}" presName="tx1" presStyleLbl="revTx" presStyleIdx="2" presStyleCnt="4"/>
      <dgm:spPr/>
      <dgm:t>
        <a:bodyPr/>
        <a:lstStyle/>
        <a:p>
          <a:endParaRPr lang="cs-CZ"/>
        </a:p>
      </dgm:t>
    </dgm:pt>
    <dgm:pt modelId="{B783C30B-555F-4F3C-96DF-2534369E78DA}" type="pres">
      <dgm:prSet presAssocID="{6BB9E874-8BC5-480A-8A36-20748F5CB93B}" presName="vert1" presStyleCnt="0"/>
      <dgm:spPr/>
    </dgm:pt>
    <dgm:pt modelId="{EA814FF7-8A2A-4F04-A0F1-B5A4CDFCCF6D}" type="pres">
      <dgm:prSet presAssocID="{555A244F-2F53-4349-967E-4A1133EC5D24}" presName="thickLine" presStyleLbl="alignNode1" presStyleIdx="3" presStyleCnt="4"/>
      <dgm:spPr/>
    </dgm:pt>
    <dgm:pt modelId="{44A8D859-4DEF-4EBA-A872-962ABEB384E4}" type="pres">
      <dgm:prSet presAssocID="{555A244F-2F53-4349-967E-4A1133EC5D24}" presName="horz1" presStyleCnt="0"/>
      <dgm:spPr/>
    </dgm:pt>
    <dgm:pt modelId="{096B14A4-1316-4F46-9F01-A1F930CA0BF5}" type="pres">
      <dgm:prSet presAssocID="{555A244F-2F53-4349-967E-4A1133EC5D24}" presName="tx1" presStyleLbl="revTx" presStyleIdx="3" presStyleCnt="4"/>
      <dgm:spPr/>
      <dgm:t>
        <a:bodyPr/>
        <a:lstStyle/>
        <a:p>
          <a:endParaRPr lang="cs-CZ"/>
        </a:p>
      </dgm:t>
    </dgm:pt>
    <dgm:pt modelId="{DAD246B3-6C32-42C9-BB99-FC4B9E447A36}" type="pres">
      <dgm:prSet presAssocID="{555A244F-2F53-4349-967E-4A1133EC5D24}" presName="vert1" presStyleCnt="0"/>
      <dgm:spPr/>
    </dgm:pt>
  </dgm:ptLst>
  <dgm:cxnLst>
    <dgm:cxn modelId="{3A02FD10-15FC-46EE-80AE-7821A22D319C}" type="presOf" srcId="{6BB9E874-8BC5-480A-8A36-20748F5CB93B}" destId="{EB55501A-3821-47A6-AE32-67DB62307433}" srcOrd="0" destOrd="0" presId="urn:microsoft.com/office/officeart/2008/layout/LinedList"/>
    <dgm:cxn modelId="{207729A8-3841-4BE6-9D39-71918F0B6030}" srcId="{71BD943A-B04F-4AA0-A2DA-D659231A30D9}" destId="{2FD71EB2-E6EA-4D26-8C02-3767D5BA8452}" srcOrd="0" destOrd="0" parTransId="{0EA05112-A777-496A-94E0-3808A52F89F5}" sibTransId="{3DA179B0-862C-4557-8C24-CD81C9499029}"/>
    <dgm:cxn modelId="{F5D65DE2-001C-4CE6-8384-12730B1CCC34}" srcId="{71BD943A-B04F-4AA0-A2DA-D659231A30D9}" destId="{6BB9E874-8BC5-480A-8A36-20748F5CB93B}" srcOrd="2" destOrd="0" parTransId="{D6530806-2C19-450A-B201-0BC8785790E3}" sibTransId="{513487F2-70A8-4CD6-BD29-A26AAABCC326}"/>
    <dgm:cxn modelId="{F03506E4-570B-45E9-985A-5C5370CFACE6}" srcId="{71BD943A-B04F-4AA0-A2DA-D659231A30D9}" destId="{555A244F-2F53-4349-967E-4A1133EC5D24}" srcOrd="3" destOrd="0" parTransId="{825A6BB9-9429-4CD0-9AB1-ABE05E8B8ADE}" sibTransId="{A126B641-6082-4B32-A449-BCDEC1091B8A}"/>
    <dgm:cxn modelId="{7DA1D014-2FE2-4669-869F-BDD50F1B6DCD}" type="presOf" srcId="{ABDE6AB8-963A-40A3-A34B-A9BB54BEBDB4}" destId="{3924B185-9128-4631-944E-6EB05A9B4ACF}" srcOrd="0" destOrd="0" presId="urn:microsoft.com/office/officeart/2008/layout/LinedList"/>
    <dgm:cxn modelId="{90A5B5EC-2228-4A96-964D-3A9F8FEDCE49}" srcId="{71BD943A-B04F-4AA0-A2DA-D659231A30D9}" destId="{ABDE6AB8-963A-40A3-A34B-A9BB54BEBDB4}" srcOrd="1" destOrd="0" parTransId="{8745CB30-E464-4EBD-A30E-E8BE92605E9A}" sibTransId="{0EE1BF99-D7A8-4337-B427-2C94EAFC45DC}"/>
    <dgm:cxn modelId="{B1E2A12E-5D1F-4056-BAB0-8765C40119D4}" type="presOf" srcId="{71BD943A-B04F-4AA0-A2DA-D659231A30D9}" destId="{FB868CC6-1784-4E0A-8B12-4E15EB428CC3}" srcOrd="0" destOrd="0" presId="urn:microsoft.com/office/officeart/2008/layout/LinedList"/>
    <dgm:cxn modelId="{5F139CD7-FDDD-48FE-9BBD-5A4EE41166F4}" type="presOf" srcId="{2FD71EB2-E6EA-4D26-8C02-3767D5BA8452}" destId="{42D553AC-77C8-4583-AAFD-2E244FF619DE}" srcOrd="0" destOrd="0" presId="urn:microsoft.com/office/officeart/2008/layout/LinedList"/>
    <dgm:cxn modelId="{9CE398A7-8AC8-4457-94AC-5C1DB37EA690}" type="presOf" srcId="{555A244F-2F53-4349-967E-4A1133EC5D24}" destId="{096B14A4-1316-4F46-9F01-A1F930CA0BF5}" srcOrd="0" destOrd="0" presId="urn:microsoft.com/office/officeart/2008/layout/LinedList"/>
    <dgm:cxn modelId="{C4DE88E9-952B-4E6C-91A5-BAF8B01E2618}" type="presParOf" srcId="{FB868CC6-1784-4E0A-8B12-4E15EB428CC3}" destId="{E28520E5-795F-4F04-9E06-555740C6F4DE}" srcOrd="0" destOrd="0" presId="urn:microsoft.com/office/officeart/2008/layout/LinedList"/>
    <dgm:cxn modelId="{DE0070EE-03FE-48B0-BE5B-3390E4F07A0C}" type="presParOf" srcId="{FB868CC6-1784-4E0A-8B12-4E15EB428CC3}" destId="{37F62B37-E309-4C66-B346-1B5E67E3D9A4}" srcOrd="1" destOrd="0" presId="urn:microsoft.com/office/officeart/2008/layout/LinedList"/>
    <dgm:cxn modelId="{4221DCDE-9A17-42E9-A596-C73EE0183F9C}" type="presParOf" srcId="{37F62B37-E309-4C66-B346-1B5E67E3D9A4}" destId="{42D553AC-77C8-4583-AAFD-2E244FF619DE}" srcOrd="0" destOrd="0" presId="urn:microsoft.com/office/officeart/2008/layout/LinedList"/>
    <dgm:cxn modelId="{0C420850-88F0-421C-9E1F-8D541E4E30D5}" type="presParOf" srcId="{37F62B37-E309-4C66-B346-1B5E67E3D9A4}" destId="{3B44468D-EBBE-41DB-A6E4-D3E2F3DF0B4D}" srcOrd="1" destOrd="0" presId="urn:microsoft.com/office/officeart/2008/layout/LinedList"/>
    <dgm:cxn modelId="{2E6724BE-AF49-434A-A512-29B87ECBA36E}" type="presParOf" srcId="{FB868CC6-1784-4E0A-8B12-4E15EB428CC3}" destId="{1CD0749F-E118-44EF-8D7D-B3A6CC5E79FD}" srcOrd="2" destOrd="0" presId="urn:microsoft.com/office/officeart/2008/layout/LinedList"/>
    <dgm:cxn modelId="{B73158F3-11B3-4404-BC1A-26CFE5807E35}" type="presParOf" srcId="{FB868CC6-1784-4E0A-8B12-4E15EB428CC3}" destId="{49CF76E6-4AF5-47FC-A3E5-8E1005CE646D}" srcOrd="3" destOrd="0" presId="urn:microsoft.com/office/officeart/2008/layout/LinedList"/>
    <dgm:cxn modelId="{FEB7618E-1724-4625-9B77-1E99522218AE}" type="presParOf" srcId="{49CF76E6-4AF5-47FC-A3E5-8E1005CE646D}" destId="{3924B185-9128-4631-944E-6EB05A9B4ACF}" srcOrd="0" destOrd="0" presId="urn:microsoft.com/office/officeart/2008/layout/LinedList"/>
    <dgm:cxn modelId="{120A995E-25CA-4F80-9E93-57BF9F67C67E}" type="presParOf" srcId="{49CF76E6-4AF5-47FC-A3E5-8E1005CE646D}" destId="{0FF382E0-B566-4122-ABE2-F51CB3C6315E}" srcOrd="1" destOrd="0" presId="urn:microsoft.com/office/officeart/2008/layout/LinedList"/>
    <dgm:cxn modelId="{ECF5A3DC-2B69-45CD-94AC-C121B1A67AFA}" type="presParOf" srcId="{FB868CC6-1784-4E0A-8B12-4E15EB428CC3}" destId="{F46B481C-16C6-4028-AE45-7E05ABDEEC16}" srcOrd="4" destOrd="0" presId="urn:microsoft.com/office/officeart/2008/layout/LinedList"/>
    <dgm:cxn modelId="{BB048864-FEA1-4F0E-9573-2CE0DF502F02}" type="presParOf" srcId="{FB868CC6-1784-4E0A-8B12-4E15EB428CC3}" destId="{DF25998D-3D18-404A-AAEC-3DFB997A43E9}" srcOrd="5" destOrd="0" presId="urn:microsoft.com/office/officeart/2008/layout/LinedList"/>
    <dgm:cxn modelId="{5D06EA8A-26E2-47E4-8B89-AFC9ECCD5132}" type="presParOf" srcId="{DF25998D-3D18-404A-AAEC-3DFB997A43E9}" destId="{EB55501A-3821-47A6-AE32-67DB62307433}" srcOrd="0" destOrd="0" presId="urn:microsoft.com/office/officeart/2008/layout/LinedList"/>
    <dgm:cxn modelId="{84961DE5-8E4D-4437-9083-2FC64206B300}" type="presParOf" srcId="{DF25998D-3D18-404A-AAEC-3DFB997A43E9}" destId="{B783C30B-555F-4F3C-96DF-2534369E78DA}" srcOrd="1" destOrd="0" presId="urn:microsoft.com/office/officeart/2008/layout/LinedList"/>
    <dgm:cxn modelId="{B76E9E04-579E-4681-A4E4-16732DCDDD2A}" type="presParOf" srcId="{FB868CC6-1784-4E0A-8B12-4E15EB428CC3}" destId="{EA814FF7-8A2A-4F04-A0F1-B5A4CDFCCF6D}" srcOrd="6" destOrd="0" presId="urn:microsoft.com/office/officeart/2008/layout/LinedList"/>
    <dgm:cxn modelId="{F82B4277-3EC3-443E-9904-7679DC3E2243}" type="presParOf" srcId="{FB868CC6-1784-4E0A-8B12-4E15EB428CC3}" destId="{44A8D859-4DEF-4EBA-A872-962ABEB384E4}" srcOrd="7" destOrd="0" presId="urn:microsoft.com/office/officeart/2008/layout/LinedList"/>
    <dgm:cxn modelId="{06FF8526-C2A7-4B8D-82E3-0286A7FA558C}" type="presParOf" srcId="{44A8D859-4DEF-4EBA-A872-962ABEB384E4}" destId="{096B14A4-1316-4F46-9F01-A1F930CA0BF5}" srcOrd="0" destOrd="0" presId="urn:microsoft.com/office/officeart/2008/layout/LinedList"/>
    <dgm:cxn modelId="{23345857-DBCC-4FF5-83EE-85E82E788BE2}" type="presParOf" srcId="{44A8D859-4DEF-4EBA-A872-962ABEB384E4}" destId="{DAD246B3-6C32-42C9-BB99-FC4B9E447A3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53202D-BD21-4DD5-AF1B-8EEBBAEDCBDA}" type="doc">
      <dgm:prSet loTypeId="urn:microsoft.com/office/officeart/2005/8/layout/hProcess9" loCatId="process" qsTypeId="urn:microsoft.com/office/officeart/2005/8/quickstyle/simple1" qsCatId="simple" csTypeId="urn:microsoft.com/office/officeart/2005/8/colors/colorful4" csCatId="colorful" phldr="1"/>
      <dgm:spPr/>
    </dgm:pt>
    <dgm:pt modelId="{B15C7794-B660-4E66-ABD7-DAEDAAAC9B9E}">
      <dgm:prSet phldrT="[Text]"/>
      <dgm:spPr/>
      <dgm:t>
        <a:bodyPr/>
        <a:lstStyle/>
        <a:p>
          <a:r>
            <a:rPr lang="en-US" b="1"/>
            <a:t>MHS</a:t>
          </a:r>
        </a:p>
        <a:p>
          <a:r>
            <a:rPr lang="en-US"/>
            <a:t>Mutually Hurting Stalemate</a:t>
          </a:r>
        </a:p>
        <a:p>
          <a:endParaRPr lang="en-US"/>
        </a:p>
        <a:p>
          <a:r>
            <a:rPr lang="en-US" i="1"/>
            <a:t>push factor to negotiations</a:t>
          </a:r>
          <a:endParaRPr lang="cs-CZ" i="1"/>
        </a:p>
      </dgm:t>
    </dgm:pt>
    <dgm:pt modelId="{8173FA40-C6BF-4C64-8551-A1BF094CAEDA}" type="parTrans" cxnId="{9C73174A-419A-4497-AA7B-F7B5DDDE9914}">
      <dgm:prSet/>
      <dgm:spPr/>
      <dgm:t>
        <a:bodyPr/>
        <a:lstStyle/>
        <a:p>
          <a:endParaRPr lang="cs-CZ"/>
        </a:p>
      </dgm:t>
    </dgm:pt>
    <dgm:pt modelId="{61C4BC01-F760-45B0-9703-6BFCACB2C805}" type="sibTrans" cxnId="{9C73174A-419A-4497-AA7B-F7B5DDDE9914}">
      <dgm:prSet/>
      <dgm:spPr/>
      <dgm:t>
        <a:bodyPr/>
        <a:lstStyle/>
        <a:p>
          <a:endParaRPr lang="cs-CZ"/>
        </a:p>
      </dgm:t>
    </dgm:pt>
    <dgm:pt modelId="{8741D8CD-7EE1-43DC-8BBA-FD398250C95A}">
      <dgm:prSet phldrT="[Text]"/>
      <dgm:spPr/>
      <dgm:t>
        <a:bodyPr/>
        <a:lstStyle/>
        <a:p>
          <a:r>
            <a:rPr lang="en-US" b="1" dirty="0"/>
            <a:t>WO</a:t>
          </a:r>
          <a:endParaRPr lang="en-US" dirty="0"/>
        </a:p>
        <a:p>
          <a:r>
            <a:rPr lang="en-US" dirty="0"/>
            <a:t>Way out</a:t>
          </a:r>
        </a:p>
        <a:p>
          <a:endParaRPr lang="en-US" dirty="0"/>
        </a:p>
        <a:p>
          <a:r>
            <a:rPr lang="en-US" i="1" dirty="0"/>
            <a:t>opening allowing for negotiations</a:t>
          </a:r>
          <a:endParaRPr lang="cs-CZ" i="1" dirty="0"/>
        </a:p>
      </dgm:t>
    </dgm:pt>
    <dgm:pt modelId="{05B7B95A-EFD4-4536-A495-43DEEFA66F8A}" type="parTrans" cxnId="{11C2AF50-F4EF-4047-AA71-74A015CC10E1}">
      <dgm:prSet/>
      <dgm:spPr/>
      <dgm:t>
        <a:bodyPr/>
        <a:lstStyle/>
        <a:p>
          <a:endParaRPr lang="cs-CZ"/>
        </a:p>
      </dgm:t>
    </dgm:pt>
    <dgm:pt modelId="{8335EBE6-CC40-4AD9-B863-72F4081ED825}" type="sibTrans" cxnId="{11C2AF50-F4EF-4047-AA71-74A015CC10E1}">
      <dgm:prSet/>
      <dgm:spPr/>
      <dgm:t>
        <a:bodyPr/>
        <a:lstStyle/>
        <a:p>
          <a:endParaRPr lang="cs-CZ"/>
        </a:p>
      </dgm:t>
    </dgm:pt>
    <dgm:pt modelId="{A061443B-B9AB-4C02-8550-CCDA956AD75E}">
      <dgm:prSet phldrT="[Text]"/>
      <dgm:spPr/>
      <dgm:t>
        <a:bodyPr/>
        <a:lstStyle/>
        <a:p>
          <a:r>
            <a:rPr lang="en-US" b="1"/>
            <a:t>MEO</a:t>
          </a:r>
        </a:p>
        <a:p>
          <a:r>
            <a:rPr lang="en-US" altLang="cs-CZ"/>
            <a:t>Mutually Enticing Opportunity</a:t>
          </a:r>
        </a:p>
        <a:p>
          <a:endParaRPr lang="en-US" altLang="cs-CZ"/>
        </a:p>
        <a:p>
          <a:r>
            <a:rPr lang="en-US" altLang="cs-CZ" i="1"/>
            <a:t>pull factor to achieve negotiated settlement</a:t>
          </a:r>
          <a:endParaRPr lang="cs-CZ" i="1"/>
        </a:p>
      </dgm:t>
    </dgm:pt>
    <dgm:pt modelId="{031C34BC-48CB-4E3D-9A31-4C7A5E5947A9}" type="parTrans" cxnId="{8BC49CCD-CD9F-4973-BF61-492AB79F18FC}">
      <dgm:prSet/>
      <dgm:spPr/>
      <dgm:t>
        <a:bodyPr/>
        <a:lstStyle/>
        <a:p>
          <a:endParaRPr lang="cs-CZ"/>
        </a:p>
      </dgm:t>
    </dgm:pt>
    <dgm:pt modelId="{4CE56C53-A4DA-4102-98B3-67F10E762C83}" type="sibTrans" cxnId="{8BC49CCD-CD9F-4973-BF61-492AB79F18FC}">
      <dgm:prSet/>
      <dgm:spPr/>
      <dgm:t>
        <a:bodyPr/>
        <a:lstStyle/>
        <a:p>
          <a:endParaRPr lang="cs-CZ"/>
        </a:p>
      </dgm:t>
    </dgm:pt>
    <dgm:pt modelId="{86940A83-CF99-41A3-B538-09A563478279}" type="pres">
      <dgm:prSet presAssocID="{9353202D-BD21-4DD5-AF1B-8EEBBAEDCBDA}" presName="CompostProcess" presStyleCnt="0">
        <dgm:presLayoutVars>
          <dgm:dir/>
          <dgm:resizeHandles val="exact"/>
        </dgm:presLayoutVars>
      </dgm:prSet>
      <dgm:spPr/>
    </dgm:pt>
    <dgm:pt modelId="{7B9F2C23-152D-416A-923C-D3E96A80CD30}" type="pres">
      <dgm:prSet presAssocID="{9353202D-BD21-4DD5-AF1B-8EEBBAEDCBDA}" presName="arrow" presStyleLbl="bgShp" presStyleIdx="0" presStyleCnt="1" custLinFactNeighborX="0" custLinFactNeighborY="2727"/>
      <dgm:spPr/>
    </dgm:pt>
    <dgm:pt modelId="{BB2D28F3-9ED2-4A1A-968E-2DECE50218B1}" type="pres">
      <dgm:prSet presAssocID="{9353202D-BD21-4DD5-AF1B-8EEBBAEDCBDA}" presName="linearProcess" presStyleCnt="0"/>
      <dgm:spPr/>
    </dgm:pt>
    <dgm:pt modelId="{3A6778AE-7E1C-412E-93F3-DB3D5051DF34}" type="pres">
      <dgm:prSet presAssocID="{B15C7794-B660-4E66-ABD7-DAEDAAAC9B9E}" presName="textNode" presStyleLbl="node1" presStyleIdx="0" presStyleCnt="3">
        <dgm:presLayoutVars>
          <dgm:bulletEnabled val="1"/>
        </dgm:presLayoutVars>
      </dgm:prSet>
      <dgm:spPr/>
      <dgm:t>
        <a:bodyPr/>
        <a:lstStyle/>
        <a:p>
          <a:endParaRPr lang="cs-CZ"/>
        </a:p>
      </dgm:t>
    </dgm:pt>
    <dgm:pt modelId="{9DA581A1-C17D-483B-A216-31C56B1F34E0}" type="pres">
      <dgm:prSet presAssocID="{61C4BC01-F760-45B0-9703-6BFCACB2C805}" presName="sibTrans" presStyleCnt="0"/>
      <dgm:spPr/>
    </dgm:pt>
    <dgm:pt modelId="{2F551640-C879-45A1-A69A-86AE9B6E107B}" type="pres">
      <dgm:prSet presAssocID="{8741D8CD-7EE1-43DC-8BBA-FD398250C95A}" presName="textNode" presStyleLbl="node1" presStyleIdx="1" presStyleCnt="3">
        <dgm:presLayoutVars>
          <dgm:bulletEnabled val="1"/>
        </dgm:presLayoutVars>
      </dgm:prSet>
      <dgm:spPr/>
      <dgm:t>
        <a:bodyPr/>
        <a:lstStyle/>
        <a:p>
          <a:endParaRPr lang="cs-CZ"/>
        </a:p>
      </dgm:t>
    </dgm:pt>
    <dgm:pt modelId="{5E75DA4E-7B4F-4257-A9EB-4E20B52D7E4B}" type="pres">
      <dgm:prSet presAssocID="{8335EBE6-CC40-4AD9-B863-72F4081ED825}" presName="sibTrans" presStyleCnt="0"/>
      <dgm:spPr/>
    </dgm:pt>
    <dgm:pt modelId="{FB32C0A9-C261-4740-A042-03F2F9D5A286}" type="pres">
      <dgm:prSet presAssocID="{A061443B-B9AB-4C02-8550-CCDA956AD75E}" presName="textNode" presStyleLbl="node1" presStyleIdx="2" presStyleCnt="3">
        <dgm:presLayoutVars>
          <dgm:bulletEnabled val="1"/>
        </dgm:presLayoutVars>
      </dgm:prSet>
      <dgm:spPr/>
      <dgm:t>
        <a:bodyPr/>
        <a:lstStyle/>
        <a:p>
          <a:endParaRPr lang="cs-CZ"/>
        </a:p>
      </dgm:t>
    </dgm:pt>
  </dgm:ptLst>
  <dgm:cxnLst>
    <dgm:cxn modelId="{8BC49CCD-CD9F-4973-BF61-492AB79F18FC}" srcId="{9353202D-BD21-4DD5-AF1B-8EEBBAEDCBDA}" destId="{A061443B-B9AB-4C02-8550-CCDA956AD75E}" srcOrd="2" destOrd="0" parTransId="{031C34BC-48CB-4E3D-9A31-4C7A5E5947A9}" sibTransId="{4CE56C53-A4DA-4102-98B3-67F10E762C83}"/>
    <dgm:cxn modelId="{085E083D-E3DA-4623-8D2D-AC987196E909}" type="presOf" srcId="{B15C7794-B660-4E66-ABD7-DAEDAAAC9B9E}" destId="{3A6778AE-7E1C-412E-93F3-DB3D5051DF34}" srcOrd="0" destOrd="0" presId="urn:microsoft.com/office/officeart/2005/8/layout/hProcess9"/>
    <dgm:cxn modelId="{9C73174A-419A-4497-AA7B-F7B5DDDE9914}" srcId="{9353202D-BD21-4DD5-AF1B-8EEBBAEDCBDA}" destId="{B15C7794-B660-4E66-ABD7-DAEDAAAC9B9E}" srcOrd="0" destOrd="0" parTransId="{8173FA40-C6BF-4C64-8551-A1BF094CAEDA}" sibTransId="{61C4BC01-F760-45B0-9703-6BFCACB2C805}"/>
    <dgm:cxn modelId="{71F93555-0CB2-47E6-8C62-24C446B517C7}" type="presOf" srcId="{9353202D-BD21-4DD5-AF1B-8EEBBAEDCBDA}" destId="{86940A83-CF99-41A3-B538-09A563478279}" srcOrd="0" destOrd="0" presId="urn:microsoft.com/office/officeart/2005/8/layout/hProcess9"/>
    <dgm:cxn modelId="{11C2AF50-F4EF-4047-AA71-74A015CC10E1}" srcId="{9353202D-BD21-4DD5-AF1B-8EEBBAEDCBDA}" destId="{8741D8CD-7EE1-43DC-8BBA-FD398250C95A}" srcOrd="1" destOrd="0" parTransId="{05B7B95A-EFD4-4536-A495-43DEEFA66F8A}" sibTransId="{8335EBE6-CC40-4AD9-B863-72F4081ED825}"/>
    <dgm:cxn modelId="{05BD529E-E85A-479F-962D-C7A5ABCC1A5A}" type="presOf" srcId="{8741D8CD-7EE1-43DC-8BBA-FD398250C95A}" destId="{2F551640-C879-45A1-A69A-86AE9B6E107B}" srcOrd="0" destOrd="0" presId="urn:microsoft.com/office/officeart/2005/8/layout/hProcess9"/>
    <dgm:cxn modelId="{5FD21884-D377-4633-AD96-873051483098}" type="presOf" srcId="{A061443B-B9AB-4C02-8550-CCDA956AD75E}" destId="{FB32C0A9-C261-4740-A042-03F2F9D5A286}" srcOrd="0" destOrd="0" presId="urn:microsoft.com/office/officeart/2005/8/layout/hProcess9"/>
    <dgm:cxn modelId="{B0393D53-58B4-41AC-B0CB-14B51D57A959}" type="presParOf" srcId="{86940A83-CF99-41A3-B538-09A563478279}" destId="{7B9F2C23-152D-416A-923C-D3E96A80CD30}" srcOrd="0" destOrd="0" presId="urn:microsoft.com/office/officeart/2005/8/layout/hProcess9"/>
    <dgm:cxn modelId="{B82793F2-9D5F-4574-A2E8-435AAC93BEA6}" type="presParOf" srcId="{86940A83-CF99-41A3-B538-09A563478279}" destId="{BB2D28F3-9ED2-4A1A-968E-2DECE50218B1}" srcOrd="1" destOrd="0" presId="urn:microsoft.com/office/officeart/2005/8/layout/hProcess9"/>
    <dgm:cxn modelId="{67CDA105-E15A-445B-A68A-1551B7C3749A}" type="presParOf" srcId="{BB2D28F3-9ED2-4A1A-968E-2DECE50218B1}" destId="{3A6778AE-7E1C-412E-93F3-DB3D5051DF34}" srcOrd="0" destOrd="0" presId="urn:microsoft.com/office/officeart/2005/8/layout/hProcess9"/>
    <dgm:cxn modelId="{692EC06A-19F6-49C8-9348-A85C31F951E2}" type="presParOf" srcId="{BB2D28F3-9ED2-4A1A-968E-2DECE50218B1}" destId="{9DA581A1-C17D-483B-A216-31C56B1F34E0}" srcOrd="1" destOrd="0" presId="urn:microsoft.com/office/officeart/2005/8/layout/hProcess9"/>
    <dgm:cxn modelId="{88A7D51F-3008-4F3A-958C-4252F2691463}" type="presParOf" srcId="{BB2D28F3-9ED2-4A1A-968E-2DECE50218B1}" destId="{2F551640-C879-45A1-A69A-86AE9B6E107B}" srcOrd="2" destOrd="0" presId="urn:microsoft.com/office/officeart/2005/8/layout/hProcess9"/>
    <dgm:cxn modelId="{4116A2A0-6AC0-4ACD-9D31-55EE87425E13}" type="presParOf" srcId="{BB2D28F3-9ED2-4A1A-968E-2DECE50218B1}" destId="{5E75DA4E-7B4F-4257-A9EB-4E20B52D7E4B}" srcOrd="3" destOrd="0" presId="urn:microsoft.com/office/officeart/2005/8/layout/hProcess9"/>
    <dgm:cxn modelId="{434BC25B-552D-434F-9FED-6EC2BECD9442}" type="presParOf" srcId="{BB2D28F3-9ED2-4A1A-968E-2DECE50218B1}" destId="{FB32C0A9-C261-4740-A042-03F2F9D5A286}"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BCEBDF-D9BB-41D0-B408-07F332343314}" type="doc">
      <dgm:prSet loTypeId="urn:microsoft.com/office/officeart/2005/8/layout/pyramid1" loCatId="pyramid" qsTypeId="urn:microsoft.com/office/officeart/2005/8/quickstyle/simple1" qsCatId="simple" csTypeId="urn:microsoft.com/office/officeart/2005/8/colors/accent1_3" csCatId="accent1" phldr="1"/>
      <dgm:spPr/>
    </dgm:pt>
    <dgm:pt modelId="{31B2ABAF-3FDD-480A-B356-22A748C30FFE}">
      <dgm:prSet phldrT="[Text]" custT="1"/>
      <dgm:spPr/>
      <dgm:t>
        <a:bodyPr/>
        <a:lstStyle/>
        <a:p>
          <a:r>
            <a:rPr lang="en-US" sz="2400" dirty="0"/>
            <a:t/>
          </a:r>
          <a:br>
            <a:rPr lang="en-US" sz="2400" dirty="0"/>
          </a:br>
          <a:r>
            <a:rPr lang="en-US" sz="2400" dirty="0"/>
            <a:t>Coerce</a:t>
          </a:r>
          <a:br>
            <a:rPr lang="en-US" sz="2400" dirty="0"/>
          </a:br>
          <a:r>
            <a:rPr lang="en-US" sz="2400" dirty="0"/>
            <a:t>(Compel)</a:t>
          </a:r>
          <a:br>
            <a:rPr lang="en-US" sz="2400" dirty="0"/>
          </a:br>
          <a:r>
            <a:rPr lang="en-US" sz="2400" dirty="0"/>
            <a:t>(Deter)</a:t>
          </a:r>
        </a:p>
      </dgm:t>
    </dgm:pt>
    <dgm:pt modelId="{FD0212F3-AE9E-4171-841C-83A0FF594C33}" type="parTrans" cxnId="{62D9550B-5E77-4EBB-81D3-6E0010A4D27F}">
      <dgm:prSet/>
      <dgm:spPr/>
      <dgm:t>
        <a:bodyPr/>
        <a:lstStyle/>
        <a:p>
          <a:endParaRPr lang="en-US"/>
        </a:p>
      </dgm:t>
    </dgm:pt>
    <dgm:pt modelId="{1223C039-B5B0-4CCF-A877-C8E73990FFE0}" type="sibTrans" cxnId="{62D9550B-5E77-4EBB-81D3-6E0010A4D27F}">
      <dgm:prSet/>
      <dgm:spPr/>
      <dgm:t>
        <a:bodyPr/>
        <a:lstStyle/>
        <a:p>
          <a:endParaRPr lang="en-US"/>
        </a:p>
      </dgm:t>
    </dgm:pt>
    <dgm:pt modelId="{0D3BBF84-F5CC-42FA-8CC5-C82480E3B4A5}">
      <dgm:prSet phldrT="[Text]"/>
      <dgm:spPr/>
      <dgm:t>
        <a:bodyPr/>
        <a:lstStyle/>
        <a:p>
          <a:r>
            <a:rPr lang="en-US" dirty="0"/>
            <a:t>Constrain</a:t>
          </a:r>
        </a:p>
      </dgm:t>
    </dgm:pt>
    <dgm:pt modelId="{CF10F086-4312-4BE9-8DC4-D638698148F7}" type="parTrans" cxnId="{E1C803EC-3787-431D-ADDF-FD80DDB01F15}">
      <dgm:prSet/>
      <dgm:spPr/>
      <dgm:t>
        <a:bodyPr/>
        <a:lstStyle/>
        <a:p>
          <a:endParaRPr lang="en-US"/>
        </a:p>
      </dgm:t>
    </dgm:pt>
    <dgm:pt modelId="{88FE2DF8-930D-4C0E-93F7-42299B32B9FB}" type="sibTrans" cxnId="{E1C803EC-3787-431D-ADDF-FD80DDB01F15}">
      <dgm:prSet/>
      <dgm:spPr/>
      <dgm:t>
        <a:bodyPr/>
        <a:lstStyle/>
        <a:p>
          <a:endParaRPr lang="en-US"/>
        </a:p>
      </dgm:t>
    </dgm:pt>
    <dgm:pt modelId="{7D7EF88D-7A70-40E4-B7C0-222A3084EFF5}">
      <dgm:prSet phldrT="[Text]"/>
      <dgm:spPr/>
      <dgm:t>
        <a:bodyPr/>
        <a:lstStyle/>
        <a:p>
          <a:r>
            <a:rPr lang="en-US" dirty="0"/>
            <a:t>Signal</a:t>
          </a:r>
        </a:p>
      </dgm:t>
    </dgm:pt>
    <dgm:pt modelId="{5AA6DA77-D524-4C05-8E18-D9A1E8286E4F}" type="parTrans" cxnId="{BCC79964-D62C-4240-9D3D-A93DF09F6CD6}">
      <dgm:prSet/>
      <dgm:spPr/>
      <dgm:t>
        <a:bodyPr/>
        <a:lstStyle/>
        <a:p>
          <a:endParaRPr lang="en-US"/>
        </a:p>
      </dgm:t>
    </dgm:pt>
    <dgm:pt modelId="{6B8EF011-E3E8-476A-8C4B-1459FCA41417}" type="sibTrans" cxnId="{BCC79964-D62C-4240-9D3D-A93DF09F6CD6}">
      <dgm:prSet/>
      <dgm:spPr/>
      <dgm:t>
        <a:bodyPr/>
        <a:lstStyle/>
        <a:p>
          <a:endParaRPr lang="en-US"/>
        </a:p>
      </dgm:t>
    </dgm:pt>
    <dgm:pt modelId="{BE5B6772-A82F-402C-BABA-98F9D167BCFD}" type="pres">
      <dgm:prSet presAssocID="{E3BCEBDF-D9BB-41D0-B408-07F332343314}" presName="Name0" presStyleCnt="0">
        <dgm:presLayoutVars>
          <dgm:dir/>
          <dgm:animLvl val="lvl"/>
          <dgm:resizeHandles val="exact"/>
        </dgm:presLayoutVars>
      </dgm:prSet>
      <dgm:spPr/>
    </dgm:pt>
    <dgm:pt modelId="{B793F391-4F42-41BB-B57D-6C009C6FC3C6}" type="pres">
      <dgm:prSet presAssocID="{31B2ABAF-3FDD-480A-B356-22A748C30FFE}" presName="Name8" presStyleCnt="0"/>
      <dgm:spPr/>
    </dgm:pt>
    <dgm:pt modelId="{D279DF93-283D-4E11-83FC-E7AAF4AD88C0}" type="pres">
      <dgm:prSet presAssocID="{31B2ABAF-3FDD-480A-B356-22A748C30FFE}" presName="level" presStyleLbl="node1" presStyleIdx="0" presStyleCnt="3" custScaleY="316882">
        <dgm:presLayoutVars>
          <dgm:chMax val="1"/>
          <dgm:bulletEnabled val="1"/>
        </dgm:presLayoutVars>
      </dgm:prSet>
      <dgm:spPr/>
      <dgm:t>
        <a:bodyPr/>
        <a:lstStyle/>
        <a:p>
          <a:endParaRPr lang="cs-CZ"/>
        </a:p>
      </dgm:t>
    </dgm:pt>
    <dgm:pt modelId="{0CC13954-7088-4DC1-AA0C-8E432E6F9684}" type="pres">
      <dgm:prSet presAssocID="{31B2ABAF-3FDD-480A-B356-22A748C30FFE}" presName="levelTx" presStyleLbl="revTx" presStyleIdx="0" presStyleCnt="0">
        <dgm:presLayoutVars>
          <dgm:chMax val="1"/>
          <dgm:bulletEnabled val="1"/>
        </dgm:presLayoutVars>
      </dgm:prSet>
      <dgm:spPr/>
      <dgm:t>
        <a:bodyPr/>
        <a:lstStyle/>
        <a:p>
          <a:endParaRPr lang="cs-CZ"/>
        </a:p>
      </dgm:t>
    </dgm:pt>
    <dgm:pt modelId="{583AB4F3-88C6-488C-A79C-A98B9374C187}" type="pres">
      <dgm:prSet presAssocID="{0D3BBF84-F5CC-42FA-8CC5-C82480E3B4A5}" presName="Name8" presStyleCnt="0"/>
      <dgm:spPr/>
    </dgm:pt>
    <dgm:pt modelId="{AEF7C34A-03AA-44F0-B17E-E70BE2D74D16}" type="pres">
      <dgm:prSet presAssocID="{0D3BBF84-F5CC-42FA-8CC5-C82480E3B4A5}" presName="level" presStyleLbl="node1" presStyleIdx="1" presStyleCnt="3" custScaleY="157188">
        <dgm:presLayoutVars>
          <dgm:chMax val="1"/>
          <dgm:bulletEnabled val="1"/>
        </dgm:presLayoutVars>
      </dgm:prSet>
      <dgm:spPr/>
      <dgm:t>
        <a:bodyPr/>
        <a:lstStyle/>
        <a:p>
          <a:endParaRPr lang="cs-CZ"/>
        </a:p>
      </dgm:t>
    </dgm:pt>
    <dgm:pt modelId="{2D81F066-D2D9-4BFB-8922-E8CC7FDB4005}" type="pres">
      <dgm:prSet presAssocID="{0D3BBF84-F5CC-42FA-8CC5-C82480E3B4A5}" presName="levelTx" presStyleLbl="revTx" presStyleIdx="0" presStyleCnt="0">
        <dgm:presLayoutVars>
          <dgm:chMax val="1"/>
          <dgm:bulletEnabled val="1"/>
        </dgm:presLayoutVars>
      </dgm:prSet>
      <dgm:spPr/>
      <dgm:t>
        <a:bodyPr/>
        <a:lstStyle/>
        <a:p>
          <a:endParaRPr lang="cs-CZ"/>
        </a:p>
      </dgm:t>
    </dgm:pt>
    <dgm:pt modelId="{39A4178B-F47B-43BF-9742-4D654CC54EAB}" type="pres">
      <dgm:prSet presAssocID="{7D7EF88D-7A70-40E4-B7C0-222A3084EFF5}" presName="Name8" presStyleCnt="0"/>
      <dgm:spPr/>
    </dgm:pt>
    <dgm:pt modelId="{DE64D017-6AC2-4C5A-97BB-E540557C5AEB}" type="pres">
      <dgm:prSet presAssocID="{7D7EF88D-7A70-40E4-B7C0-222A3084EFF5}" presName="level" presStyleLbl="node1" presStyleIdx="2" presStyleCnt="3">
        <dgm:presLayoutVars>
          <dgm:chMax val="1"/>
          <dgm:bulletEnabled val="1"/>
        </dgm:presLayoutVars>
      </dgm:prSet>
      <dgm:spPr/>
      <dgm:t>
        <a:bodyPr/>
        <a:lstStyle/>
        <a:p>
          <a:endParaRPr lang="cs-CZ"/>
        </a:p>
      </dgm:t>
    </dgm:pt>
    <dgm:pt modelId="{88DF1241-CB60-454D-A6A3-DB93EFA7CD62}" type="pres">
      <dgm:prSet presAssocID="{7D7EF88D-7A70-40E4-B7C0-222A3084EFF5}" presName="levelTx" presStyleLbl="revTx" presStyleIdx="0" presStyleCnt="0">
        <dgm:presLayoutVars>
          <dgm:chMax val="1"/>
          <dgm:bulletEnabled val="1"/>
        </dgm:presLayoutVars>
      </dgm:prSet>
      <dgm:spPr/>
      <dgm:t>
        <a:bodyPr/>
        <a:lstStyle/>
        <a:p>
          <a:endParaRPr lang="cs-CZ"/>
        </a:p>
      </dgm:t>
    </dgm:pt>
  </dgm:ptLst>
  <dgm:cxnLst>
    <dgm:cxn modelId="{5B7383A7-CC44-4F6B-BAC6-CC2897A79B0C}" type="presOf" srcId="{31B2ABAF-3FDD-480A-B356-22A748C30FFE}" destId="{D279DF93-283D-4E11-83FC-E7AAF4AD88C0}" srcOrd="0" destOrd="0" presId="urn:microsoft.com/office/officeart/2005/8/layout/pyramid1"/>
    <dgm:cxn modelId="{FA416594-F548-4893-A82D-0BFA43701091}" type="presOf" srcId="{31B2ABAF-3FDD-480A-B356-22A748C30FFE}" destId="{0CC13954-7088-4DC1-AA0C-8E432E6F9684}" srcOrd="1" destOrd="0" presId="urn:microsoft.com/office/officeart/2005/8/layout/pyramid1"/>
    <dgm:cxn modelId="{E1C803EC-3787-431D-ADDF-FD80DDB01F15}" srcId="{E3BCEBDF-D9BB-41D0-B408-07F332343314}" destId="{0D3BBF84-F5CC-42FA-8CC5-C82480E3B4A5}" srcOrd="1" destOrd="0" parTransId="{CF10F086-4312-4BE9-8DC4-D638698148F7}" sibTransId="{88FE2DF8-930D-4C0E-93F7-42299B32B9FB}"/>
    <dgm:cxn modelId="{BCC79964-D62C-4240-9D3D-A93DF09F6CD6}" srcId="{E3BCEBDF-D9BB-41D0-B408-07F332343314}" destId="{7D7EF88D-7A70-40E4-B7C0-222A3084EFF5}" srcOrd="2" destOrd="0" parTransId="{5AA6DA77-D524-4C05-8E18-D9A1E8286E4F}" sibTransId="{6B8EF011-E3E8-476A-8C4B-1459FCA41417}"/>
    <dgm:cxn modelId="{43908D26-A535-460D-B0E2-A594DBC7A545}" type="presOf" srcId="{7D7EF88D-7A70-40E4-B7C0-222A3084EFF5}" destId="{88DF1241-CB60-454D-A6A3-DB93EFA7CD62}" srcOrd="1" destOrd="0" presId="urn:microsoft.com/office/officeart/2005/8/layout/pyramid1"/>
    <dgm:cxn modelId="{62D9550B-5E77-4EBB-81D3-6E0010A4D27F}" srcId="{E3BCEBDF-D9BB-41D0-B408-07F332343314}" destId="{31B2ABAF-3FDD-480A-B356-22A748C30FFE}" srcOrd="0" destOrd="0" parTransId="{FD0212F3-AE9E-4171-841C-83A0FF594C33}" sibTransId="{1223C039-B5B0-4CCF-A877-C8E73990FFE0}"/>
    <dgm:cxn modelId="{0340F052-7349-4815-9209-5F7F97CC4D1F}" type="presOf" srcId="{0D3BBF84-F5CC-42FA-8CC5-C82480E3B4A5}" destId="{AEF7C34A-03AA-44F0-B17E-E70BE2D74D16}" srcOrd="0" destOrd="0" presId="urn:microsoft.com/office/officeart/2005/8/layout/pyramid1"/>
    <dgm:cxn modelId="{8E7733CF-3942-4549-AADB-3FEC300E1D2E}" type="presOf" srcId="{E3BCEBDF-D9BB-41D0-B408-07F332343314}" destId="{BE5B6772-A82F-402C-BABA-98F9D167BCFD}" srcOrd="0" destOrd="0" presId="urn:microsoft.com/office/officeart/2005/8/layout/pyramid1"/>
    <dgm:cxn modelId="{EFBF4130-241E-4792-8FFE-AE8B43EE573D}" type="presOf" srcId="{0D3BBF84-F5CC-42FA-8CC5-C82480E3B4A5}" destId="{2D81F066-D2D9-4BFB-8922-E8CC7FDB4005}" srcOrd="1" destOrd="0" presId="urn:microsoft.com/office/officeart/2005/8/layout/pyramid1"/>
    <dgm:cxn modelId="{4C121295-30F2-4FF7-A47C-FAD1AE965BEC}" type="presOf" srcId="{7D7EF88D-7A70-40E4-B7C0-222A3084EFF5}" destId="{DE64D017-6AC2-4C5A-97BB-E540557C5AEB}" srcOrd="0" destOrd="0" presId="urn:microsoft.com/office/officeart/2005/8/layout/pyramid1"/>
    <dgm:cxn modelId="{71A2BA5C-1893-4ADE-A13A-A8B27BD144DC}" type="presParOf" srcId="{BE5B6772-A82F-402C-BABA-98F9D167BCFD}" destId="{B793F391-4F42-41BB-B57D-6C009C6FC3C6}" srcOrd="0" destOrd="0" presId="urn:microsoft.com/office/officeart/2005/8/layout/pyramid1"/>
    <dgm:cxn modelId="{8E00D7C0-1F2A-4ED1-BCFD-F4CFEF131B1B}" type="presParOf" srcId="{B793F391-4F42-41BB-B57D-6C009C6FC3C6}" destId="{D279DF93-283D-4E11-83FC-E7AAF4AD88C0}" srcOrd="0" destOrd="0" presId="urn:microsoft.com/office/officeart/2005/8/layout/pyramid1"/>
    <dgm:cxn modelId="{9719EB4C-C049-4DA8-8528-698089516403}" type="presParOf" srcId="{B793F391-4F42-41BB-B57D-6C009C6FC3C6}" destId="{0CC13954-7088-4DC1-AA0C-8E432E6F9684}" srcOrd="1" destOrd="0" presId="urn:microsoft.com/office/officeart/2005/8/layout/pyramid1"/>
    <dgm:cxn modelId="{D54CEC77-7C16-45B9-8397-3BFA0DBEDB53}" type="presParOf" srcId="{BE5B6772-A82F-402C-BABA-98F9D167BCFD}" destId="{583AB4F3-88C6-488C-A79C-A98B9374C187}" srcOrd="1" destOrd="0" presId="urn:microsoft.com/office/officeart/2005/8/layout/pyramid1"/>
    <dgm:cxn modelId="{A0BD1EFF-1C98-48D7-B08B-289AC787864F}" type="presParOf" srcId="{583AB4F3-88C6-488C-A79C-A98B9374C187}" destId="{AEF7C34A-03AA-44F0-B17E-E70BE2D74D16}" srcOrd="0" destOrd="0" presId="urn:microsoft.com/office/officeart/2005/8/layout/pyramid1"/>
    <dgm:cxn modelId="{E84131CC-F2A3-4D1D-BC7F-C6307BAAEF69}" type="presParOf" srcId="{583AB4F3-88C6-488C-A79C-A98B9374C187}" destId="{2D81F066-D2D9-4BFB-8922-E8CC7FDB4005}" srcOrd="1" destOrd="0" presId="urn:microsoft.com/office/officeart/2005/8/layout/pyramid1"/>
    <dgm:cxn modelId="{D3011713-E554-4512-92B0-0C14674C65B0}" type="presParOf" srcId="{BE5B6772-A82F-402C-BABA-98F9D167BCFD}" destId="{39A4178B-F47B-43BF-9742-4D654CC54EAB}" srcOrd="2" destOrd="0" presId="urn:microsoft.com/office/officeart/2005/8/layout/pyramid1"/>
    <dgm:cxn modelId="{9684EB1C-F9DC-4004-A3BA-DE8E7631E91A}" type="presParOf" srcId="{39A4178B-F47B-43BF-9742-4D654CC54EAB}" destId="{DE64D017-6AC2-4C5A-97BB-E540557C5AEB}" srcOrd="0" destOrd="0" presId="urn:microsoft.com/office/officeart/2005/8/layout/pyramid1"/>
    <dgm:cxn modelId="{7AFB4AFE-1D8D-4D26-9B8E-07E076997234}" type="presParOf" srcId="{39A4178B-F47B-43BF-9742-4D654CC54EAB}" destId="{88DF1241-CB60-454D-A6A3-DB93EFA7CD62}"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BCEBDF-D9BB-41D0-B408-07F332343314}" type="doc">
      <dgm:prSet loTypeId="urn:microsoft.com/office/officeart/2005/8/layout/pyramid1" loCatId="pyramid" qsTypeId="urn:microsoft.com/office/officeart/2005/8/quickstyle/simple1" qsCatId="simple" csTypeId="urn:microsoft.com/office/officeart/2005/8/colors/accent1_3" csCatId="accent1" phldr="1"/>
      <dgm:spPr/>
    </dgm:pt>
    <dgm:pt modelId="{31B2ABAF-3FDD-480A-B356-22A748C30FFE}">
      <dgm:prSet phldrT="[Text]" custT="1"/>
      <dgm:spPr/>
      <dgm:t>
        <a:bodyPr/>
        <a:lstStyle/>
        <a:p>
          <a:r>
            <a:rPr lang="en-US" sz="2400" dirty="0"/>
            <a:t/>
          </a:r>
          <a:br>
            <a:rPr lang="en-US" sz="2400" dirty="0"/>
          </a:br>
          <a:r>
            <a:rPr lang="en-US" sz="1400" dirty="0"/>
            <a:t>Coerce</a:t>
          </a:r>
          <a:br>
            <a:rPr lang="en-US" sz="1400" dirty="0"/>
          </a:br>
          <a:r>
            <a:rPr lang="en-US" sz="1400" dirty="0"/>
            <a:t>(Compel)</a:t>
          </a:r>
          <a:br>
            <a:rPr lang="en-US" sz="1400" dirty="0"/>
          </a:br>
          <a:r>
            <a:rPr lang="en-US" sz="1400" dirty="0"/>
            <a:t>(Deter)</a:t>
          </a:r>
          <a:endParaRPr lang="en-US" sz="2400" dirty="0"/>
        </a:p>
      </dgm:t>
    </dgm:pt>
    <dgm:pt modelId="{FD0212F3-AE9E-4171-841C-83A0FF594C33}" type="parTrans" cxnId="{62D9550B-5E77-4EBB-81D3-6E0010A4D27F}">
      <dgm:prSet/>
      <dgm:spPr/>
      <dgm:t>
        <a:bodyPr/>
        <a:lstStyle/>
        <a:p>
          <a:endParaRPr lang="en-US"/>
        </a:p>
      </dgm:t>
    </dgm:pt>
    <dgm:pt modelId="{1223C039-B5B0-4CCF-A877-C8E73990FFE0}" type="sibTrans" cxnId="{62D9550B-5E77-4EBB-81D3-6E0010A4D27F}">
      <dgm:prSet/>
      <dgm:spPr/>
      <dgm:t>
        <a:bodyPr/>
        <a:lstStyle/>
        <a:p>
          <a:endParaRPr lang="en-US"/>
        </a:p>
      </dgm:t>
    </dgm:pt>
    <dgm:pt modelId="{0D3BBF84-F5CC-42FA-8CC5-C82480E3B4A5}">
      <dgm:prSet phldrT="[Text]"/>
      <dgm:spPr/>
      <dgm:t>
        <a:bodyPr/>
        <a:lstStyle/>
        <a:p>
          <a:r>
            <a:rPr lang="en-US" dirty="0"/>
            <a:t>Constrain</a:t>
          </a:r>
        </a:p>
      </dgm:t>
    </dgm:pt>
    <dgm:pt modelId="{CF10F086-4312-4BE9-8DC4-D638698148F7}" type="parTrans" cxnId="{E1C803EC-3787-431D-ADDF-FD80DDB01F15}">
      <dgm:prSet/>
      <dgm:spPr/>
      <dgm:t>
        <a:bodyPr/>
        <a:lstStyle/>
        <a:p>
          <a:endParaRPr lang="en-US"/>
        </a:p>
      </dgm:t>
    </dgm:pt>
    <dgm:pt modelId="{88FE2DF8-930D-4C0E-93F7-42299B32B9FB}" type="sibTrans" cxnId="{E1C803EC-3787-431D-ADDF-FD80DDB01F15}">
      <dgm:prSet/>
      <dgm:spPr/>
      <dgm:t>
        <a:bodyPr/>
        <a:lstStyle/>
        <a:p>
          <a:endParaRPr lang="en-US"/>
        </a:p>
      </dgm:t>
    </dgm:pt>
    <dgm:pt modelId="{7D7EF88D-7A70-40E4-B7C0-222A3084EFF5}">
      <dgm:prSet phldrT="[Text]"/>
      <dgm:spPr/>
      <dgm:t>
        <a:bodyPr/>
        <a:lstStyle/>
        <a:p>
          <a:r>
            <a:rPr lang="en-US" dirty="0"/>
            <a:t>Signal</a:t>
          </a:r>
        </a:p>
      </dgm:t>
    </dgm:pt>
    <dgm:pt modelId="{5AA6DA77-D524-4C05-8E18-D9A1E8286E4F}" type="parTrans" cxnId="{BCC79964-D62C-4240-9D3D-A93DF09F6CD6}">
      <dgm:prSet/>
      <dgm:spPr/>
      <dgm:t>
        <a:bodyPr/>
        <a:lstStyle/>
        <a:p>
          <a:endParaRPr lang="en-US"/>
        </a:p>
      </dgm:t>
    </dgm:pt>
    <dgm:pt modelId="{6B8EF011-E3E8-476A-8C4B-1459FCA41417}" type="sibTrans" cxnId="{BCC79964-D62C-4240-9D3D-A93DF09F6CD6}">
      <dgm:prSet/>
      <dgm:spPr/>
      <dgm:t>
        <a:bodyPr/>
        <a:lstStyle/>
        <a:p>
          <a:endParaRPr lang="en-US"/>
        </a:p>
      </dgm:t>
    </dgm:pt>
    <dgm:pt modelId="{BE5B6772-A82F-402C-BABA-98F9D167BCFD}" type="pres">
      <dgm:prSet presAssocID="{E3BCEBDF-D9BB-41D0-B408-07F332343314}" presName="Name0" presStyleCnt="0">
        <dgm:presLayoutVars>
          <dgm:dir/>
          <dgm:animLvl val="lvl"/>
          <dgm:resizeHandles val="exact"/>
        </dgm:presLayoutVars>
      </dgm:prSet>
      <dgm:spPr/>
    </dgm:pt>
    <dgm:pt modelId="{B793F391-4F42-41BB-B57D-6C009C6FC3C6}" type="pres">
      <dgm:prSet presAssocID="{31B2ABAF-3FDD-480A-B356-22A748C30FFE}" presName="Name8" presStyleCnt="0"/>
      <dgm:spPr/>
    </dgm:pt>
    <dgm:pt modelId="{D279DF93-283D-4E11-83FC-E7AAF4AD88C0}" type="pres">
      <dgm:prSet presAssocID="{31B2ABAF-3FDD-480A-B356-22A748C30FFE}" presName="level" presStyleLbl="node1" presStyleIdx="0" presStyleCnt="3" custScaleY="316882">
        <dgm:presLayoutVars>
          <dgm:chMax val="1"/>
          <dgm:bulletEnabled val="1"/>
        </dgm:presLayoutVars>
      </dgm:prSet>
      <dgm:spPr/>
      <dgm:t>
        <a:bodyPr/>
        <a:lstStyle/>
        <a:p>
          <a:endParaRPr lang="cs-CZ"/>
        </a:p>
      </dgm:t>
    </dgm:pt>
    <dgm:pt modelId="{0CC13954-7088-4DC1-AA0C-8E432E6F9684}" type="pres">
      <dgm:prSet presAssocID="{31B2ABAF-3FDD-480A-B356-22A748C30FFE}" presName="levelTx" presStyleLbl="revTx" presStyleIdx="0" presStyleCnt="0">
        <dgm:presLayoutVars>
          <dgm:chMax val="1"/>
          <dgm:bulletEnabled val="1"/>
        </dgm:presLayoutVars>
      </dgm:prSet>
      <dgm:spPr/>
      <dgm:t>
        <a:bodyPr/>
        <a:lstStyle/>
        <a:p>
          <a:endParaRPr lang="cs-CZ"/>
        </a:p>
      </dgm:t>
    </dgm:pt>
    <dgm:pt modelId="{583AB4F3-88C6-488C-A79C-A98B9374C187}" type="pres">
      <dgm:prSet presAssocID="{0D3BBF84-F5CC-42FA-8CC5-C82480E3B4A5}" presName="Name8" presStyleCnt="0"/>
      <dgm:spPr/>
    </dgm:pt>
    <dgm:pt modelId="{AEF7C34A-03AA-44F0-B17E-E70BE2D74D16}" type="pres">
      <dgm:prSet presAssocID="{0D3BBF84-F5CC-42FA-8CC5-C82480E3B4A5}" presName="level" presStyleLbl="node1" presStyleIdx="1" presStyleCnt="3" custScaleY="157188">
        <dgm:presLayoutVars>
          <dgm:chMax val="1"/>
          <dgm:bulletEnabled val="1"/>
        </dgm:presLayoutVars>
      </dgm:prSet>
      <dgm:spPr/>
      <dgm:t>
        <a:bodyPr/>
        <a:lstStyle/>
        <a:p>
          <a:endParaRPr lang="cs-CZ"/>
        </a:p>
      </dgm:t>
    </dgm:pt>
    <dgm:pt modelId="{2D81F066-D2D9-4BFB-8922-E8CC7FDB4005}" type="pres">
      <dgm:prSet presAssocID="{0D3BBF84-F5CC-42FA-8CC5-C82480E3B4A5}" presName="levelTx" presStyleLbl="revTx" presStyleIdx="0" presStyleCnt="0">
        <dgm:presLayoutVars>
          <dgm:chMax val="1"/>
          <dgm:bulletEnabled val="1"/>
        </dgm:presLayoutVars>
      </dgm:prSet>
      <dgm:spPr/>
      <dgm:t>
        <a:bodyPr/>
        <a:lstStyle/>
        <a:p>
          <a:endParaRPr lang="cs-CZ"/>
        </a:p>
      </dgm:t>
    </dgm:pt>
    <dgm:pt modelId="{39A4178B-F47B-43BF-9742-4D654CC54EAB}" type="pres">
      <dgm:prSet presAssocID="{7D7EF88D-7A70-40E4-B7C0-222A3084EFF5}" presName="Name8" presStyleCnt="0"/>
      <dgm:spPr/>
    </dgm:pt>
    <dgm:pt modelId="{DE64D017-6AC2-4C5A-97BB-E540557C5AEB}" type="pres">
      <dgm:prSet presAssocID="{7D7EF88D-7A70-40E4-B7C0-222A3084EFF5}" presName="level" presStyleLbl="node1" presStyleIdx="2" presStyleCnt="3">
        <dgm:presLayoutVars>
          <dgm:chMax val="1"/>
          <dgm:bulletEnabled val="1"/>
        </dgm:presLayoutVars>
      </dgm:prSet>
      <dgm:spPr/>
      <dgm:t>
        <a:bodyPr/>
        <a:lstStyle/>
        <a:p>
          <a:endParaRPr lang="cs-CZ"/>
        </a:p>
      </dgm:t>
    </dgm:pt>
    <dgm:pt modelId="{88DF1241-CB60-454D-A6A3-DB93EFA7CD62}" type="pres">
      <dgm:prSet presAssocID="{7D7EF88D-7A70-40E4-B7C0-222A3084EFF5}" presName="levelTx" presStyleLbl="revTx" presStyleIdx="0" presStyleCnt="0">
        <dgm:presLayoutVars>
          <dgm:chMax val="1"/>
          <dgm:bulletEnabled val="1"/>
        </dgm:presLayoutVars>
      </dgm:prSet>
      <dgm:spPr/>
      <dgm:t>
        <a:bodyPr/>
        <a:lstStyle/>
        <a:p>
          <a:endParaRPr lang="cs-CZ"/>
        </a:p>
      </dgm:t>
    </dgm:pt>
  </dgm:ptLst>
  <dgm:cxnLst>
    <dgm:cxn modelId="{5B7383A7-CC44-4F6B-BAC6-CC2897A79B0C}" type="presOf" srcId="{31B2ABAF-3FDD-480A-B356-22A748C30FFE}" destId="{D279DF93-283D-4E11-83FC-E7AAF4AD88C0}" srcOrd="0" destOrd="0" presId="urn:microsoft.com/office/officeart/2005/8/layout/pyramid1"/>
    <dgm:cxn modelId="{FA416594-F548-4893-A82D-0BFA43701091}" type="presOf" srcId="{31B2ABAF-3FDD-480A-B356-22A748C30FFE}" destId="{0CC13954-7088-4DC1-AA0C-8E432E6F9684}" srcOrd="1" destOrd="0" presId="urn:microsoft.com/office/officeart/2005/8/layout/pyramid1"/>
    <dgm:cxn modelId="{E1C803EC-3787-431D-ADDF-FD80DDB01F15}" srcId="{E3BCEBDF-D9BB-41D0-B408-07F332343314}" destId="{0D3BBF84-F5CC-42FA-8CC5-C82480E3B4A5}" srcOrd="1" destOrd="0" parTransId="{CF10F086-4312-4BE9-8DC4-D638698148F7}" sibTransId="{88FE2DF8-930D-4C0E-93F7-42299B32B9FB}"/>
    <dgm:cxn modelId="{BCC79964-D62C-4240-9D3D-A93DF09F6CD6}" srcId="{E3BCEBDF-D9BB-41D0-B408-07F332343314}" destId="{7D7EF88D-7A70-40E4-B7C0-222A3084EFF5}" srcOrd="2" destOrd="0" parTransId="{5AA6DA77-D524-4C05-8E18-D9A1E8286E4F}" sibTransId="{6B8EF011-E3E8-476A-8C4B-1459FCA41417}"/>
    <dgm:cxn modelId="{43908D26-A535-460D-B0E2-A594DBC7A545}" type="presOf" srcId="{7D7EF88D-7A70-40E4-B7C0-222A3084EFF5}" destId="{88DF1241-CB60-454D-A6A3-DB93EFA7CD62}" srcOrd="1" destOrd="0" presId="urn:microsoft.com/office/officeart/2005/8/layout/pyramid1"/>
    <dgm:cxn modelId="{62D9550B-5E77-4EBB-81D3-6E0010A4D27F}" srcId="{E3BCEBDF-D9BB-41D0-B408-07F332343314}" destId="{31B2ABAF-3FDD-480A-B356-22A748C30FFE}" srcOrd="0" destOrd="0" parTransId="{FD0212F3-AE9E-4171-841C-83A0FF594C33}" sibTransId="{1223C039-B5B0-4CCF-A877-C8E73990FFE0}"/>
    <dgm:cxn modelId="{0340F052-7349-4815-9209-5F7F97CC4D1F}" type="presOf" srcId="{0D3BBF84-F5CC-42FA-8CC5-C82480E3B4A5}" destId="{AEF7C34A-03AA-44F0-B17E-E70BE2D74D16}" srcOrd="0" destOrd="0" presId="urn:microsoft.com/office/officeart/2005/8/layout/pyramid1"/>
    <dgm:cxn modelId="{8E7733CF-3942-4549-AADB-3FEC300E1D2E}" type="presOf" srcId="{E3BCEBDF-D9BB-41D0-B408-07F332343314}" destId="{BE5B6772-A82F-402C-BABA-98F9D167BCFD}" srcOrd="0" destOrd="0" presId="urn:microsoft.com/office/officeart/2005/8/layout/pyramid1"/>
    <dgm:cxn modelId="{EFBF4130-241E-4792-8FFE-AE8B43EE573D}" type="presOf" srcId="{0D3BBF84-F5CC-42FA-8CC5-C82480E3B4A5}" destId="{2D81F066-D2D9-4BFB-8922-E8CC7FDB4005}" srcOrd="1" destOrd="0" presId="urn:microsoft.com/office/officeart/2005/8/layout/pyramid1"/>
    <dgm:cxn modelId="{4C121295-30F2-4FF7-A47C-FAD1AE965BEC}" type="presOf" srcId="{7D7EF88D-7A70-40E4-B7C0-222A3084EFF5}" destId="{DE64D017-6AC2-4C5A-97BB-E540557C5AEB}" srcOrd="0" destOrd="0" presId="urn:microsoft.com/office/officeart/2005/8/layout/pyramid1"/>
    <dgm:cxn modelId="{71A2BA5C-1893-4ADE-A13A-A8B27BD144DC}" type="presParOf" srcId="{BE5B6772-A82F-402C-BABA-98F9D167BCFD}" destId="{B793F391-4F42-41BB-B57D-6C009C6FC3C6}" srcOrd="0" destOrd="0" presId="urn:microsoft.com/office/officeart/2005/8/layout/pyramid1"/>
    <dgm:cxn modelId="{8E00D7C0-1F2A-4ED1-BCFD-F4CFEF131B1B}" type="presParOf" srcId="{B793F391-4F42-41BB-B57D-6C009C6FC3C6}" destId="{D279DF93-283D-4E11-83FC-E7AAF4AD88C0}" srcOrd="0" destOrd="0" presId="urn:microsoft.com/office/officeart/2005/8/layout/pyramid1"/>
    <dgm:cxn modelId="{9719EB4C-C049-4DA8-8528-698089516403}" type="presParOf" srcId="{B793F391-4F42-41BB-B57D-6C009C6FC3C6}" destId="{0CC13954-7088-4DC1-AA0C-8E432E6F9684}" srcOrd="1" destOrd="0" presId="urn:microsoft.com/office/officeart/2005/8/layout/pyramid1"/>
    <dgm:cxn modelId="{D54CEC77-7C16-45B9-8397-3BFA0DBEDB53}" type="presParOf" srcId="{BE5B6772-A82F-402C-BABA-98F9D167BCFD}" destId="{583AB4F3-88C6-488C-A79C-A98B9374C187}" srcOrd="1" destOrd="0" presId="urn:microsoft.com/office/officeart/2005/8/layout/pyramid1"/>
    <dgm:cxn modelId="{A0BD1EFF-1C98-48D7-B08B-289AC787864F}" type="presParOf" srcId="{583AB4F3-88C6-488C-A79C-A98B9374C187}" destId="{AEF7C34A-03AA-44F0-B17E-E70BE2D74D16}" srcOrd="0" destOrd="0" presId="urn:microsoft.com/office/officeart/2005/8/layout/pyramid1"/>
    <dgm:cxn modelId="{E84131CC-F2A3-4D1D-BC7F-C6307BAAEF69}" type="presParOf" srcId="{583AB4F3-88C6-488C-A79C-A98B9374C187}" destId="{2D81F066-D2D9-4BFB-8922-E8CC7FDB4005}" srcOrd="1" destOrd="0" presId="urn:microsoft.com/office/officeart/2005/8/layout/pyramid1"/>
    <dgm:cxn modelId="{D3011713-E554-4512-92B0-0C14674C65B0}" type="presParOf" srcId="{BE5B6772-A82F-402C-BABA-98F9D167BCFD}" destId="{39A4178B-F47B-43BF-9742-4D654CC54EAB}" srcOrd="2" destOrd="0" presId="urn:microsoft.com/office/officeart/2005/8/layout/pyramid1"/>
    <dgm:cxn modelId="{9684EB1C-F9DC-4004-A3BA-DE8E7631E91A}" type="presParOf" srcId="{39A4178B-F47B-43BF-9742-4D654CC54EAB}" destId="{DE64D017-6AC2-4C5A-97BB-E540557C5AEB}" srcOrd="0" destOrd="0" presId="urn:microsoft.com/office/officeart/2005/8/layout/pyramid1"/>
    <dgm:cxn modelId="{7AFB4AFE-1D8D-4D26-9B8E-07E076997234}" type="presParOf" srcId="{39A4178B-F47B-43BF-9742-4D654CC54EAB}" destId="{88DF1241-CB60-454D-A6A3-DB93EFA7CD62}"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520E5-795F-4F04-9E06-555740C6F4DE}">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D553AC-77C8-4583-AAFD-2E244FF619DE}">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a:t>Do sanctions lead to negotiation/mediation?</a:t>
          </a:r>
        </a:p>
      </dsp:txBody>
      <dsp:txXfrm>
        <a:off x="0" y="0"/>
        <a:ext cx="6900512" cy="1384035"/>
      </dsp:txXfrm>
    </dsp:sp>
    <dsp:sp modelId="{1CD0749F-E118-44EF-8D7D-B3A6CC5E79FD}">
      <dsp:nvSpPr>
        <dsp:cNvPr id="0" name=""/>
        <dsp:cNvSpPr/>
      </dsp:nvSpPr>
      <dsp:spPr>
        <a:xfrm>
          <a:off x="0" y="138403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24B185-9128-4631-944E-6EB05A9B4ACF}">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a:t>Threaten, apply, or amend? What happens to partiality? </a:t>
          </a:r>
        </a:p>
      </dsp:txBody>
      <dsp:txXfrm>
        <a:off x="0" y="1384035"/>
        <a:ext cx="6900512" cy="1384035"/>
      </dsp:txXfrm>
    </dsp:sp>
    <dsp:sp modelId="{F46B481C-16C6-4028-AE45-7E05ABDEEC16}">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55501A-3821-47A6-AE32-67DB62307433}">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a:t>What happens to main party constituencies? Think hardliners.</a:t>
          </a:r>
        </a:p>
      </dsp:txBody>
      <dsp:txXfrm>
        <a:off x="0" y="2768070"/>
        <a:ext cx="6900512" cy="1384035"/>
      </dsp:txXfrm>
    </dsp:sp>
    <dsp:sp modelId="{EA814FF7-8A2A-4F04-A0F1-B5A4CDFCCF6D}">
      <dsp:nvSpPr>
        <dsp:cNvPr id="0" name=""/>
        <dsp:cNvSpPr/>
      </dsp:nvSpPr>
      <dsp:spPr>
        <a:xfrm>
          <a:off x="0" y="4152105"/>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6B14A4-1316-4F46-9F01-A1F930CA0BF5}">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dirty="0"/>
            <a:t>Is there really a balance with incentivization? What about durability?</a:t>
          </a:r>
        </a:p>
      </dsp:txBody>
      <dsp:txXfrm>
        <a:off x="0" y="4152105"/>
        <a:ext cx="6900512" cy="13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9F2C23-152D-416A-923C-D3E96A80CD30}">
      <dsp:nvSpPr>
        <dsp:cNvPr id="0" name=""/>
        <dsp:cNvSpPr/>
      </dsp:nvSpPr>
      <dsp:spPr>
        <a:xfrm>
          <a:off x="788669" y="0"/>
          <a:ext cx="8938260" cy="4352544"/>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6778AE-7E1C-412E-93F3-DB3D5051DF34}">
      <dsp:nvSpPr>
        <dsp:cNvPr id="0" name=""/>
        <dsp:cNvSpPr/>
      </dsp:nvSpPr>
      <dsp:spPr>
        <a:xfrm>
          <a:off x="348894" y="1305763"/>
          <a:ext cx="3154680" cy="174101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a:t>MHS</a:t>
          </a:r>
        </a:p>
        <a:p>
          <a:pPr lvl="0" algn="ctr" defTabSz="711200">
            <a:lnSpc>
              <a:spcPct val="90000"/>
            </a:lnSpc>
            <a:spcBef>
              <a:spcPct val="0"/>
            </a:spcBef>
            <a:spcAft>
              <a:spcPct val="35000"/>
            </a:spcAft>
          </a:pPr>
          <a:r>
            <a:rPr lang="en-US" sz="1600" kern="1200"/>
            <a:t>Mutually Hurting Stalemate</a:t>
          </a:r>
        </a:p>
        <a:p>
          <a:pPr lvl="0" algn="ctr" defTabSz="711200">
            <a:lnSpc>
              <a:spcPct val="90000"/>
            </a:lnSpc>
            <a:spcBef>
              <a:spcPct val="0"/>
            </a:spcBef>
            <a:spcAft>
              <a:spcPct val="35000"/>
            </a:spcAft>
          </a:pPr>
          <a:endParaRPr lang="en-US" sz="1600" kern="1200"/>
        </a:p>
        <a:p>
          <a:pPr lvl="0" algn="ctr" defTabSz="711200">
            <a:lnSpc>
              <a:spcPct val="90000"/>
            </a:lnSpc>
            <a:spcBef>
              <a:spcPct val="0"/>
            </a:spcBef>
            <a:spcAft>
              <a:spcPct val="35000"/>
            </a:spcAft>
          </a:pPr>
          <a:r>
            <a:rPr lang="en-US" sz="1600" i="1" kern="1200"/>
            <a:t>push factor to negotiations</a:t>
          </a:r>
          <a:endParaRPr lang="cs-CZ" sz="1600" i="1" kern="1200"/>
        </a:p>
      </dsp:txBody>
      <dsp:txXfrm>
        <a:off x="433883" y="1390752"/>
        <a:ext cx="2984702" cy="1571039"/>
      </dsp:txXfrm>
    </dsp:sp>
    <dsp:sp modelId="{2F551640-C879-45A1-A69A-86AE9B6E107B}">
      <dsp:nvSpPr>
        <dsp:cNvPr id="0" name=""/>
        <dsp:cNvSpPr/>
      </dsp:nvSpPr>
      <dsp:spPr>
        <a:xfrm>
          <a:off x="3680460" y="1305763"/>
          <a:ext cx="3154680" cy="1741017"/>
        </a:xfrm>
        <a:prstGeom prst="roundRect">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WO</a:t>
          </a:r>
          <a:endParaRPr lang="en-US" sz="1600" kern="1200" dirty="0"/>
        </a:p>
        <a:p>
          <a:pPr lvl="0" algn="ctr" defTabSz="711200">
            <a:lnSpc>
              <a:spcPct val="90000"/>
            </a:lnSpc>
            <a:spcBef>
              <a:spcPct val="0"/>
            </a:spcBef>
            <a:spcAft>
              <a:spcPct val="35000"/>
            </a:spcAft>
          </a:pPr>
          <a:r>
            <a:rPr lang="en-US" sz="1600" kern="1200" dirty="0"/>
            <a:t>Way out</a:t>
          </a:r>
        </a:p>
        <a:p>
          <a:pPr lvl="0" algn="ctr" defTabSz="711200">
            <a:lnSpc>
              <a:spcPct val="90000"/>
            </a:lnSpc>
            <a:spcBef>
              <a:spcPct val="0"/>
            </a:spcBef>
            <a:spcAft>
              <a:spcPct val="35000"/>
            </a:spcAft>
          </a:pPr>
          <a:endParaRPr lang="en-US" sz="1600" kern="1200" dirty="0"/>
        </a:p>
        <a:p>
          <a:pPr lvl="0" algn="ctr" defTabSz="711200">
            <a:lnSpc>
              <a:spcPct val="90000"/>
            </a:lnSpc>
            <a:spcBef>
              <a:spcPct val="0"/>
            </a:spcBef>
            <a:spcAft>
              <a:spcPct val="35000"/>
            </a:spcAft>
          </a:pPr>
          <a:r>
            <a:rPr lang="en-US" sz="1600" i="1" kern="1200" dirty="0"/>
            <a:t>opening allowing for negotiations</a:t>
          </a:r>
          <a:endParaRPr lang="cs-CZ" sz="1600" i="1" kern="1200" dirty="0"/>
        </a:p>
      </dsp:txBody>
      <dsp:txXfrm>
        <a:off x="3765449" y="1390752"/>
        <a:ext cx="2984702" cy="1571039"/>
      </dsp:txXfrm>
    </dsp:sp>
    <dsp:sp modelId="{FB32C0A9-C261-4740-A042-03F2F9D5A286}">
      <dsp:nvSpPr>
        <dsp:cNvPr id="0" name=""/>
        <dsp:cNvSpPr/>
      </dsp:nvSpPr>
      <dsp:spPr>
        <a:xfrm>
          <a:off x="7012025" y="1305763"/>
          <a:ext cx="3154680" cy="1741017"/>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a:t>MEO</a:t>
          </a:r>
        </a:p>
        <a:p>
          <a:pPr lvl="0" algn="ctr" defTabSz="711200">
            <a:lnSpc>
              <a:spcPct val="90000"/>
            </a:lnSpc>
            <a:spcBef>
              <a:spcPct val="0"/>
            </a:spcBef>
            <a:spcAft>
              <a:spcPct val="35000"/>
            </a:spcAft>
          </a:pPr>
          <a:r>
            <a:rPr lang="en-US" altLang="cs-CZ" sz="1600" kern="1200"/>
            <a:t>Mutually Enticing Opportunity</a:t>
          </a:r>
        </a:p>
        <a:p>
          <a:pPr lvl="0" algn="ctr" defTabSz="711200">
            <a:lnSpc>
              <a:spcPct val="90000"/>
            </a:lnSpc>
            <a:spcBef>
              <a:spcPct val="0"/>
            </a:spcBef>
            <a:spcAft>
              <a:spcPct val="35000"/>
            </a:spcAft>
          </a:pPr>
          <a:endParaRPr lang="en-US" altLang="cs-CZ" sz="1600" kern="1200"/>
        </a:p>
        <a:p>
          <a:pPr lvl="0" algn="ctr" defTabSz="711200">
            <a:lnSpc>
              <a:spcPct val="90000"/>
            </a:lnSpc>
            <a:spcBef>
              <a:spcPct val="0"/>
            </a:spcBef>
            <a:spcAft>
              <a:spcPct val="35000"/>
            </a:spcAft>
          </a:pPr>
          <a:r>
            <a:rPr lang="en-US" altLang="cs-CZ" sz="1600" i="1" kern="1200"/>
            <a:t>pull factor to achieve negotiated settlement</a:t>
          </a:r>
          <a:endParaRPr lang="cs-CZ" sz="1600" i="1" kern="1200"/>
        </a:p>
      </dsp:txBody>
      <dsp:txXfrm>
        <a:off x="7097014" y="1390752"/>
        <a:ext cx="2984702" cy="15710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79DF93-283D-4E11-83FC-E7AAF4AD88C0}">
      <dsp:nvSpPr>
        <dsp:cNvPr id="0" name=""/>
        <dsp:cNvSpPr/>
      </dsp:nvSpPr>
      <dsp:spPr>
        <a:xfrm>
          <a:off x="1178738" y="0"/>
          <a:ext cx="2904653" cy="1916622"/>
        </a:xfrm>
        <a:prstGeom prst="trapezoid">
          <a:avLst>
            <a:gd name="adj" fmla="val 75775"/>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
          </a:r>
          <a:br>
            <a:rPr lang="en-US" sz="2400" kern="1200" dirty="0"/>
          </a:br>
          <a:r>
            <a:rPr lang="en-US" sz="2400" kern="1200" dirty="0"/>
            <a:t>Coerce</a:t>
          </a:r>
          <a:br>
            <a:rPr lang="en-US" sz="2400" kern="1200" dirty="0"/>
          </a:br>
          <a:r>
            <a:rPr lang="en-US" sz="2400" kern="1200" dirty="0"/>
            <a:t>(Compel)</a:t>
          </a:r>
          <a:br>
            <a:rPr lang="en-US" sz="2400" kern="1200" dirty="0"/>
          </a:br>
          <a:r>
            <a:rPr lang="en-US" sz="2400" kern="1200" dirty="0"/>
            <a:t>(Deter)</a:t>
          </a:r>
        </a:p>
      </dsp:txBody>
      <dsp:txXfrm>
        <a:off x="1178738" y="0"/>
        <a:ext cx="2904653" cy="1916622"/>
      </dsp:txXfrm>
    </dsp:sp>
    <dsp:sp modelId="{AEF7C34A-03AA-44F0-B17E-E70BE2D74D16}">
      <dsp:nvSpPr>
        <dsp:cNvPr id="0" name=""/>
        <dsp:cNvSpPr/>
      </dsp:nvSpPr>
      <dsp:spPr>
        <a:xfrm>
          <a:off x="458317" y="1916622"/>
          <a:ext cx="4345495" cy="950732"/>
        </a:xfrm>
        <a:prstGeom prst="trapezoid">
          <a:avLst>
            <a:gd name="adj" fmla="val 75775"/>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a:t>Constrain</a:t>
          </a:r>
        </a:p>
      </dsp:txBody>
      <dsp:txXfrm>
        <a:off x="1218779" y="1916622"/>
        <a:ext cx="2824571" cy="950732"/>
      </dsp:txXfrm>
    </dsp:sp>
    <dsp:sp modelId="{DE64D017-6AC2-4C5A-97BB-E540557C5AEB}">
      <dsp:nvSpPr>
        <dsp:cNvPr id="0" name=""/>
        <dsp:cNvSpPr/>
      </dsp:nvSpPr>
      <dsp:spPr>
        <a:xfrm>
          <a:off x="0" y="2867355"/>
          <a:ext cx="5262130" cy="604837"/>
        </a:xfrm>
        <a:prstGeom prst="trapezoid">
          <a:avLst>
            <a:gd name="adj" fmla="val 75775"/>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a:t>Signal</a:t>
          </a:r>
        </a:p>
      </dsp:txBody>
      <dsp:txXfrm>
        <a:off x="920872" y="2867355"/>
        <a:ext cx="3420385" cy="6048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79DF93-283D-4E11-83FC-E7AAF4AD88C0}">
      <dsp:nvSpPr>
        <dsp:cNvPr id="0" name=""/>
        <dsp:cNvSpPr/>
      </dsp:nvSpPr>
      <dsp:spPr>
        <a:xfrm>
          <a:off x="690944" y="0"/>
          <a:ext cx="1702629" cy="1066528"/>
        </a:xfrm>
        <a:prstGeom prst="trapezoid">
          <a:avLst>
            <a:gd name="adj" fmla="val 79821"/>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
          </a:r>
          <a:br>
            <a:rPr lang="en-US" sz="2400" kern="1200" dirty="0"/>
          </a:br>
          <a:r>
            <a:rPr lang="en-US" sz="1400" kern="1200" dirty="0"/>
            <a:t>Coerce</a:t>
          </a:r>
          <a:br>
            <a:rPr lang="en-US" sz="1400" kern="1200" dirty="0"/>
          </a:br>
          <a:r>
            <a:rPr lang="en-US" sz="1400" kern="1200" dirty="0"/>
            <a:t>(Compel)</a:t>
          </a:r>
          <a:br>
            <a:rPr lang="en-US" sz="1400" kern="1200" dirty="0"/>
          </a:br>
          <a:r>
            <a:rPr lang="en-US" sz="1400" kern="1200" dirty="0"/>
            <a:t>(Deter)</a:t>
          </a:r>
          <a:endParaRPr lang="en-US" sz="2400" kern="1200" dirty="0"/>
        </a:p>
      </dsp:txBody>
      <dsp:txXfrm>
        <a:off x="690944" y="0"/>
        <a:ext cx="1702629" cy="1066528"/>
      </dsp:txXfrm>
    </dsp:sp>
    <dsp:sp modelId="{AEF7C34A-03AA-44F0-B17E-E70BE2D74D16}">
      <dsp:nvSpPr>
        <dsp:cNvPr id="0" name=""/>
        <dsp:cNvSpPr/>
      </dsp:nvSpPr>
      <dsp:spPr>
        <a:xfrm>
          <a:off x="268653" y="1066528"/>
          <a:ext cx="2547211" cy="529046"/>
        </a:xfrm>
        <a:prstGeom prst="trapezoid">
          <a:avLst>
            <a:gd name="adj" fmla="val 79821"/>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t>Constrain</a:t>
          </a:r>
        </a:p>
      </dsp:txBody>
      <dsp:txXfrm>
        <a:off x="714415" y="1066528"/>
        <a:ext cx="1655687" cy="529046"/>
      </dsp:txXfrm>
    </dsp:sp>
    <dsp:sp modelId="{DE64D017-6AC2-4C5A-97BB-E540557C5AEB}">
      <dsp:nvSpPr>
        <dsp:cNvPr id="0" name=""/>
        <dsp:cNvSpPr/>
      </dsp:nvSpPr>
      <dsp:spPr>
        <a:xfrm>
          <a:off x="0" y="1595575"/>
          <a:ext cx="3084519" cy="336569"/>
        </a:xfrm>
        <a:prstGeom prst="trapezoid">
          <a:avLst>
            <a:gd name="adj" fmla="val 79821"/>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t>Signal</a:t>
          </a:r>
        </a:p>
      </dsp:txBody>
      <dsp:txXfrm>
        <a:off x="539790" y="1595575"/>
        <a:ext cx="2004937" cy="33656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732A3-13E9-450F-A2CC-F26C3FC93B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38663A-2C07-4281-89BD-B54FFD1C1E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D78DF7-8F6D-40E7-A1BA-1609416C80C1}"/>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5" name="Footer Placeholder 4">
            <a:extLst>
              <a:ext uri="{FF2B5EF4-FFF2-40B4-BE49-F238E27FC236}">
                <a16:creationId xmlns:a16="http://schemas.microsoft.com/office/drawing/2014/main" id="{E76F2243-3E76-4477-9851-10A1AEA714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1DA1D9-2AB5-4060-92EB-2DE63AA766AD}"/>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250474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9682-B0B6-4A87-A5B9-61186D5FC5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8092AE-D4D2-455F-A1E1-ABE7852AEE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FFD1D9-37E2-4895-B004-64FF88C4CA20}"/>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5" name="Footer Placeholder 4">
            <a:extLst>
              <a:ext uri="{FF2B5EF4-FFF2-40B4-BE49-F238E27FC236}">
                <a16:creationId xmlns:a16="http://schemas.microsoft.com/office/drawing/2014/main" id="{E322EE7E-9883-40D1-A3E4-EB85238868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FA2FA-6228-460E-9652-D6D8E6F2B1C6}"/>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356592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05F417-F6A3-4BE9-A23B-CF1CDDA19F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071D4C-4C93-4D94-A296-2D406C2E60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6C4945-0557-4BC8-B4CE-4035D52C0FBF}"/>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5" name="Footer Placeholder 4">
            <a:extLst>
              <a:ext uri="{FF2B5EF4-FFF2-40B4-BE49-F238E27FC236}">
                <a16:creationId xmlns:a16="http://schemas.microsoft.com/office/drawing/2014/main" id="{F4B0B73D-86F3-4CAF-98CA-23443A7707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CF3F30-BD33-49D2-AAF6-ED2DF2F81EF7}"/>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381635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5A42-3B0B-4ACC-814C-5DA9F95610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55EA1F-C4B8-46AC-B098-239CE74C4C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052E73-8526-4E36-9C6B-949043B4314C}"/>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5" name="Footer Placeholder 4">
            <a:extLst>
              <a:ext uri="{FF2B5EF4-FFF2-40B4-BE49-F238E27FC236}">
                <a16:creationId xmlns:a16="http://schemas.microsoft.com/office/drawing/2014/main" id="{13C47D3A-22A3-4356-829A-D0B3A88FA2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94557A-0ADB-411A-AE28-A04B1401FDD6}"/>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198056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003D3-F3B7-4F46-A7A7-17630F6698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F6E382-D2A4-4082-ACD7-0AD7D32E6F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B26A82-D457-4C3D-B487-839E8297385C}"/>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5" name="Footer Placeholder 4">
            <a:extLst>
              <a:ext uri="{FF2B5EF4-FFF2-40B4-BE49-F238E27FC236}">
                <a16:creationId xmlns:a16="http://schemas.microsoft.com/office/drawing/2014/main" id="{9975D524-C68B-4CC1-AE46-84D1A5FB4B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E1327D-05DA-4F3F-8746-E352E3D84C98}"/>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205612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281EA-1569-48E6-B3EB-AAE127D205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1B06AD-9FDA-4CD3-913F-CF72AD2B79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9A35F7-66F0-473E-AD6F-526621E12A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939FD0-3E80-44C0-A8C3-37761C3EA85F}"/>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6" name="Footer Placeholder 5">
            <a:extLst>
              <a:ext uri="{FF2B5EF4-FFF2-40B4-BE49-F238E27FC236}">
                <a16:creationId xmlns:a16="http://schemas.microsoft.com/office/drawing/2014/main" id="{F512371C-0EDE-452E-AFCF-1884E0FC18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065496-B84D-4EB7-A736-1579D8BCA0E3}"/>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180316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C6B5C-5158-487A-9EB4-0097B923EF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27A4AC-4AB8-48C0-83F8-7BDA75589B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595E32-BC20-4C2C-8025-74A17BF44D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26D29F-08F3-419F-AAC6-43C2B960D7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7090BF-2718-4667-B6CC-DC650FFE34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60E8B8-99B7-4424-A853-FE85DA4E7F0B}"/>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8" name="Footer Placeholder 7">
            <a:extLst>
              <a:ext uri="{FF2B5EF4-FFF2-40B4-BE49-F238E27FC236}">
                <a16:creationId xmlns:a16="http://schemas.microsoft.com/office/drawing/2014/main" id="{56669142-DED2-4627-8BC4-0235B83B4A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619A40-01E9-40FC-8A87-91C0D92CC0BE}"/>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30610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6DB29-C1F4-4B46-A435-EE290872FA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9CCA74-4B4A-4A83-AB4B-295AE34ADA39}"/>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4" name="Footer Placeholder 3">
            <a:extLst>
              <a:ext uri="{FF2B5EF4-FFF2-40B4-BE49-F238E27FC236}">
                <a16:creationId xmlns:a16="http://schemas.microsoft.com/office/drawing/2014/main" id="{C65903FF-CCF3-446C-9DE4-167992FD8C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615691-AE61-4CDE-99C6-4849CC0B9A90}"/>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2509938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B786AF-8920-481E-AD2E-85497973BC3D}"/>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3" name="Footer Placeholder 2">
            <a:extLst>
              <a:ext uri="{FF2B5EF4-FFF2-40B4-BE49-F238E27FC236}">
                <a16:creationId xmlns:a16="http://schemas.microsoft.com/office/drawing/2014/main" id="{56D5DBE4-CF4C-4445-9739-B2A556F20B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84E5D5-F221-4429-981B-EF80D1718747}"/>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2747999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A6F5-6F33-4F78-B959-6CFB8242D2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DD0EBC-A511-42B7-A22E-79AB207229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FD937B-489D-49E3-8A2E-FE59B7BD8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AF21A0-6AD0-44C6-9721-C30F155DE12D}"/>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6" name="Footer Placeholder 5">
            <a:extLst>
              <a:ext uri="{FF2B5EF4-FFF2-40B4-BE49-F238E27FC236}">
                <a16:creationId xmlns:a16="http://schemas.microsoft.com/office/drawing/2014/main" id="{53A7F367-5F68-4A8C-8F0A-8B9A2BBDD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C695FC-213B-4419-9AD7-37E49F951056}"/>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1124356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18BF-3E06-427B-B043-780C14D4A7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4CC19D-D784-4592-A176-F55CA4C11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9700B8-E364-4A75-87A3-A190BF1BC0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1053EA-0096-4988-9456-22749E1D98E6}"/>
              </a:ext>
            </a:extLst>
          </p:cNvPr>
          <p:cNvSpPr>
            <a:spLocks noGrp="1"/>
          </p:cNvSpPr>
          <p:nvPr>
            <p:ph type="dt" sz="half" idx="10"/>
          </p:nvPr>
        </p:nvSpPr>
        <p:spPr/>
        <p:txBody>
          <a:bodyPr/>
          <a:lstStyle/>
          <a:p>
            <a:fld id="{0D9DD1FD-BDE9-4E5F-ADAD-094BFECF3C63}" type="datetimeFigureOut">
              <a:rPr lang="en-US" smtClean="0"/>
              <a:t>2/28/2022</a:t>
            </a:fld>
            <a:endParaRPr lang="en-US"/>
          </a:p>
        </p:txBody>
      </p:sp>
      <p:sp>
        <p:nvSpPr>
          <p:cNvPr id="6" name="Footer Placeholder 5">
            <a:extLst>
              <a:ext uri="{FF2B5EF4-FFF2-40B4-BE49-F238E27FC236}">
                <a16:creationId xmlns:a16="http://schemas.microsoft.com/office/drawing/2014/main" id="{D4439B31-1552-47A6-B3EC-2DB3481601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E7A24-292A-4055-AF2E-DB84CF165B81}"/>
              </a:ext>
            </a:extLst>
          </p:cNvPr>
          <p:cNvSpPr>
            <a:spLocks noGrp="1"/>
          </p:cNvSpPr>
          <p:nvPr>
            <p:ph type="sldNum" sz="quarter" idx="12"/>
          </p:nvPr>
        </p:nvSpPr>
        <p:spPr/>
        <p:txBody>
          <a:bodyPr/>
          <a:lstStyle/>
          <a:p>
            <a:fld id="{1BBAA933-A092-4827-968F-883A67E7CC61}" type="slidenum">
              <a:rPr lang="en-US" smtClean="0"/>
              <a:t>‹#›</a:t>
            </a:fld>
            <a:endParaRPr lang="en-US"/>
          </a:p>
        </p:txBody>
      </p:sp>
    </p:spTree>
    <p:extLst>
      <p:ext uri="{BB962C8B-B14F-4D97-AF65-F5344CB8AC3E}">
        <p14:creationId xmlns:p14="http://schemas.microsoft.com/office/powerpoint/2010/main" val="128700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1B9871-6681-426D-80A6-A026B65791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2DF2D0-7145-4625-B1C2-DA0A7C9A56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36989E-9ADD-485F-ACE4-9FF166C8D6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DD1FD-BDE9-4E5F-ADAD-094BFECF3C63}" type="datetimeFigureOut">
              <a:rPr lang="en-US" smtClean="0"/>
              <a:t>2/28/2022</a:t>
            </a:fld>
            <a:endParaRPr lang="en-US"/>
          </a:p>
        </p:txBody>
      </p:sp>
      <p:sp>
        <p:nvSpPr>
          <p:cNvPr id="5" name="Footer Placeholder 4">
            <a:extLst>
              <a:ext uri="{FF2B5EF4-FFF2-40B4-BE49-F238E27FC236}">
                <a16:creationId xmlns:a16="http://schemas.microsoft.com/office/drawing/2014/main" id="{7B7E8AE5-E11E-47B6-B6DB-AAD2A526DB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BE5A47-B017-4D98-BAF5-5E462DE6A2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AA933-A092-4827-968F-883A67E7CC61}" type="slidenum">
              <a:rPr lang="en-US" smtClean="0"/>
              <a:t>‹#›</a:t>
            </a:fld>
            <a:endParaRPr lang="en-US"/>
          </a:p>
        </p:txBody>
      </p:sp>
    </p:spTree>
    <p:extLst>
      <p:ext uri="{BB962C8B-B14F-4D97-AF65-F5344CB8AC3E}">
        <p14:creationId xmlns:p14="http://schemas.microsoft.com/office/powerpoint/2010/main" val="352077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youtu.be/p5DPpQjEAYE" TargetMode="Externa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www.reuters.com/article/us-myanmar-politics-eu-idUSKBN2B01D1" TargetMode="External"/><Relationship Id="rId2" Type="http://schemas.openxmlformats.org/officeDocument/2006/relationships/hyperlink" Target="https://ec.europa.eu/trade" TargetMode="Externa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3.svg"/><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1A9F80-BC88-44E7-89C6-6C042AFAD721}"/>
              </a:ext>
            </a:extLst>
          </p:cNvPr>
          <p:cNvSpPr>
            <a:spLocks noGrp="1"/>
          </p:cNvSpPr>
          <p:nvPr>
            <p:ph type="subTitle" idx="1"/>
          </p:nvPr>
        </p:nvSpPr>
        <p:spPr>
          <a:xfrm>
            <a:off x="5805322" y="3100383"/>
            <a:ext cx="5382344" cy="911117"/>
          </a:xfrm>
        </p:spPr>
        <p:txBody>
          <a:bodyPr>
            <a:normAutofit/>
          </a:bodyPr>
          <a:lstStyle/>
          <a:p>
            <a:pPr algn="l"/>
            <a:r>
              <a:rPr lang="en-US" sz="2000" dirty="0"/>
              <a:t>IREn5012 International Sanctions</a:t>
            </a:r>
          </a:p>
          <a:p>
            <a:pPr algn="l"/>
            <a:r>
              <a:rPr lang="en-US" sz="2000" dirty="0"/>
              <a:t>dr. Martin </a:t>
            </a:r>
            <a:r>
              <a:rPr lang="en-US" sz="2000" dirty="0" err="1"/>
              <a:t>Chovan</a:t>
            </a:r>
            <a:r>
              <a:rPr lang="sk-SK" sz="2000" dirty="0"/>
              <a:t>čík</a:t>
            </a:r>
            <a:endParaRPr lang="en-US" sz="2000" dirty="0"/>
          </a:p>
        </p:txBody>
      </p:sp>
      <p:pic>
        <p:nvPicPr>
          <p:cNvPr id="5" name="Picture 4">
            <a:extLst>
              <a:ext uri="{FF2B5EF4-FFF2-40B4-BE49-F238E27FC236}">
                <a16:creationId xmlns:a16="http://schemas.microsoft.com/office/drawing/2014/main" id="{70B704F6-9350-498C-B448-F4AB8653709C}"/>
              </a:ext>
            </a:extLst>
          </p:cNvPr>
          <p:cNvPicPr>
            <a:picLocks noChangeAspect="1"/>
          </p:cNvPicPr>
          <p:nvPr/>
        </p:nvPicPr>
        <p:blipFill rotWithShape="1">
          <a:blip r:embed="rId2"/>
          <a:srcRect l="9091" t="5555" r="-3" b="14532"/>
          <a:stretch/>
        </p:blipFill>
        <p:spPr>
          <a:xfrm>
            <a:off x="20" y="10"/>
            <a:ext cx="5836538" cy="5130404"/>
          </a:xfrm>
          <a:custGeom>
            <a:avLst/>
            <a:gdLst/>
            <a:ahLst/>
            <a:cxnLst/>
            <a:rect l="l" t="t" r="r" b="b"/>
            <a:pathLst>
              <a:path w="5836558" h="5130414">
                <a:moveTo>
                  <a:pt x="0" y="0"/>
                </a:moveTo>
                <a:lnTo>
                  <a:pt x="3460503" y="0"/>
                </a:lnTo>
                <a:lnTo>
                  <a:pt x="5836558" y="5130414"/>
                </a:lnTo>
                <a:lnTo>
                  <a:pt x="0" y="5130414"/>
                </a:lnTo>
                <a:close/>
              </a:path>
            </a:pathLst>
          </a:custGeom>
        </p:spPr>
      </p:pic>
      <p:sp>
        <p:nvSpPr>
          <p:cNvPr id="2" name="Title 1">
            <a:extLst>
              <a:ext uri="{FF2B5EF4-FFF2-40B4-BE49-F238E27FC236}">
                <a16:creationId xmlns:a16="http://schemas.microsoft.com/office/drawing/2014/main" id="{4ACCCA6A-D588-4AE8-8345-BE2E06F1DE43}"/>
              </a:ext>
            </a:extLst>
          </p:cNvPr>
          <p:cNvSpPr>
            <a:spLocks noGrp="1"/>
          </p:cNvSpPr>
          <p:nvPr>
            <p:ph type="ctrTitle"/>
          </p:nvPr>
        </p:nvSpPr>
        <p:spPr>
          <a:xfrm>
            <a:off x="5639189" y="502128"/>
            <a:ext cx="5714611" cy="2390459"/>
          </a:xfrm>
        </p:spPr>
        <p:txBody>
          <a:bodyPr>
            <a:normAutofit/>
          </a:bodyPr>
          <a:lstStyle/>
          <a:p>
            <a:pPr algn="l"/>
            <a:r>
              <a:rPr lang="en-US" sz="5400" dirty="0"/>
              <a:t>Sanctions and negotiation</a:t>
            </a:r>
          </a:p>
        </p:txBody>
      </p:sp>
      <p:sp>
        <p:nvSpPr>
          <p:cNvPr id="14" name="Freeform: Shape 13">
            <a:extLst>
              <a:ext uri="{FF2B5EF4-FFF2-40B4-BE49-F238E27FC236}">
                <a16:creationId xmlns:a16="http://schemas.microsoft.com/office/drawing/2014/main" id="{49FC0429-1777-4051-AFA1-A3E8593C0C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108152" y="5292510"/>
            <a:ext cx="6083848" cy="1565491"/>
          </a:xfrm>
          <a:custGeom>
            <a:avLst/>
            <a:gdLst>
              <a:gd name="connsiteX0" fmla="*/ 0 w 6083848"/>
              <a:gd name="connsiteY0" fmla="*/ 1565491 h 1565491"/>
              <a:gd name="connsiteX1" fmla="*/ 6083848 w 6083848"/>
              <a:gd name="connsiteY1" fmla="*/ 1565491 h 1565491"/>
              <a:gd name="connsiteX2" fmla="*/ 6083848 w 6083848"/>
              <a:gd name="connsiteY2" fmla="*/ 0 h 1565491"/>
              <a:gd name="connsiteX3" fmla="*/ 1692132 w 6083848"/>
              <a:gd name="connsiteY3" fmla="*/ 0 h 1565491"/>
              <a:gd name="connsiteX4" fmla="*/ 1186806 w 6083848"/>
              <a:gd name="connsiteY4" fmla="*/ 0 h 1565491"/>
              <a:gd name="connsiteX5" fmla="*/ 1186070 w 6083848"/>
              <a:gd name="connsiteY5" fmla="*/ 1591 h 1565491"/>
              <a:gd name="connsiteX6" fmla="*/ 724290 w 6083848"/>
              <a:gd name="connsiteY6" fmla="*/ 1591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3848" h="1565491">
                <a:moveTo>
                  <a:pt x="0" y="1565491"/>
                </a:moveTo>
                <a:lnTo>
                  <a:pt x="6083848" y="1565491"/>
                </a:lnTo>
                <a:lnTo>
                  <a:pt x="6083848" y="0"/>
                </a:lnTo>
                <a:lnTo>
                  <a:pt x="1692132" y="0"/>
                </a:lnTo>
                <a:lnTo>
                  <a:pt x="1186806" y="0"/>
                </a:lnTo>
                <a:lnTo>
                  <a:pt x="1186070" y="1591"/>
                </a:lnTo>
                <a:lnTo>
                  <a:pt x="724290" y="159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8D3B1B8-B04F-487E-87AF-E6DDAAFBF3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5292509"/>
            <a:ext cx="6670682" cy="1565491"/>
          </a:xfrm>
          <a:custGeom>
            <a:avLst/>
            <a:gdLst>
              <a:gd name="connsiteX0" fmla="*/ 0 w 6670682"/>
              <a:gd name="connsiteY0" fmla="*/ 1565491 h 1565491"/>
              <a:gd name="connsiteX1" fmla="*/ 526312 w 6670682"/>
              <a:gd name="connsiteY1" fmla="*/ 1565491 h 1565491"/>
              <a:gd name="connsiteX2" fmla="*/ 5419344 w 6670682"/>
              <a:gd name="connsiteY2" fmla="*/ 1565491 h 1565491"/>
              <a:gd name="connsiteX3" fmla="*/ 5945656 w 6670682"/>
              <a:gd name="connsiteY3" fmla="*/ 1565491 h 1565491"/>
              <a:gd name="connsiteX4" fmla="*/ 6670682 w 6670682"/>
              <a:gd name="connsiteY4" fmla="*/ 0 h 1565491"/>
              <a:gd name="connsiteX5" fmla="*/ 6144370 w 6670682"/>
              <a:gd name="connsiteY5" fmla="*/ 0 h 1565491"/>
              <a:gd name="connsiteX6" fmla="*/ 526312 w 6670682"/>
              <a:gd name="connsiteY6" fmla="*/ 0 h 1565491"/>
              <a:gd name="connsiteX7" fmla="*/ 0 w 6670682"/>
              <a:gd name="connsiteY7" fmla="*/ 0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70682" h="1565491">
                <a:moveTo>
                  <a:pt x="0" y="1565491"/>
                </a:moveTo>
                <a:lnTo>
                  <a:pt x="526312" y="1565491"/>
                </a:lnTo>
                <a:lnTo>
                  <a:pt x="5419344" y="1565491"/>
                </a:lnTo>
                <a:lnTo>
                  <a:pt x="5945656" y="1565491"/>
                </a:lnTo>
                <a:lnTo>
                  <a:pt x="6670682" y="0"/>
                </a:lnTo>
                <a:lnTo>
                  <a:pt x="6144370" y="0"/>
                </a:lnTo>
                <a:lnTo>
                  <a:pt x="526312" y="0"/>
                </a:lnTo>
                <a:lnTo>
                  <a:pt x="0" y="0"/>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50391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5B29-FFF6-416A-B63D-EE5CA8C13784}"/>
              </a:ext>
            </a:extLst>
          </p:cNvPr>
          <p:cNvSpPr>
            <a:spLocks noGrp="1"/>
          </p:cNvSpPr>
          <p:nvPr>
            <p:ph type="title"/>
          </p:nvPr>
        </p:nvSpPr>
        <p:spPr>
          <a:xfrm>
            <a:off x="1653363" y="365760"/>
            <a:ext cx="9367203" cy="1188720"/>
          </a:xfrm>
        </p:spPr>
        <p:txBody>
          <a:bodyPr>
            <a:normAutofit/>
          </a:bodyPr>
          <a:lstStyle/>
          <a:p>
            <a:r>
              <a:rPr lang="en-US" dirty="0"/>
              <a:t>Imposing sanctions and the process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Table 6">
            <a:extLst>
              <a:ext uri="{FF2B5EF4-FFF2-40B4-BE49-F238E27FC236}">
                <a16:creationId xmlns:a16="http://schemas.microsoft.com/office/drawing/2014/main" id="{F88AB7F5-4BB7-4C60-9519-C964DDB2B701}"/>
              </a:ext>
            </a:extLst>
          </p:cNvPr>
          <p:cNvGraphicFramePr>
            <a:graphicFrameLocks noGrp="1"/>
          </p:cNvGraphicFramePr>
          <p:nvPr>
            <p:ph idx="1"/>
            <p:extLst>
              <p:ext uri="{D42A27DB-BD31-4B8C-83A1-F6EECF244321}">
                <p14:modId xmlns:p14="http://schemas.microsoft.com/office/powerpoint/2010/main" val="4285240016"/>
              </p:ext>
            </p:extLst>
          </p:nvPr>
        </p:nvGraphicFramePr>
        <p:xfrm>
          <a:off x="1365278" y="1963642"/>
          <a:ext cx="7386836" cy="4094787"/>
        </p:xfrm>
        <a:graphic>
          <a:graphicData uri="http://schemas.openxmlformats.org/drawingml/2006/table">
            <a:tbl>
              <a:tblPr firstRow="1" bandRow="1">
                <a:tableStyleId>{5C22544A-7EE6-4342-B048-85BDC9FD1C3A}</a:tableStyleId>
              </a:tblPr>
              <a:tblGrid>
                <a:gridCol w="1420060">
                  <a:extLst>
                    <a:ext uri="{9D8B030D-6E8A-4147-A177-3AD203B41FA5}">
                      <a16:colId xmlns:a16="http://schemas.microsoft.com/office/drawing/2014/main" val="1300213560"/>
                    </a:ext>
                  </a:extLst>
                </a:gridCol>
                <a:gridCol w="1980498">
                  <a:extLst>
                    <a:ext uri="{9D8B030D-6E8A-4147-A177-3AD203B41FA5}">
                      <a16:colId xmlns:a16="http://schemas.microsoft.com/office/drawing/2014/main" val="2621827335"/>
                    </a:ext>
                  </a:extLst>
                </a:gridCol>
                <a:gridCol w="1971609">
                  <a:extLst>
                    <a:ext uri="{9D8B030D-6E8A-4147-A177-3AD203B41FA5}">
                      <a16:colId xmlns:a16="http://schemas.microsoft.com/office/drawing/2014/main" val="3429767642"/>
                    </a:ext>
                  </a:extLst>
                </a:gridCol>
                <a:gridCol w="2014669">
                  <a:extLst>
                    <a:ext uri="{9D8B030D-6E8A-4147-A177-3AD203B41FA5}">
                      <a16:colId xmlns:a16="http://schemas.microsoft.com/office/drawing/2014/main" val="1388253585"/>
                    </a:ext>
                  </a:extLst>
                </a:gridCol>
              </a:tblGrid>
              <a:tr h="615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NEGOTIATION /</a:t>
                      </a:r>
                    </a:p>
                    <a:p>
                      <a:pPr algn="ctr"/>
                      <a:r>
                        <a:rPr lang="en-US" sz="1400" dirty="0"/>
                        <a:t>SANCTION</a:t>
                      </a:r>
                    </a:p>
                  </a:txBody>
                  <a:tcPr anchor="ctr"/>
                </a:tc>
                <a:tc>
                  <a:txBody>
                    <a:bodyPr/>
                    <a:lstStyle/>
                    <a:p>
                      <a:pPr algn="ctr"/>
                      <a:r>
                        <a:rPr lang="en-US" sz="1400" dirty="0"/>
                        <a:t>PRIOR</a:t>
                      </a:r>
                    </a:p>
                  </a:txBody>
                  <a:tcPr anchor="ctr"/>
                </a:tc>
                <a:tc>
                  <a:txBody>
                    <a:bodyPr/>
                    <a:lstStyle/>
                    <a:p>
                      <a:pPr algn="ctr"/>
                      <a:r>
                        <a:rPr lang="en-US" sz="1400" dirty="0"/>
                        <a:t>DURING</a:t>
                      </a:r>
                    </a:p>
                  </a:txBody>
                  <a:tcPr anchor="ctr"/>
                </a:tc>
                <a:tc>
                  <a:txBody>
                    <a:bodyPr/>
                    <a:lstStyle/>
                    <a:p>
                      <a:pPr algn="ctr"/>
                      <a:r>
                        <a:rPr lang="en-US" sz="1400" dirty="0"/>
                        <a:t>AFTER (Success)</a:t>
                      </a:r>
                    </a:p>
                  </a:txBody>
                  <a:tcPr anchor="ctr"/>
                </a:tc>
                <a:extLst>
                  <a:ext uri="{0D108BD9-81ED-4DB2-BD59-A6C34878D82A}">
                    <a16:rowId xmlns:a16="http://schemas.microsoft.com/office/drawing/2014/main" val="3655506866"/>
                  </a:ext>
                </a:extLst>
              </a:tr>
              <a:tr h="1159856">
                <a:tc>
                  <a:txBody>
                    <a:bodyPr/>
                    <a:lstStyle/>
                    <a:p>
                      <a:pPr algn="ctr"/>
                      <a:r>
                        <a:rPr lang="en-US" sz="1400" b="1" dirty="0"/>
                        <a:t>COERCE</a:t>
                      </a:r>
                    </a:p>
                  </a:txBody>
                  <a:tcPr anchor="ctr"/>
                </a:tc>
                <a:tc>
                  <a:txBody>
                    <a:bodyPr/>
                    <a:lstStyle/>
                    <a:p>
                      <a:pPr marL="285750" indent="-285750" algn="ctr">
                        <a:buFont typeface="Arial" panose="020B0604020202020204" pitchFamily="34" charset="0"/>
                        <a:buChar char="•"/>
                      </a:pPr>
                      <a:r>
                        <a:rPr lang="en-US" sz="1400" dirty="0"/>
                        <a:t>Is it really a push for negotiations or acquiescence?</a:t>
                      </a:r>
                    </a:p>
                    <a:p>
                      <a:pPr marL="285750" indent="-285750" algn="ctr">
                        <a:buFont typeface="Arial" panose="020B0604020202020204" pitchFamily="34" charset="0"/>
                        <a:buChar char="•"/>
                      </a:pPr>
                      <a:r>
                        <a:rPr lang="en-US" sz="1400" dirty="0"/>
                        <a:t>Typical: </a:t>
                      </a:r>
                      <a:r>
                        <a:rPr lang="en-US" sz="1400" dirty="0" err="1"/>
                        <a:t>deadlining</a:t>
                      </a:r>
                      <a:endParaRPr lang="en-US" sz="1400" dirty="0"/>
                    </a:p>
                  </a:txBody>
                  <a:tcPr anchor="ctr"/>
                </a:tc>
                <a:tc>
                  <a:txBody>
                    <a:bodyPr/>
                    <a:lstStyle/>
                    <a:p>
                      <a:pPr marL="285750" indent="-285750" algn="ctr">
                        <a:buFont typeface="Arial" panose="020B0604020202020204" pitchFamily="34" charset="0"/>
                        <a:buChar char="•"/>
                      </a:pPr>
                      <a:r>
                        <a:rPr lang="en-US" sz="1400" dirty="0"/>
                        <a:t>High relevance topic</a:t>
                      </a:r>
                    </a:p>
                    <a:p>
                      <a:pPr marL="285750" indent="-285750" algn="ctr">
                        <a:buFont typeface="Arial" panose="020B0604020202020204" pitchFamily="34" charset="0"/>
                        <a:buChar char="•"/>
                      </a:pPr>
                      <a:r>
                        <a:rPr lang="en-US" sz="1400" dirty="0"/>
                        <a:t>Typical: immovable and immutable subject of talks</a:t>
                      </a:r>
                    </a:p>
                  </a:txBody>
                  <a:tcPr anchor="ctr"/>
                </a:tc>
                <a:tc>
                  <a:txBody>
                    <a:bodyPr/>
                    <a:lstStyle/>
                    <a:p>
                      <a:pPr marL="285750" indent="-285750" algn="ctr">
                        <a:buFont typeface="Arial" panose="020B0604020202020204" pitchFamily="34" charset="0"/>
                        <a:buChar char="•"/>
                      </a:pPr>
                      <a:r>
                        <a:rPr lang="en-US" sz="1400" dirty="0"/>
                        <a:t>Durable but contentious outcome</a:t>
                      </a:r>
                    </a:p>
                    <a:p>
                      <a:pPr marL="285750" indent="-285750" algn="ctr">
                        <a:buFont typeface="Arial" panose="020B0604020202020204" pitchFamily="34" charset="0"/>
                        <a:buChar char="•"/>
                      </a:pPr>
                      <a:r>
                        <a:rPr lang="en-US" sz="1400" dirty="0"/>
                        <a:t>Typical: Staged lifting, snapback clauses </a:t>
                      </a:r>
                    </a:p>
                  </a:txBody>
                  <a:tcPr anchor="ctr"/>
                </a:tc>
                <a:extLst>
                  <a:ext uri="{0D108BD9-81ED-4DB2-BD59-A6C34878D82A}">
                    <a16:rowId xmlns:a16="http://schemas.microsoft.com/office/drawing/2014/main" val="1446748474"/>
                  </a:ext>
                </a:extLst>
              </a:tr>
              <a:tr h="1159856">
                <a:tc>
                  <a:txBody>
                    <a:bodyPr/>
                    <a:lstStyle/>
                    <a:p>
                      <a:pPr algn="ctr"/>
                      <a:r>
                        <a:rPr lang="en-US" sz="1400" b="1" dirty="0"/>
                        <a:t>CONSTRAIN</a:t>
                      </a:r>
                    </a:p>
                  </a:txBody>
                  <a:tcPr anchor="ctr"/>
                </a:tc>
                <a:tc>
                  <a:txBody>
                    <a:bodyPr/>
                    <a:lstStyle/>
                    <a:p>
                      <a:pPr marL="285750" indent="-285750" algn="ctr">
                        <a:buFont typeface="Arial" panose="020B0604020202020204" pitchFamily="34" charset="0"/>
                        <a:buChar char="•"/>
                      </a:pPr>
                      <a:r>
                        <a:rPr lang="en-US" sz="1400" dirty="0"/>
                        <a:t>Creating WO and incentivization</a:t>
                      </a:r>
                    </a:p>
                    <a:p>
                      <a:pPr marL="285750" indent="-285750" algn="ctr">
                        <a:buFont typeface="Arial" panose="020B0604020202020204" pitchFamily="34" charset="0"/>
                        <a:buChar char="•"/>
                      </a:pPr>
                      <a:r>
                        <a:rPr lang="en-US" sz="1400" dirty="0"/>
                        <a:t>Typical: resource limitation </a:t>
                      </a:r>
                    </a:p>
                  </a:txBody>
                  <a:tcPr anchor="ctr"/>
                </a:tc>
                <a:tc>
                  <a:txBody>
                    <a:bodyPr/>
                    <a:lstStyle/>
                    <a:p>
                      <a:pPr marL="285750" indent="-285750" algn="ctr">
                        <a:buFont typeface="Arial" panose="020B0604020202020204" pitchFamily="34" charset="0"/>
                        <a:buChar char="•"/>
                      </a:pPr>
                      <a:r>
                        <a:rPr lang="en-US" sz="1400" dirty="0"/>
                        <a:t>Modifying payoff structures</a:t>
                      </a:r>
                    </a:p>
                    <a:p>
                      <a:pPr marL="285750" indent="-285750" algn="ctr">
                        <a:buFont typeface="Arial" panose="020B0604020202020204" pitchFamily="34" charset="0"/>
                        <a:buChar char="•"/>
                      </a:pPr>
                      <a:r>
                        <a:rPr lang="en-US" sz="1400" dirty="0"/>
                        <a:t>Typical: target alteration, leeway in modifying</a:t>
                      </a:r>
                    </a:p>
                  </a:txBody>
                  <a:tcPr anchor="ctr"/>
                </a:tc>
                <a:tc>
                  <a:txBody>
                    <a:bodyPr/>
                    <a:lstStyle/>
                    <a:p>
                      <a:pPr marL="285750" indent="-285750" algn="ctr">
                        <a:buFont typeface="Arial" panose="020B0604020202020204" pitchFamily="34" charset="0"/>
                        <a:buChar char="•"/>
                      </a:pPr>
                      <a:r>
                        <a:rPr lang="en-US" sz="1400" dirty="0"/>
                        <a:t>Conducive to cooperation</a:t>
                      </a:r>
                    </a:p>
                    <a:p>
                      <a:pPr marL="285750" indent="-285750" algn="ctr">
                        <a:buFont typeface="Arial" panose="020B0604020202020204" pitchFamily="34" charset="0"/>
                        <a:buChar char="•"/>
                      </a:pPr>
                      <a:r>
                        <a:rPr lang="en-US" sz="1400" dirty="0"/>
                        <a:t>Typical: modular removal with some retention </a:t>
                      </a:r>
                    </a:p>
                  </a:txBody>
                  <a:tcPr anchor="ctr"/>
                </a:tc>
                <a:extLst>
                  <a:ext uri="{0D108BD9-81ED-4DB2-BD59-A6C34878D82A}">
                    <a16:rowId xmlns:a16="http://schemas.microsoft.com/office/drawing/2014/main" val="1249633857"/>
                  </a:ext>
                </a:extLst>
              </a:tr>
              <a:tr h="1159856">
                <a:tc>
                  <a:txBody>
                    <a:bodyPr/>
                    <a:lstStyle/>
                    <a:p>
                      <a:pPr algn="ctr"/>
                      <a:r>
                        <a:rPr lang="en-US" sz="1400" b="1" dirty="0"/>
                        <a:t>SIGNAL</a:t>
                      </a:r>
                    </a:p>
                  </a:txBody>
                  <a:tcPr anchor="ctr"/>
                </a:tc>
                <a:tc>
                  <a:txBody>
                    <a:bodyPr/>
                    <a:lstStyle/>
                    <a:p>
                      <a:pPr marL="285750" indent="-285750" algn="ctr">
                        <a:buFont typeface="Arial" panose="020B0604020202020204" pitchFamily="34" charset="0"/>
                        <a:buChar char="•"/>
                      </a:pPr>
                      <a:r>
                        <a:rPr lang="en-US" sz="1400" dirty="0"/>
                        <a:t>Passive pressure and stigmatization</a:t>
                      </a:r>
                    </a:p>
                    <a:p>
                      <a:pPr marL="285750" indent="-285750" algn="ctr">
                        <a:buFont typeface="Arial" panose="020B0604020202020204" pitchFamily="34" charset="0"/>
                        <a:buChar char="•"/>
                      </a:pPr>
                      <a:r>
                        <a:rPr lang="en-US" sz="1400" dirty="0"/>
                        <a:t>Typical: boundary setting</a:t>
                      </a:r>
                    </a:p>
                  </a:txBody>
                  <a:tcPr anchor="ctr"/>
                </a:tc>
                <a:tc>
                  <a:txBody>
                    <a:bodyPr/>
                    <a:lstStyle/>
                    <a:p>
                      <a:pPr marL="285750" indent="-285750" algn="ctr">
                        <a:buFont typeface="Arial" panose="020B0604020202020204" pitchFamily="34" charset="0"/>
                        <a:buChar char="•"/>
                      </a:pPr>
                      <a:r>
                        <a:rPr lang="en-US" sz="1400" dirty="0"/>
                        <a:t>Relevant signaling of sought direction</a:t>
                      </a:r>
                    </a:p>
                    <a:p>
                      <a:pPr marL="285750" indent="-285750" algn="ctr">
                        <a:buFont typeface="Arial" panose="020B0604020202020204" pitchFamily="34" charset="0"/>
                        <a:buChar char="•"/>
                      </a:pPr>
                      <a:r>
                        <a:rPr lang="en-US" sz="1400" dirty="0"/>
                        <a:t>Typical: tool for exclusion and normalization</a:t>
                      </a:r>
                    </a:p>
                  </a:txBody>
                  <a:tcPr anchor="ctr"/>
                </a:tc>
                <a:tc>
                  <a:txBody>
                    <a:bodyPr/>
                    <a:lstStyle/>
                    <a:p>
                      <a:pPr algn="ctr"/>
                      <a:r>
                        <a:rPr lang="en-US" sz="1400" dirty="0"/>
                        <a:t>Changing landscape with horizontal sanctions</a:t>
                      </a:r>
                    </a:p>
                    <a:p>
                      <a:pPr algn="ctr"/>
                      <a:r>
                        <a:rPr lang="en-US" sz="1400" dirty="0"/>
                        <a:t>Typical: easy lifting with non-automatic snapbacks</a:t>
                      </a:r>
                    </a:p>
                  </a:txBody>
                  <a:tcPr anchor="ctr"/>
                </a:tc>
                <a:extLst>
                  <a:ext uri="{0D108BD9-81ED-4DB2-BD59-A6C34878D82A}">
                    <a16:rowId xmlns:a16="http://schemas.microsoft.com/office/drawing/2014/main" val="3578474529"/>
                  </a:ext>
                </a:extLst>
              </a:tr>
            </a:tbl>
          </a:graphicData>
        </a:graphic>
      </p:graphicFrame>
      <p:graphicFrame>
        <p:nvGraphicFramePr>
          <p:cNvPr id="4" name="Diagram 3">
            <a:extLst>
              <a:ext uri="{FF2B5EF4-FFF2-40B4-BE49-F238E27FC236}">
                <a16:creationId xmlns:a16="http://schemas.microsoft.com/office/drawing/2014/main" id="{D2B30413-083B-4A83-9076-9BFCB3EB7E31}"/>
              </a:ext>
            </a:extLst>
          </p:cNvPr>
          <p:cNvGraphicFramePr/>
          <p:nvPr>
            <p:extLst>
              <p:ext uri="{D42A27DB-BD31-4B8C-83A1-F6EECF244321}">
                <p14:modId xmlns:p14="http://schemas.microsoft.com/office/powerpoint/2010/main" val="881331011"/>
              </p:ext>
            </p:extLst>
          </p:nvPr>
        </p:nvGraphicFramePr>
        <p:xfrm>
          <a:off x="8929797" y="2862960"/>
          <a:ext cx="3084519" cy="19321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3713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2F40E8-C5B8-43B7-B034-88F562EAAF04}"/>
              </a:ext>
            </a:extLst>
          </p:cNvPr>
          <p:cNvSpPr>
            <a:spLocks noGrp="1"/>
          </p:cNvSpPr>
          <p:nvPr>
            <p:ph type="title"/>
          </p:nvPr>
        </p:nvSpPr>
        <p:spPr>
          <a:xfrm>
            <a:off x="838200" y="365126"/>
            <a:ext cx="9808597" cy="1146176"/>
          </a:xfrm>
        </p:spPr>
        <p:txBody>
          <a:bodyPr>
            <a:normAutofit/>
          </a:bodyPr>
          <a:lstStyle/>
          <a:p>
            <a:r>
              <a:rPr lang="en-US" dirty="0">
                <a:solidFill>
                  <a:schemeClr val="bg1"/>
                </a:solidFill>
              </a:rPr>
              <a:t>Non-negotiation?</a:t>
            </a: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F84F1FF-A9FC-4677-9BC9-6D83360B348E}"/>
              </a:ext>
            </a:extLst>
          </p:cNvPr>
          <p:cNvSpPr>
            <a:spLocks noGrp="1"/>
          </p:cNvSpPr>
          <p:nvPr>
            <p:ph idx="1"/>
          </p:nvPr>
        </p:nvSpPr>
        <p:spPr>
          <a:xfrm>
            <a:off x="838201" y="2055811"/>
            <a:ext cx="7315200" cy="4121152"/>
          </a:xfrm>
        </p:spPr>
        <p:txBody>
          <a:bodyPr>
            <a:normAutofit lnSpcReduction="10000"/>
          </a:bodyPr>
          <a:lstStyle/>
          <a:p>
            <a:r>
              <a:rPr lang="en-US" sz="2400" dirty="0"/>
              <a:t>How do horizontal regimes (i.e. global regimes vs. terrorism support, HR violations, exploitation etc.) interact with negotiation?</a:t>
            </a:r>
          </a:p>
          <a:p>
            <a:endParaRPr lang="en-US" sz="2400" dirty="0"/>
          </a:p>
          <a:p>
            <a:r>
              <a:rPr lang="en-US" sz="2400" dirty="0"/>
              <a:t>What if lifting sanctions is a condition to initiate negotiations?</a:t>
            </a:r>
          </a:p>
          <a:p>
            <a:pPr lvl="1"/>
            <a:r>
              <a:rPr lang="en-US" dirty="0"/>
              <a:t>Such as Iran-USA?</a:t>
            </a:r>
          </a:p>
          <a:p>
            <a:endParaRPr lang="en-US" sz="2400" dirty="0"/>
          </a:p>
          <a:p>
            <a:r>
              <a:rPr lang="en-US" sz="2400" dirty="0"/>
              <a:t>What sort of sanction are the recent Chinese steps vs. Australia? How to discern a demand in retaliatory/</a:t>
            </a:r>
            <a:r>
              <a:rPr lang="en-US" sz="2400" b="1" dirty="0"/>
              <a:t>punishing</a:t>
            </a:r>
            <a:r>
              <a:rPr lang="en-US" sz="2400" dirty="0"/>
              <a:t> measures?</a:t>
            </a:r>
          </a:p>
          <a:p>
            <a:endParaRPr lang="en-US" sz="2400" dirty="0"/>
          </a:p>
          <a:p>
            <a:endParaRPr lang="en-US" sz="2400" dirty="0"/>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Graphic 8" descr="Questions">
            <a:extLst>
              <a:ext uri="{FF2B5EF4-FFF2-40B4-BE49-F238E27FC236}">
                <a16:creationId xmlns:a16="http://schemas.microsoft.com/office/drawing/2014/main" id="{58790A25-B6F3-4CE2-87B3-61360354D4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0352987" y="3333466"/>
            <a:ext cx="1384110" cy="1384110"/>
          </a:xfrm>
          <a:prstGeom prst="rect">
            <a:avLst/>
          </a:prstGeom>
        </p:spPr>
      </p:pic>
    </p:spTree>
    <p:extLst>
      <p:ext uri="{BB962C8B-B14F-4D97-AF65-F5344CB8AC3E}">
        <p14:creationId xmlns:p14="http://schemas.microsoft.com/office/powerpoint/2010/main" val="7082500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79F7551-E956-43CB-8F36-268A5DA443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80677D43-DB57-4254-BD60-C0C10917DB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155" y="457200"/>
            <a:ext cx="7898845" cy="5909113"/>
          </a:xfrm>
          <a:custGeom>
            <a:avLst/>
            <a:gdLst>
              <a:gd name="connsiteX0" fmla="*/ 3848214 w 7898845"/>
              <a:gd name="connsiteY0" fmla="*/ 0 h 5909113"/>
              <a:gd name="connsiteX1" fmla="*/ 7898845 w 7898845"/>
              <a:gd name="connsiteY1" fmla="*/ 0 h 5909113"/>
              <a:gd name="connsiteX2" fmla="*/ 7898845 w 7898845"/>
              <a:gd name="connsiteY2" fmla="*/ 5907437 h 5909113"/>
              <a:gd name="connsiteX3" fmla="*/ 7778213 w 7898845"/>
              <a:gd name="connsiteY3" fmla="*/ 5907437 h 5909113"/>
              <a:gd name="connsiteX4" fmla="*/ 7778213 w 7898845"/>
              <a:gd name="connsiteY4" fmla="*/ 5909093 h 5909113"/>
              <a:gd name="connsiteX5" fmla="*/ 7485321 w 7898845"/>
              <a:gd name="connsiteY5" fmla="*/ 5909093 h 5909113"/>
              <a:gd name="connsiteX6" fmla="*/ 7485321 w 7898845"/>
              <a:gd name="connsiteY6" fmla="*/ 5909094 h 5909113"/>
              <a:gd name="connsiteX7" fmla="*/ 4228895 w 7898845"/>
              <a:gd name="connsiteY7" fmla="*/ 5909094 h 5909113"/>
              <a:gd name="connsiteX8" fmla="*/ 4228895 w 7898845"/>
              <a:gd name="connsiteY8" fmla="*/ 5909112 h 5909113"/>
              <a:gd name="connsiteX9" fmla="*/ 3936003 w 7898845"/>
              <a:gd name="connsiteY9" fmla="*/ 5909112 h 5909113"/>
              <a:gd name="connsiteX10" fmla="*/ 3936003 w 7898845"/>
              <a:gd name="connsiteY10" fmla="*/ 5909113 h 5909113"/>
              <a:gd name="connsiteX11" fmla="*/ 0 w 7898845"/>
              <a:gd name="connsiteY11" fmla="*/ 5909113 h 5909113"/>
              <a:gd name="connsiteX12" fmla="*/ 2796838 w 7898845"/>
              <a:gd name="connsiteY12" fmla="*/ 1676 h 5909113"/>
              <a:gd name="connsiteX13" fmla="*/ 2916686 w 7898845"/>
              <a:gd name="connsiteY13" fmla="*/ 1676 h 5909113"/>
              <a:gd name="connsiteX14" fmla="*/ 2917470 w 7898845"/>
              <a:gd name="connsiteY14" fmla="*/ 20 h 5909113"/>
              <a:gd name="connsiteX15" fmla="*/ 3210362 w 7898845"/>
              <a:gd name="connsiteY15" fmla="*/ 20 h 5909113"/>
              <a:gd name="connsiteX16" fmla="*/ 3210362 w 7898845"/>
              <a:gd name="connsiteY16" fmla="*/ 19 h 5909113"/>
              <a:gd name="connsiteX17" fmla="*/ 3555322 w 7898845"/>
              <a:gd name="connsiteY17" fmla="*/ 19 h 5909113"/>
              <a:gd name="connsiteX18" fmla="*/ 3555322 w 7898845"/>
              <a:gd name="connsiteY18" fmla="*/ 1 h 5909113"/>
              <a:gd name="connsiteX19" fmla="*/ 3848214 w 7898845"/>
              <a:gd name="connsiteY19" fmla="*/ 1 h 5909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898845" h="5909113">
                <a:moveTo>
                  <a:pt x="3848214" y="0"/>
                </a:moveTo>
                <a:lnTo>
                  <a:pt x="7898845" y="0"/>
                </a:lnTo>
                <a:lnTo>
                  <a:pt x="7898845" y="5907437"/>
                </a:lnTo>
                <a:lnTo>
                  <a:pt x="7778213" y="5907437"/>
                </a:lnTo>
                <a:lnTo>
                  <a:pt x="7778213" y="5909093"/>
                </a:lnTo>
                <a:lnTo>
                  <a:pt x="7485321" y="5909093"/>
                </a:lnTo>
                <a:lnTo>
                  <a:pt x="7485321" y="5909094"/>
                </a:lnTo>
                <a:lnTo>
                  <a:pt x="4228895" y="5909094"/>
                </a:lnTo>
                <a:lnTo>
                  <a:pt x="4228895" y="5909112"/>
                </a:lnTo>
                <a:lnTo>
                  <a:pt x="3936003" y="5909112"/>
                </a:lnTo>
                <a:lnTo>
                  <a:pt x="3936003" y="5909113"/>
                </a:lnTo>
                <a:lnTo>
                  <a:pt x="0" y="5909113"/>
                </a:lnTo>
                <a:lnTo>
                  <a:pt x="2796838" y="1676"/>
                </a:lnTo>
                <a:lnTo>
                  <a:pt x="2916686" y="1676"/>
                </a:lnTo>
                <a:lnTo>
                  <a:pt x="2917470" y="20"/>
                </a:lnTo>
                <a:lnTo>
                  <a:pt x="3210362" y="20"/>
                </a:lnTo>
                <a:lnTo>
                  <a:pt x="3210362" y="19"/>
                </a:lnTo>
                <a:lnTo>
                  <a:pt x="3555322" y="19"/>
                </a:lnTo>
                <a:lnTo>
                  <a:pt x="3555322" y="1"/>
                </a:lnTo>
                <a:lnTo>
                  <a:pt x="3848214" y="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DF0924E5-8F0D-47CB-B59E-155AFCF8C3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8858"/>
            <a:ext cx="6769978" cy="5907437"/>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B76084B-B2AC-4A26-84A9-C708B9ACCDC7}"/>
              </a:ext>
            </a:extLst>
          </p:cNvPr>
          <p:cNvSpPr>
            <a:spLocks noGrp="1"/>
          </p:cNvSpPr>
          <p:nvPr>
            <p:ph type="title"/>
          </p:nvPr>
        </p:nvSpPr>
        <p:spPr>
          <a:xfrm>
            <a:off x="838200" y="992088"/>
            <a:ext cx="4277264" cy="2862729"/>
          </a:xfrm>
        </p:spPr>
        <p:txBody>
          <a:bodyPr anchor="b">
            <a:normAutofit/>
          </a:bodyPr>
          <a:lstStyle/>
          <a:p>
            <a:r>
              <a:rPr lang="sk-SK" sz="4800" dirty="0" err="1">
                <a:solidFill>
                  <a:srgbClr val="FFFFFF"/>
                </a:solidFill>
              </a:rPr>
              <a:t>Contents</a:t>
            </a:r>
            <a:endParaRPr lang="en-US" sz="4800" dirty="0">
              <a:solidFill>
                <a:srgbClr val="FFFFFF"/>
              </a:solidFill>
            </a:endParaRPr>
          </a:p>
        </p:txBody>
      </p:sp>
      <p:sp>
        <p:nvSpPr>
          <p:cNvPr id="3" name="Content Placeholder 2">
            <a:extLst>
              <a:ext uri="{FF2B5EF4-FFF2-40B4-BE49-F238E27FC236}">
                <a16:creationId xmlns:a16="http://schemas.microsoft.com/office/drawing/2014/main" id="{81124B48-B3D8-49BA-A69C-E1BD70A7C46B}"/>
              </a:ext>
            </a:extLst>
          </p:cNvPr>
          <p:cNvSpPr>
            <a:spLocks noGrp="1"/>
          </p:cNvSpPr>
          <p:nvPr>
            <p:ph idx="1"/>
          </p:nvPr>
        </p:nvSpPr>
        <p:spPr>
          <a:xfrm>
            <a:off x="6769978" y="1338724"/>
            <a:ext cx="4583821" cy="4415146"/>
          </a:xfrm>
        </p:spPr>
        <p:txBody>
          <a:bodyPr anchor="ctr">
            <a:normAutofit/>
          </a:bodyPr>
          <a:lstStyle/>
          <a:p>
            <a:r>
              <a:rPr lang="en-US" sz="2000" dirty="0">
                <a:solidFill>
                  <a:schemeClr val="bg1"/>
                </a:solidFill>
              </a:rPr>
              <a:t>Sanctions as a push to negotiations</a:t>
            </a:r>
          </a:p>
          <a:p>
            <a:r>
              <a:rPr lang="en-US" sz="2000" dirty="0">
                <a:solidFill>
                  <a:schemeClr val="bg1"/>
                </a:solidFill>
              </a:rPr>
              <a:t>Negotiation as the key goal of sanctions</a:t>
            </a:r>
          </a:p>
          <a:p>
            <a:r>
              <a:rPr lang="en-US" sz="2000" dirty="0">
                <a:solidFill>
                  <a:schemeClr val="bg1"/>
                </a:solidFill>
              </a:rPr>
              <a:t>MHS, MEO, WO, and preparedness refresher</a:t>
            </a:r>
          </a:p>
          <a:p>
            <a:r>
              <a:rPr lang="en-US" sz="2000" dirty="0">
                <a:solidFill>
                  <a:schemeClr val="bg1"/>
                </a:solidFill>
              </a:rPr>
              <a:t>Coerce, constrain, signal</a:t>
            </a:r>
          </a:p>
          <a:p>
            <a:r>
              <a:rPr lang="en-US" sz="2000" dirty="0">
                <a:solidFill>
                  <a:schemeClr val="bg1"/>
                </a:solidFill>
              </a:rPr>
              <a:t>Leverage in negotiation and mediation</a:t>
            </a:r>
          </a:p>
          <a:p>
            <a:r>
              <a:rPr lang="en-US" sz="2000" dirty="0">
                <a:solidFill>
                  <a:schemeClr val="bg1"/>
                </a:solidFill>
              </a:rPr>
              <a:t>Setting boundaries with sanctions</a:t>
            </a:r>
          </a:p>
          <a:p>
            <a:r>
              <a:rPr lang="en-US" sz="2000" dirty="0">
                <a:solidFill>
                  <a:schemeClr val="bg1"/>
                </a:solidFill>
              </a:rPr>
              <a:t>Threat of sanctions</a:t>
            </a:r>
          </a:p>
          <a:p>
            <a:endParaRPr lang="en-US" sz="2000" dirty="0">
              <a:solidFill>
                <a:schemeClr val="bg1"/>
              </a:solidFill>
            </a:endParaRPr>
          </a:p>
        </p:txBody>
      </p:sp>
    </p:spTree>
    <p:extLst>
      <p:ext uri="{BB962C8B-B14F-4D97-AF65-F5344CB8AC3E}">
        <p14:creationId xmlns:p14="http://schemas.microsoft.com/office/powerpoint/2010/main" val="26896845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A915C2-B266-45E0-9BD9-F536981045CA}"/>
              </a:ext>
            </a:extLst>
          </p:cNvPr>
          <p:cNvSpPr>
            <a:spLocks noGrp="1"/>
          </p:cNvSpPr>
          <p:nvPr>
            <p:ph type="title"/>
          </p:nvPr>
        </p:nvSpPr>
        <p:spPr>
          <a:xfrm>
            <a:off x="635000" y="640823"/>
            <a:ext cx="3418659" cy="2044900"/>
          </a:xfrm>
        </p:spPr>
        <p:txBody>
          <a:bodyPr anchor="ctr">
            <a:normAutofit/>
          </a:bodyPr>
          <a:lstStyle/>
          <a:p>
            <a:r>
              <a:rPr lang="en-US" sz="5400" b="1" dirty="0"/>
              <a:t>Departing debate</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2">
            <a:extLst>
              <a:ext uri="{FF2B5EF4-FFF2-40B4-BE49-F238E27FC236}">
                <a16:creationId xmlns:a16="http://schemas.microsoft.com/office/drawing/2014/main" id="{DD500DC7-AFA1-4FA0-AD5B-94A7D5FF26B7}"/>
              </a:ext>
            </a:extLst>
          </p:cNvPr>
          <p:cNvGraphicFramePr>
            <a:graphicFrameLocks noGrp="1"/>
          </p:cNvGraphicFramePr>
          <p:nvPr>
            <p:ph idx="1"/>
            <p:extLst>
              <p:ext uri="{D42A27DB-BD31-4B8C-83A1-F6EECF244321}">
                <p14:modId xmlns:p14="http://schemas.microsoft.com/office/powerpoint/2010/main" val="2171639043"/>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a:extLst>
              <a:ext uri="{FF2B5EF4-FFF2-40B4-BE49-F238E27FC236}">
                <a16:creationId xmlns:a16="http://schemas.microsoft.com/office/drawing/2014/main" id="{1C204E8C-56FA-426D-9938-8B8C54465CEC}"/>
              </a:ext>
            </a:extLst>
          </p:cNvPr>
          <p:cNvSpPr/>
          <p:nvPr/>
        </p:nvSpPr>
        <p:spPr>
          <a:xfrm>
            <a:off x="703385" y="3013077"/>
            <a:ext cx="2741793" cy="316388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6A012AE-3FB6-44C4-B6D8-71009902C4DB}"/>
              </a:ext>
            </a:extLst>
          </p:cNvPr>
          <p:cNvSpPr txBox="1"/>
          <p:nvPr/>
        </p:nvSpPr>
        <p:spPr>
          <a:xfrm>
            <a:off x="738554" y="3013077"/>
            <a:ext cx="2706624" cy="1938992"/>
          </a:xfrm>
          <a:prstGeom prst="rect">
            <a:avLst/>
          </a:prstGeom>
          <a:noFill/>
        </p:spPr>
        <p:txBody>
          <a:bodyPr wrap="square" rtlCol="0">
            <a:spAutoFit/>
          </a:bodyPr>
          <a:lstStyle/>
          <a:p>
            <a:pPr algn="ctr"/>
            <a:r>
              <a:rPr lang="en-US" sz="2400" dirty="0"/>
              <a:t>If you see this sign – it’s your time to take over the conversation </a:t>
            </a:r>
            <a:r>
              <a:rPr lang="en-US" sz="2400" dirty="0">
                <a:sym typeface="Wingdings" panose="05000000000000000000" pitchFamily="2" charset="2"/>
              </a:rPr>
              <a:t></a:t>
            </a:r>
          </a:p>
          <a:p>
            <a:endParaRPr lang="en-US" sz="2400" dirty="0"/>
          </a:p>
        </p:txBody>
      </p:sp>
      <p:pic>
        <p:nvPicPr>
          <p:cNvPr id="10" name="Graphic 9" descr="Questions">
            <a:extLst>
              <a:ext uri="{FF2B5EF4-FFF2-40B4-BE49-F238E27FC236}">
                <a16:creationId xmlns:a16="http://schemas.microsoft.com/office/drawing/2014/main" id="{8690E047-6A45-4711-A9BF-3ED97EA3EA1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201427" y="4510796"/>
            <a:ext cx="1454785" cy="1454785"/>
          </a:xfrm>
          <a:prstGeom prst="rect">
            <a:avLst/>
          </a:prstGeom>
        </p:spPr>
      </p:pic>
    </p:spTree>
    <p:extLst>
      <p:ext uri="{BB962C8B-B14F-4D97-AF65-F5344CB8AC3E}">
        <p14:creationId xmlns:p14="http://schemas.microsoft.com/office/powerpoint/2010/main" val="26311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E28520E5-795F-4F04-9E06-555740C6F4DE}"/>
                                            </p:graphicEl>
                                          </p:spTgt>
                                        </p:tgtEl>
                                        <p:attrNameLst>
                                          <p:attrName>style.visibility</p:attrName>
                                        </p:attrNameLst>
                                      </p:cBhvr>
                                      <p:to>
                                        <p:strVal val="visible"/>
                                      </p:to>
                                    </p:set>
                                    <p:animEffect transition="in" filter="fade">
                                      <p:cBhvr>
                                        <p:cTn id="7" dur="500"/>
                                        <p:tgtEl>
                                          <p:spTgt spid="6">
                                            <p:graphicEl>
                                              <a:dgm id="{E28520E5-795F-4F04-9E06-555740C6F4DE}"/>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42D553AC-77C8-4583-AAFD-2E244FF619DE}"/>
                                            </p:graphicEl>
                                          </p:spTgt>
                                        </p:tgtEl>
                                        <p:attrNameLst>
                                          <p:attrName>style.visibility</p:attrName>
                                        </p:attrNameLst>
                                      </p:cBhvr>
                                      <p:to>
                                        <p:strVal val="visible"/>
                                      </p:to>
                                    </p:set>
                                    <p:animEffect transition="in" filter="fade">
                                      <p:cBhvr>
                                        <p:cTn id="10" dur="500"/>
                                        <p:tgtEl>
                                          <p:spTgt spid="6">
                                            <p:graphicEl>
                                              <a:dgm id="{42D553AC-77C8-4583-AAFD-2E244FF619D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1CD0749F-E118-44EF-8D7D-B3A6CC5E79FD}"/>
                                            </p:graphicEl>
                                          </p:spTgt>
                                        </p:tgtEl>
                                        <p:attrNameLst>
                                          <p:attrName>style.visibility</p:attrName>
                                        </p:attrNameLst>
                                      </p:cBhvr>
                                      <p:to>
                                        <p:strVal val="visible"/>
                                      </p:to>
                                    </p:set>
                                    <p:animEffect transition="in" filter="fade">
                                      <p:cBhvr>
                                        <p:cTn id="15" dur="500"/>
                                        <p:tgtEl>
                                          <p:spTgt spid="6">
                                            <p:graphicEl>
                                              <a:dgm id="{1CD0749F-E118-44EF-8D7D-B3A6CC5E79F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3924B185-9128-4631-944E-6EB05A9B4ACF}"/>
                                            </p:graphicEl>
                                          </p:spTgt>
                                        </p:tgtEl>
                                        <p:attrNameLst>
                                          <p:attrName>style.visibility</p:attrName>
                                        </p:attrNameLst>
                                      </p:cBhvr>
                                      <p:to>
                                        <p:strVal val="visible"/>
                                      </p:to>
                                    </p:set>
                                    <p:animEffect transition="in" filter="fade">
                                      <p:cBhvr>
                                        <p:cTn id="18" dur="500"/>
                                        <p:tgtEl>
                                          <p:spTgt spid="6">
                                            <p:graphicEl>
                                              <a:dgm id="{3924B185-9128-4631-944E-6EB05A9B4AC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F46B481C-16C6-4028-AE45-7E05ABDEEC16}"/>
                                            </p:graphicEl>
                                          </p:spTgt>
                                        </p:tgtEl>
                                        <p:attrNameLst>
                                          <p:attrName>style.visibility</p:attrName>
                                        </p:attrNameLst>
                                      </p:cBhvr>
                                      <p:to>
                                        <p:strVal val="visible"/>
                                      </p:to>
                                    </p:set>
                                    <p:animEffect transition="in" filter="fade">
                                      <p:cBhvr>
                                        <p:cTn id="23" dur="500"/>
                                        <p:tgtEl>
                                          <p:spTgt spid="6">
                                            <p:graphicEl>
                                              <a:dgm id="{F46B481C-16C6-4028-AE45-7E05ABDEEC16}"/>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EB55501A-3821-47A6-AE32-67DB62307433}"/>
                                            </p:graphicEl>
                                          </p:spTgt>
                                        </p:tgtEl>
                                        <p:attrNameLst>
                                          <p:attrName>style.visibility</p:attrName>
                                        </p:attrNameLst>
                                      </p:cBhvr>
                                      <p:to>
                                        <p:strVal val="visible"/>
                                      </p:to>
                                    </p:set>
                                    <p:animEffect transition="in" filter="fade">
                                      <p:cBhvr>
                                        <p:cTn id="26" dur="500"/>
                                        <p:tgtEl>
                                          <p:spTgt spid="6">
                                            <p:graphicEl>
                                              <a:dgm id="{EB55501A-3821-47A6-AE32-67DB62307433}"/>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graphicEl>
                                              <a:dgm id="{EA814FF7-8A2A-4F04-A0F1-B5A4CDFCCF6D}"/>
                                            </p:graphicEl>
                                          </p:spTgt>
                                        </p:tgtEl>
                                        <p:attrNameLst>
                                          <p:attrName>style.visibility</p:attrName>
                                        </p:attrNameLst>
                                      </p:cBhvr>
                                      <p:to>
                                        <p:strVal val="visible"/>
                                      </p:to>
                                    </p:set>
                                    <p:animEffect transition="in" filter="fade">
                                      <p:cBhvr>
                                        <p:cTn id="31" dur="500"/>
                                        <p:tgtEl>
                                          <p:spTgt spid="6">
                                            <p:graphicEl>
                                              <a:dgm id="{EA814FF7-8A2A-4F04-A0F1-B5A4CDFCCF6D}"/>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graphicEl>
                                              <a:dgm id="{096B14A4-1316-4F46-9F01-A1F930CA0BF5}"/>
                                            </p:graphicEl>
                                          </p:spTgt>
                                        </p:tgtEl>
                                        <p:attrNameLst>
                                          <p:attrName>style.visibility</p:attrName>
                                        </p:attrNameLst>
                                      </p:cBhvr>
                                      <p:to>
                                        <p:strVal val="visible"/>
                                      </p:to>
                                    </p:set>
                                    <p:animEffect transition="in" filter="fade">
                                      <p:cBhvr>
                                        <p:cTn id="34" dur="500"/>
                                        <p:tgtEl>
                                          <p:spTgt spid="6">
                                            <p:graphicEl>
                                              <a:dgm id="{096B14A4-1316-4F46-9F01-A1F930CA0BF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CB5B5A-6395-442A-8FE2-10ED9EA05625}"/>
              </a:ext>
            </a:extLst>
          </p:cNvPr>
          <p:cNvSpPr>
            <a:spLocks noGrp="1"/>
          </p:cNvSpPr>
          <p:nvPr>
            <p:ph type="title"/>
          </p:nvPr>
        </p:nvSpPr>
        <p:spPr>
          <a:xfrm>
            <a:off x="589560" y="856180"/>
            <a:ext cx="4560584" cy="1128068"/>
          </a:xfrm>
        </p:spPr>
        <p:txBody>
          <a:bodyPr anchor="ctr">
            <a:normAutofit/>
          </a:bodyPr>
          <a:lstStyle/>
          <a:p>
            <a:r>
              <a:rPr lang="en-US" sz="3700"/>
              <a:t>Let’s look at a case – Myanmar today</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E1AC40-6385-489E-A9E8-35C970AB01DC}"/>
              </a:ext>
            </a:extLst>
          </p:cNvPr>
          <p:cNvSpPr>
            <a:spLocks noGrp="1"/>
          </p:cNvSpPr>
          <p:nvPr>
            <p:ph idx="1"/>
          </p:nvPr>
        </p:nvSpPr>
        <p:spPr>
          <a:xfrm>
            <a:off x="590719" y="2330505"/>
            <a:ext cx="4559425" cy="3979585"/>
          </a:xfrm>
        </p:spPr>
        <p:txBody>
          <a:bodyPr anchor="ctr">
            <a:normAutofit/>
          </a:bodyPr>
          <a:lstStyle/>
          <a:p>
            <a:r>
              <a:rPr lang="en-US" sz="2000" dirty="0"/>
              <a:t>Should there be stricter sanctions on the Tatmadaw?</a:t>
            </a:r>
          </a:p>
          <a:p>
            <a:r>
              <a:rPr lang="en-US" sz="2000" dirty="0"/>
              <a:t>What type?</a:t>
            </a:r>
          </a:p>
          <a:p>
            <a:r>
              <a:rPr lang="en-US" sz="2000" dirty="0"/>
              <a:t>Who should be the sender and what should be the demand?</a:t>
            </a:r>
          </a:p>
          <a:p>
            <a:r>
              <a:rPr lang="en-US" sz="2000" dirty="0"/>
              <a:t>What would stricter sanctions on Tatmadaw lead to?</a:t>
            </a:r>
          </a:p>
          <a:p>
            <a:pPr lvl="1"/>
            <a:r>
              <a:rPr lang="en-US" sz="2000" dirty="0"/>
              <a:t>Internationally (think China)</a:t>
            </a:r>
          </a:p>
          <a:p>
            <a:pPr lvl="1"/>
            <a:r>
              <a:rPr lang="en-US" sz="2000" dirty="0"/>
              <a:t>Internally (think internal conflicts, HR)</a:t>
            </a:r>
          </a:p>
          <a:p>
            <a:r>
              <a:rPr lang="en-US" sz="2000" dirty="0">
                <a:hlinkClick r:id="rId2"/>
              </a:rPr>
              <a:t>https://youtu.be/p5DPpQjEAYE</a:t>
            </a:r>
            <a:r>
              <a:rPr lang="en-US" sz="2000" dirty="0"/>
              <a:t> </a:t>
            </a:r>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ueling Ceasefires: Myanmar's Conflict Landscape in 2019 | ACLED">
            <a:extLst>
              <a:ext uri="{FF2B5EF4-FFF2-40B4-BE49-F238E27FC236}">
                <a16:creationId xmlns:a16="http://schemas.microsoft.com/office/drawing/2014/main" id="{27AD0856-168F-4F39-9D38-C3E8C25E6FE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541" r="4837" b="-2"/>
          <a:stretch/>
        </p:blipFill>
        <p:spPr bwMode="auto">
          <a:xfrm>
            <a:off x="5977788" y="799352"/>
            <a:ext cx="5717388" cy="5259296"/>
          </a:xfrm>
          <a:prstGeom prst="rect">
            <a:avLst/>
          </a:prstGeom>
          <a:noFill/>
          <a:extLst>
            <a:ext uri="{909E8E84-426E-40DD-AFC4-6F175D3DCCD1}">
              <a14:hiddenFill xmlns:a14="http://schemas.microsoft.com/office/drawing/2010/main">
                <a:solidFill>
                  <a:srgbClr val="FFFFFF"/>
                </a:solidFill>
              </a14:hiddenFill>
            </a:ext>
          </a:extLst>
        </p:spPr>
      </p:pic>
      <p:pic>
        <p:nvPicPr>
          <p:cNvPr id="14" name="Graphic 13" descr="Questions">
            <a:extLst>
              <a:ext uri="{FF2B5EF4-FFF2-40B4-BE49-F238E27FC236}">
                <a16:creationId xmlns:a16="http://schemas.microsoft.com/office/drawing/2014/main" id="{57B5CE8F-2FCC-4835-9639-7FB930D6A529}"/>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028818" y="2786499"/>
            <a:ext cx="747551" cy="747551"/>
          </a:xfrm>
          <a:prstGeom prst="rect">
            <a:avLst/>
          </a:prstGeom>
        </p:spPr>
      </p:pic>
    </p:spTree>
    <p:extLst>
      <p:ext uri="{BB962C8B-B14F-4D97-AF65-F5344CB8AC3E}">
        <p14:creationId xmlns:p14="http://schemas.microsoft.com/office/powerpoint/2010/main" val="1292829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A6B319F-86FE-4754-878E-06F0804D88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1" name="Rectangle 10">
            <a:extLst>
              <a:ext uri="{FF2B5EF4-FFF2-40B4-BE49-F238E27FC236}">
                <a16:creationId xmlns:a16="http://schemas.microsoft.com/office/drawing/2014/main" id="{DCF7D1B5-3477-499F-ACC5-2C8B07F4ED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5BA827-F04B-4878-8305-B036C0152D3D}"/>
              </a:ext>
            </a:extLst>
          </p:cNvPr>
          <p:cNvSpPr>
            <a:spLocks noGrp="1"/>
          </p:cNvSpPr>
          <p:nvPr>
            <p:ph type="title"/>
          </p:nvPr>
        </p:nvSpPr>
        <p:spPr>
          <a:xfrm>
            <a:off x="992206" y="1140543"/>
            <a:ext cx="2823275" cy="4969252"/>
          </a:xfrm>
        </p:spPr>
        <p:txBody>
          <a:bodyPr anchor="t">
            <a:normAutofit/>
          </a:bodyPr>
          <a:lstStyle/>
          <a:p>
            <a:r>
              <a:rPr lang="en-US" sz="3200" b="1" dirty="0">
                <a:solidFill>
                  <a:srgbClr val="FFFFFF"/>
                </a:solidFill>
              </a:rPr>
              <a:t>Myanmar evolving regime</a:t>
            </a:r>
            <a:r>
              <a:rPr lang="en-US" sz="3200" dirty="0">
                <a:solidFill>
                  <a:srgbClr val="FFFFFF"/>
                </a:solidFill>
              </a:rPr>
              <a:t/>
            </a:r>
            <a:br>
              <a:rPr lang="en-US" sz="3200" dirty="0">
                <a:solidFill>
                  <a:srgbClr val="FFFFFF"/>
                </a:solidFill>
              </a:rPr>
            </a:br>
            <a:r>
              <a:rPr lang="en-US" sz="3200" dirty="0">
                <a:solidFill>
                  <a:srgbClr val="FFFFFF"/>
                </a:solidFill>
              </a:rPr>
              <a:t/>
            </a:r>
            <a:br>
              <a:rPr lang="en-US" sz="3200" dirty="0">
                <a:solidFill>
                  <a:srgbClr val="FFFFFF"/>
                </a:solidFill>
              </a:rPr>
            </a:br>
            <a:r>
              <a:rPr lang="en-US" sz="3200" dirty="0">
                <a:solidFill>
                  <a:srgbClr val="FFFFFF"/>
                </a:solidFill>
              </a:rPr>
              <a:t/>
            </a:r>
            <a:br>
              <a:rPr lang="en-US" sz="3200" dirty="0">
                <a:solidFill>
                  <a:srgbClr val="FFFFFF"/>
                </a:solidFill>
              </a:rPr>
            </a:br>
            <a:r>
              <a:rPr lang="en-US" sz="1400" dirty="0"/>
              <a:t>Myanmar is in GSP (</a:t>
            </a:r>
            <a:r>
              <a:rPr lang="en-US" sz="1400" dirty="0" err="1"/>
              <a:t>Generalised</a:t>
            </a:r>
            <a:r>
              <a:rPr lang="en-US" sz="1400" dirty="0"/>
              <a:t> Scheme of Preferences) under EBA</a:t>
            </a:r>
            <a:br>
              <a:rPr lang="en-US" sz="1400" dirty="0"/>
            </a:br>
            <a:r>
              <a:rPr lang="en-US" sz="1400" dirty="0"/>
              <a:t/>
            </a:r>
            <a:br>
              <a:rPr lang="en-US" sz="1400" dirty="0"/>
            </a:br>
            <a:r>
              <a:rPr lang="en-US" sz="1600" i="1" dirty="0" err="1"/>
              <a:t>EBA</a:t>
            </a:r>
            <a:r>
              <a:rPr lang="en-US" sz="1600" i="1" dirty="0"/>
              <a:t> preferences can be removed if beneficiary countries fail to respect core human rights and </a:t>
            </a:r>
            <a:r>
              <a:rPr lang="en-US" sz="1600" i="1" dirty="0" err="1"/>
              <a:t>labour</a:t>
            </a:r>
            <a:r>
              <a:rPr lang="en-US" sz="1600" i="1" dirty="0"/>
              <a:t> rights.</a:t>
            </a:r>
            <a:r>
              <a:rPr lang="en-US" sz="1200" i="1" dirty="0"/>
              <a:t/>
            </a:r>
            <a:br>
              <a:rPr lang="en-US" sz="1200" i="1" dirty="0"/>
            </a:br>
            <a:r>
              <a:rPr lang="en-US" sz="1200" i="1" dirty="0">
                <a:hlinkClick r:id="rId2"/>
              </a:rPr>
              <a:t>https://ec.europa.eu/trade</a:t>
            </a:r>
            <a:r>
              <a:rPr lang="en-US" sz="1200" i="1" dirty="0"/>
              <a:t> </a:t>
            </a:r>
            <a:endParaRPr lang="en-US" sz="3200" dirty="0">
              <a:solidFill>
                <a:srgbClr val="FFFFFF"/>
              </a:solidFill>
            </a:endParaRPr>
          </a:p>
        </p:txBody>
      </p:sp>
      <p:sp>
        <p:nvSpPr>
          <p:cNvPr id="3" name="Content Placeholder 2">
            <a:extLst>
              <a:ext uri="{FF2B5EF4-FFF2-40B4-BE49-F238E27FC236}">
                <a16:creationId xmlns:a16="http://schemas.microsoft.com/office/drawing/2014/main" id="{A9EA39E6-C7B1-421F-9E5B-ACEE88F89B63}"/>
              </a:ext>
            </a:extLst>
          </p:cNvPr>
          <p:cNvSpPr>
            <a:spLocks noGrp="1"/>
          </p:cNvSpPr>
          <p:nvPr>
            <p:ph sz="half" idx="1"/>
          </p:nvPr>
        </p:nvSpPr>
        <p:spPr>
          <a:xfrm>
            <a:off x="4295595" y="707923"/>
            <a:ext cx="3758536" cy="5608349"/>
          </a:xfrm>
        </p:spPr>
        <p:txBody>
          <a:bodyPr>
            <a:normAutofit/>
          </a:bodyPr>
          <a:lstStyle/>
          <a:p>
            <a:r>
              <a:rPr lang="en-US" sz="1700" dirty="0"/>
              <a:t>Last week, the EU said it was </a:t>
            </a:r>
            <a:r>
              <a:rPr lang="en-US" sz="1700" b="1" dirty="0"/>
              <a:t>suspending development funds </a:t>
            </a:r>
            <a:r>
              <a:rPr lang="en-US" sz="1700" dirty="0"/>
              <a:t>to Myanmar, although it has so far </a:t>
            </a:r>
            <a:r>
              <a:rPr lang="en-US" sz="1700" b="1" dirty="0"/>
              <a:t>declined to freeze trade preferences </a:t>
            </a:r>
            <a:r>
              <a:rPr lang="en-US" sz="1700" dirty="0"/>
              <a:t>to one of Asia’s poorest countries for fear of hitting mainly female workers in the textile sector.</a:t>
            </a:r>
          </a:p>
          <a:p>
            <a:r>
              <a:rPr lang="en-US" sz="1700" dirty="0"/>
              <a:t>The EU’s expected new sanctions, which are under preparation this week, </a:t>
            </a:r>
            <a:r>
              <a:rPr lang="en-US" sz="1700" b="1" dirty="0"/>
              <a:t>follow a U.S. decision</a:t>
            </a:r>
            <a:r>
              <a:rPr lang="en-US" sz="1700" dirty="0"/>
              <a:t> last month to </a:t>
            </a:r>
            <a:r>
              <a:rPr lang="en-US" sz="1700" b="1" dirty="0"/>
              <a:t>target the military and their business interests.</a:t>
            </a:r>
          </a:p>
          <a:p>
            <a:r>
              <a:rPr lang="en-US" sz="1700" dirty="0">
                <a:hlinkClick r:id="rId3"/>
              </a:rPr>
              <a:t>https://www.reuters.com/article/us-myanmar-politics-eu-idUSKBN2B01D1</a:t>
            </a:r>
            <a:r>
              <a:rPr lang="en-US" sz="1700" dirty="0"/>
              <a:t> </a:t>
            </a:r>
          </a:p>
        </p:txBody>
      </p:sp>
      <p:sp>
        <p:nvSpPr>
          <p:cNvPr id="4" name="Content Placeholder 3">
            <a:extLst>
              <a:ext uri="{FF2B5EF4-FFF2-40B4-BE49-F238E27FC236}">
                <a16:creationId xmlns:a16="http://schemas.microsoft.com/office/drawing/2014/main" id="{70E0A820-B82D-434E-BD62-3474F13A1A9B}"/>
              </a:ext>
            </a:extLst>
          </p:cNvPr>
          <p:cNvSpPr>
            <a:spLocks noGrp="1"/>
          </p:cNvSpPr>
          <p:nvPr>
            <p:ph sz="half" idx="2"/>
          </p:nvPr>
        </p:nvSpPr>
        <p:spPr>
          <a:xfrm>
            <a:off x="8298427" y="639096"/>
            <a:ext cx="3511550" cy="5067575"/>
          </a:xfrm>
        </p:spPr>
        <p:txBody>
          <a:bodyPr>
            <a:normAutofit/>
          </a:bodyPr>
          <a:lstStyle/>
          <a:p>
            <a:r>
              <a:rPr lang="en-US" sz="1400" dirty="0"/>
              <a:t>In 2019:</a:t>
            </a:r>
          </a:p>
          <a:p>
            <a:r>
              <a:rPr lang="en-US" sz="1400" dirty="0"/>
              <a:t>Total trade between the two partners </a:t>
            </a:r>
            <a:r>
              <a:rPr lang="en-US" sz="1400" dirty="0" err="1"/>
              <a:t>equalled</a:t>
            </a:r>
            <a:r>
              <a:rPr lang="en-US" sz="1400" dirty="0"/>
              <a:t> €3.4 billion.</a:t>
            </a:r>
          </a:p>
          <a:p>
            <a:r>
              <a:rPr lang="en-US" sz="1400" dirty="0"/>
              <a:t>The EU ranked as the third biggest trade partner of Myanmar (after China and Thailand), accounting for 11% of the country’s total trade. Myanmar is the EU’s 69th largest trading partner (accounting for 0.1% of the EU’s total trade).</a:t>
            </a:r>
          </a:p>
          <a:p>
            <a:r>
              <a:rPr lang="en-US" sz="1400" dirty="0"/>
              <a:t>The EU imported goods worth €2.8 billion from Myanmar. The key EU imports from Myanmar are dominated by textiles, footwear and agricultural products.</a:t>
            </a:r>
          </a:p>
          <a:p>
            <a:r>
              <a:rPr lang="en-US" sz="1400" dirty="0"/>
              <a:t>The EU exported goods worth almost €609 million to Myanmar. The key EU exports to Myanmar are dominated by machinery, transport equipment and chemicals.</a:t>
            </a:r>
          </a:p>
          <a:p>
            <a:endParaRPr lang="en-US" sz="1400" dirty="0"/>
          </a:p>
        </p:txBody>
      </p:sp>
      <p:pic>
        <p:nvPicPr>
          <p:cNvPr id="5" name="Picture 4">
            <a:extLst>
              <a:ext uri="{FF2B5EF4-FFF2-40B4-BE49-F238E27FC236}">
                <a16:creationId xmlns:a16="http://schemas.microsoft.com/office/drawing/2014/main" id="{F7A098DC-4D8E-44AA-8DF8-B52901AE5692}"/>
              </a:ext>
            </a:extLst>
          </p:cNvPr>
          <p:cNvPicPr>
            <a:picLocks noChangeAspect="1"/>
          </p:cNvPicPr>
          <p:nvPr/>
        </p:nvPicPr>
        <p:blipFill>
          <a:blip r:embed="rId4"/>
          <a:stretch>
            <a:fillRect/>
          </a:stretch>
        </p:blipFill>
        <p:spPr>
          <a:xfrm>
            <a:off x="5252714" y="4613281"/>
            <a:ext cx="5619790" cy="2013335"/>
          </a:xfrm>
          <a:prstGeom prst="rect">
            <a:avLst/>
          </a:prstGeom>
        </p:spPr>
      </p:pic>
      <p:sp>
        <p:nvSpPr>
          <p:cNvPr id="6" name="TextBox 5">
            <a:extLst>
              <a:ext uri="{FF2B5EF4-FFF2-40B4-BE49-F238E27FC236}">
                <a16:creationId xmlns:a16="http://schemas.microsoft.com/office/drawing/2014/main" id="{6A4CC3ED-EDF6-4B9E-925B-1435E8B4A8C2}"/>
              </a:ext>
            </a:extLst>
          </p:cNvPr>
          <p:cNvSpPr txBox="1"/>
          <p:nvPr/>
        </p:nvSpPr>
        <p:spPr>
          <a:xfrm>
            <a:off x="1111814" y="4893730"/>
            <a:ext cx="2583074" cy="147732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a:t>Can negotiation of the Tatmadaw and exile government be forced/encouraged by sanctions?</a:t>
            </a:r>
          </a:p>
        </p:txBody>
      </p:sp>
    </p:spTree>
    <p:extLst>
      <p:ext uri="{BB962C8B-B14F-4D97-AF65-F5344CB8AC3E}">
        <p14:creationId xmlns:p14="http://schemas.microsoft.com/office/powerpoint/2010/main" val="104807196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5B29-FFF6-416A-B63D-EE5CA8C13784}"/>
              </a:ext>
            </a:extLst>
          </p:cNvPr>
          <p:cNvSpPr>
            <a:spLocks noGrp="1"/>
          </p:cNvSpPr>
          <p:nvPr>
            <p:ph type="title"/>
          </p:nvPr>
        </p:nvSpPr>
        <p:spPr>
          <a:xfrm>
            <a:off x="1653363" y="365760"/>
            <a:ext cx="9367203" cy="1188720"/>
          </a:xfrm>
        </p:spPr>
        <p:txBody>
          <a:bodyPr>
            <a:normAutofit/>
          </a:bodyPr>
          <a:lstStyle/>
          <a:p>
            <a:r>
              <a:rPr lang="en-US" dirty="0"/>
              <a:t>Sanctions and  getting to negotiation</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B638E24-2A3B-4FD7-A384-7F849FD8EDF1}"/>
              </a:ext>
            </a:extLst>
          </p:cNvPr>
          <p:cNvSpPr>
            <a:spLocks noGrp="1"/>
          </p:cNvSpPr>
          <p:nvPr>
            <p:ph idx="1"/>
          </p:nvPr>
        </p:nvSpPr>
        <p:spPr>
          <a:xfrm>
            <a:off x="1653363" y="2132195"/>
            <a:ext cx="5354228" cy="4085725"/>
          </a:xfrm>
        </p:spPr>
        <p:txBody>
          <a:bodyPr anchor="t">
            <a:normAutofit/>
          </a:bodyPr>
          <a:lstStyle/>
          <a:p>
            <a:r>
              <a:rPr lang="en-US" sz="2400" b="1" dirty="0"/>
              <a:t>Ripeness </a:t>
            </a:r>
            <a:r>
              <a:rPr lang="en-US" sz="2400" dirty="0"/>
              <a:t>(</a:t>
            </a:r>
            <a:r>
              <a:rPr lang="en-US" sz="2400" dirty="0" err="1"/>
              <a:t>Zartman</a:t>
            </a:r>
            <a:r>
              <a:rPr lang="en-US" sz="2400" dirty="0"/>
              <a:t>) </a:t>
            </a:r>
            <a:r>
              <a:rPr lang="en-US" sz="2400" b="1" dirty="0"/>
              <a:t>and </a:t>
            </a:r>
            <a:br>
              <a:rPr lang="en-US" sz="2400" b="1" dirty="0"/>
            </a:br>
            <a:r>
              <a:rPr lang="en-US" sz="2400" b="1" dirty="0"/>
              <a:t>Readiness theories </a:t>
            </a:r>
            <a:r>
              <a:rPr lang="en-US" sz="2400" dirty="0"/>
              <a:t>(Pruitt, </a:t>
            </a:r>
            <a:r>
              <a:rPr lang="en-US" altLang="en-US" sz="2400" dirty="0"/>
              <a:t>Olczak</a:t>
            </a:r>
            <a:r>
              <a:rPr lang="en-US" sz="2400" dirty="0"/>
              <a:t>)</a:t>
            </a:r>
          </a:p>
        </p:txBody>
      </p:sp>
      <p:graphicFrame>
        <p:nvGraphicFramePr>
          <p:cNvPr id="7" name="Zástupný symbol pro obsah 5">
            <a:extLst>
              <a:ext uri="{FF2B5EF4-FFF2-40B4-BE49-F238E27FC236}">
                <a16:creationId xmlns:a16="http://schemas.microsoft.com/office/drawing/2014/main" id="{35ABD74C-B53B-43E2-8FD5-44C5EF23806E}"/>
              </a:ext>
            </a:extLst>
          </p:cNvPr>
          <p:cNvGraphicFramePr>
            <a:graphicFrameLocks/>
          </p:cNvGraphicFramePr>
          <p:nvPr>
            <p:extLst>
              <p:ext uri="{D42A27DB-BD31-4B8C-83A1-F6EECF244321}">
                <p14:modId xmlns:p14="http://schemas.microsoft.com/office/powerpoint/2010/main" val="2085942125"/>
              </p:ext>
            </p:extLst>
          </p:nvPr>
        </p:nvGraphicFramePr>
        <p:xfrm>
          <a:off x="1079164" y="2252121"/>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6243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750F2E14-9EEF-47B4-AC2C-1C0CCB55764D}"/>
              </a:ext>
            </a:extLst>
          </p:cNvPr>
          <p:cNvSpPr>
            <a:spLocks noGrp="1"/>
          </p:cNvSpPr>
          <p:nvPr>
            <p:ph type="title"/>
          </p:nvPr>
        </p:nvSpPr>
        <p:spPr>
          <a:xfrm>
            <a:off x="838200" y="365126"/>
            <a:ext cx="5340605" cy="1146176"/>
          </a:xfrm>
        </p:spPr>
        <p:txBody>
          <a:bodyPr>
            <a:normAutofit/>
          </a:bodyPr>
          <a:lstStyle/>
          <a:p>
            <a:r>
              <a:rPr lang="en-US" altLang="cs-CZ" dirty="0"/>
              <a:t>Sanctions and crises</a:t>
            </a:r>
            <a:endParaRPr lang="cs-CZ" altLang="cs-CZ" dirty="0"/>
          </a:p>
        </p:txBody>
      </p:sp>
      <p:sp>
        <p:nvSpPr>
          <p:cNvPr id="136" name="Freeform: Shape 135">
            <a:extLst>
              <a:ext uri="{FF2B5EF4-FFF2-40B4-BE49-F238E27FC236}">
                <a16:creationId xmlns:a16="http://schemas.microsoft.com/office/drawing/2014/main" id="{05C7EBC3-4672-4DAB-81C2-58661FAFAE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40BF962F-4C6F-461E-86F2-C43F56CC93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139">
            <a:extLst>
              <a:ext uri="{FF2B5EF4-FFF2-40B4-BE49-F238E27FC236}">
                <a16:creationId xmlns:a16="http://schemas.microsoft.com/office/drawing/2014/main" id="{2E94A4F7-38E4-45EA-8E2E-CE1B5766B4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291" name="Zástupný symbol pro obsah 2">
            <a:extLst>
              <a:ext uri="{FF2B5EF4-FFF2-40B4-BE49-F238E27FC236}">
                <a16:creationId xmlns:a16="http://schemas.microsoft.com/office/drawing/2014/main" id="{CFDFA414-1381-49DB-8EA0-900412B6B0EB}"/>
              </a:ext>
            </a:extLst>
          </p:cNvPr>
          <p:cNvSpPr>
            <a:spLocks noGrp="1"/>
          </p:cNvSpPr>
          <p:nvPr>
            <p:ph sz="quarter" idx="1"/>
          </p:nvPr>
        </p:nvSpPr>
        <p:spPr>
          <a:xfrm>
            <a:off x="691245" y="2177502"/>
            <a:ext cx="3603171" cy="3639684"/>
          </a:xfrm>
        </p:spPr>
        <p:txBody>
          <a:bodyPr anchor="ctr">
            <a:normAutofit/>
          </a:bodyPr>
          <a:lstStyle/>
          <a:p>
            <a:pPr>
              <a:defRPr/>
            </a:pPr>
            <a:r>
              <a:rPr lang="en-US" altLang="cs-CZ" sz="1600" b="1" dirty="0">
                <a:solidFill>
                  <a:srgbClr val="FFFFFF"/>
                </a:solidFill>
              </a:rPr>
              <a:t>economic factors influence </a:t>
            </a:r>
            <a:r>
              <a:rPr lang="en-US" altLang="cs-CZ" sz="1600" dirty="0">
                <a:solidFill>
                  <a:srgbClr val="FFFFFF"/>
                </a:solidFill>
              </a:rPr>
              <a:t>the incentive and payoff structure of parties and provide resources to finance armed conflict </a:t>
            </a:r>
          </a:p>
          <a:p>
            <a:pPr>
              <a:defRPr/>
            </a:pPr>
            <a:r>
              <a:rPr lang="en-US" altLang="cs-CZ" sz="1600" dirty="0">
                <a:solidFill>
                  <a:srgbClr val="FFFFFF"/>
                </a:solidFill>
              </a:rPr>
              <a:t>they contribute to the initiation, perpetuation or termination of negotiations</a:t>
            </a:r>
          </a:p>
          <a:p>
            <a:pPr>
              <a:defRPr/>
            </a:pPr>
            <a:endParaRPr lang="en-US" altLang="cs-CZ" sz="1600" dirty="0">
              <a:solidFill>
                <a:srgbClr val="FFFFFF"/>
              </a:solidFill>
            </a:endParaRPr>
          </a:p>
          <a:p>
            <a:pPr>
              <a:defRPr/>
            </a:pPr>
            <a:r>
              <a:rPr lang="en-US" altLang="cs-CZ" sz="1600" dirty="0">
                <a:solidFill>
                  <a:srgbClr val="FFFFFF"/>
                </a:solidFill>
              </a:rPr>
              <a:t>amid negotiations/mediations economic instruments can serve to </a:t>
            </a:r>
            <a:r>
              <a:rPr lang="en-US" altLang="cs-CZ" sz="1600" b="1" u="sng" dirty="0">
                <a:solidFill>
                  <a:srgbClr val="FFFFFF"/>
                </a:solidFill>
              </a:rPr>
              <a:t>entice, constrain, or coerce actors</a:t>
            </a:r>
          </a:p>
          <a:p>
            <a:pPr lvl="1">
              <a:defRPr/>
            </a:pPr>
            <a:r>
              <a:rPr lang="en-US" altLang="cs-CZ" sz="1600" dirty="0">
                <a:solidFill>
                  <a:srgbClr val="FFFFFF"/>
                </a:solidFill>
              </a:rPr>
              <a:t>the capability of influence stems from third-party leverage in negotiations</a:t>
            </a:r>
            <a:endParaRPr lang="cs-CZ" altLang="cs-CZ" sz="1600" dirty="0">
              <a:solidFill>
                <a:srgbClr val="FFFFFF"/>
              </a:solidFill>
            </a:endParaRPr>
          </a:p>
        </p:txBody>
      </p:sp>
      <p:pic>
        <p:nvPicPr>
          <p:cNvPr id="8" name="Picture 6" descr="Image result for conflict ripeness theory">
            <a:extLst>
              <a:ext uri="{FF2B5EF4-FFF2-40B4-BE49-F238E27FC236}">
                <a16:creationId xmlns:a16="http://schemas.microsoft.com/office/drawing/2014/main" id="{08BAF779-DBF6-41FF-B68A-1B1BB70F788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60547" y="1941275"/>
            <a:ext cx="4657316" cy="4599100"/>
          </a:xfrm>
          <a:custGeom>
            <a:avLst/>
            <a:gdLst/>
            <a:ahLst/>
            <a:cxnLst/>
            <a:rect l="l" t="t" r="r" b="b"/>
            <a:pathLst>
              <a:path w="4636009" h="5032375">
                <a:moveTo>
                  <a:pt x="0" y="0"/>
                </a:moveTo>
                <a:lnTo>
                  <a:pt x="4636009" y="0"/>
                </a:lnTo>
                <a:lnTo>
                  <a:pt x="4636009" y="5032375"/>
                </a:lnTo>
                <a:lnTo>
                  <a:pt x="0" y="5032375"/>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ástupný symbol pro číslo snímku 3">
            <a:extLst>
              <a:ext uri="{FF2B5EF4-FFF2-40B4-BE49-F238E27FC236}">
                <a16:creationId xmlns:a16="http://schemas.microsoft.com/office/drawing/2014/main" id="{9C9D0910-9932-4A30-B8D2-8C54C05826FA}"/>
              </a:ext>
            </a:extLst>
          </p:cNvPr>
          <p:cNvSpPr>
            <a:spLocks noGrp="1"/>
          </p:cNvSpPr>
          <p:nvPr>
            <p:ph type="sldNum" sz="quarter" idx="12"/>
          </p:nvPr>
        </p:nvSpPr>
        <p:spPr>
          <a:xfrm>
            <a:off x="10392584" y="6356350"/>
            <a:ext cx="961215" cy="365125"/>
          </a:xfrm>
        </p:spPr>
        <p:txBody>
          <a:bodyPr anchor="ctr">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Aft>
                <a:spcPts val="600"/>
              </a:spcAft>
            </a:pPr>
            <a:fld id="{2ACAAEE6-3942-4E47-8793-A4118E669542}" type="slidenum">
              <a:rPr lang="en-GB" altLang="sk-SK">
                <a:solidFill>
                  <a:schemeClr val="tx1">
                    <a:alpha val="80000"/>
                  </a:schemeClr>
                </a:solidFill>
              </a:rPr>
              <a:pPr>
                <a:spcAft>
                  <a:spcPts val="600"/>
                </a:spcAft>
              </a:pPr>
              <a:t>7</a:t>
            </a:fld>
            <a:endParaRPr lang="en-GB" altLang="sk-SK">
              <a:solidFill>
                <a:schemeClr val="tx1">
                  <a:alpha val="80000"/>
                </a:schemeClr>
              </a:solidFill>
            </a:endParaRPr>
          </a:p>
        </p:txBody>
      </p:sp>
      <p:sp>
        <p:nvSpPr>
          <p:cNvPr id="2" name="Arrow: Striped Right 1">
            <a:extLst>
              <a:ext uri="{FF2B5EF4-FFF2-40B4-BE49-F238E27FC236}">
                <a16:creationId xmlns:a16="http://schemas.microsoft.com/office/drawing/2014/main" id="{759B03A0-EFD9-4014-B054-23F47F0F67CB}"/>
              </a:ext>
            </a:extLst>
          </p:cNvPr>
          <p:cNvSpPr/>
          <p:nvPr/>
        </p:nvSpPr>
        <p:spPr>
          <a:xfrm>
            <a:off x="4893657" y="4521524"/>
            <a:ext cx="1366890" cy="736979"/>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DE5B29-FFF6-416A-B63D-EE5CA8C13784}"/>
              </a:ext>
            </a:extLst>
          </p:cNvPr>
          <p:cNvSpPr>
            <a:spLocks noGrp="1"/>
          </p:cNvSpPr>
          <p:nvPr>
            <p:ph type="title"/>
          </p:nvPr>
        </p:nvSpPr>
        <p:spPr>
          <a:xfrm>
            <a:off x="838200" y="668377"/>
            <a:ext cx="10515600" cy="1325563"/>
          </a:xfrm>
        </p:spPr>
        <p:txBody>
          <a:bodyPr>
            <a:normAutofit/>
          </a:bodyPr>
          <a:lstStyle/>
          <a:p>
            <a:r>
              <a:rPr lang="en-US" dirty="0"/>
              <a:t>Sanctions and negotiation</a:t>
            </a:r>
          </a:p>
        </p:txBody>
      </p:sp>
      <p:sp>
        <p:nvSpPr>
          <p:cNvPr id="3" name="Content Placeholder 2">
            <a:extLst>
              <a:ext uri="{FF2B5EF4-FFF2-40B4-BE49-F238E27FC236}">
                <a16:creationId xmlns:a16="http://schemas.microsoft.com/office/drawing/2014/main" id="{DB638E24-2A3B-4FD7-A384-7F849FD8EDF1}"/>
              </a:ext>
            </a:extLst>
          </p:cNvPr>
          <p:cNvSpPr>
            <a:spLocks noGrp="1"/>
          </p:cNvSpPr>
          <p:nvPr>
            <p:ph sz="half" idx="1"/>
          </p:nvPr>
        </p:nvSpPr>
        <p:spPr>
          <a:xfrm>
            <a:off x="838200" y="2177456"/>
            <a:ext cx="5097780" cy="3795748"/>
          </a:xfrm>
        </p:spPr>
        <p:txBody>
          <a:bodyPr>
            <a:normAutofit/>
          </a:bodyPr>
          <a:lstStyle/>
          <a:p>
            <a:r>
              <a:rPr lang="en-US" sz="1700" b="1" dirty="0"/>
              <a:t>In negotiations sanctions serve especially:</a:t>
            </a:r>
          </a:p>
          <a:p>
            <a:pPr lvl="1"/>
            <a:r>
              <a:rPr lang="en-US" sz="1700" dirty="0"/>
              <a:t>Threaten to punish non-cooperation</a:t>
            </a:r>
          </a:p>
          <a:p>
            <a:pPr lvl="1"/>
            <a:r>
              <a:rPr lang="en-US" sz="1700" dirty="0"/>
              <a:t>Prevent stalling the process</a:t>
            </a:r>
          </a:p>
          <a:p>
            <a:pPr lvl="1"/>
            <a:r>
              <a:rPr lang="en-US" sz="1700" dirty="0"/>
              <a:t>Prevent undermining talks</a:t>
            </a:r>
          </a:p>
          <a:p>
            <a:pPr lvl="1"/>
            <a:r>
              <a:rPr lang="en-US" sz="1700" dirty="0"/>
              <a:t>Lifting is an important instrument</a:t>
            </a:r>
          </a:p>
          <a:p>
            <a:pPr lvl="1"/>
            <a:r>
              <a:rPr lang="en-US" sz="1700" dirty="0"/>
              <a:t>Compliance checks and guarantees</a:t>
            </a:r>
          </a:p>
          <a:p>
            <a:endParaRPr lang="en-US" sz="1700" b="1" dirty="0"/>
          </a:p>
          <a:p>
            <a:r>
              <a:rPr lang="en-US" sz="1700" b="1" dirty="0"/>
              <a:t>Stated purpose?</a:t>
            </a:r>
          </a:p>
          <a:p>
            <a:pPr lvl="1"/>
            <a:r>
              <a:rPr lang="en-US" sz="1700" i="1" dirty="0"/>
              <a:t>“In view of the absence of progress towards democratization and of the violation of human rights in Myanmar/Burma” </a:t>
            </a:r>
            <a:r>
              <a:rPr lang="en-US" sz="1700" dirty="0"/>
              <a:t>(EU Myanmar sanctions)</a:t>
            </a:r>
            <a:endParaRPr lang="en-US" sz="1700" b="1" dirty="0"/>
          </a:p>
        </p:txBody>
      </p:sp>
      <p:sp>
        <p:nvSpPr>
          <p:cNvPr id="4" name="Content Placeholder 3">
            <a:extLst>
              <a:ext uri="{FF2B5EF4-FFF2-40B4-BE49-F238E27FC236}">
                <a16:creationId xmlns:a16="http://schemas.microsoft.com/office/drawing/2014/main" id="{1E6352B6-57A2-4046-AFD7-C85BD48F340D}"/>
              </a:ext>
            </a:extLst>
          </p:cNvPr>
          <p:cNvSpPr>
            <a:spLocks noGrp="1"/>
          </p:cNvSpPr>
          <p:nvPr>
            <p:ph sz="half" idx="2"/>
          </p:nvPr>
        </p:nvSpPr>
        <p:spPr>
          <a:xfrm>
            <a:off x="6256020" y="2177456"/>
            <a:ext cx="5097780" cy="3795748"/>
          </a:xfrm>
        </p:spPr>
        <p:txBody>
          <a:bodyPr>
            <a:normAutofit/>
          </a:bodyPr>
          <a:lstStyle/>
          <a:p>
            <a:r>
              <a:rPr lang="en-US" sz="1700" i="1" dirty="0"/>
              <a:t>To entice the Taliban’s participation in talks, in June 2011 the Security Council split the 1267 sanctions regime, creating a new regime specifically for Afghanistan and transferring listed Taliban representatives into this new regime. At the same time, the Security Council, at the initiative of the US and with the support of all its permanent members, </a:t>
            </a:r>
            <a:r>
              <a:rPr lang="en-US" sz="1700" i="1" u="sng" dirty="0"/>
              <a:t>began de-listing certain Taliban </a:t>
            </a:r>
            <a:r>
              <a:rPr lang="en-US" sz="1700" i="1" dirty="0"/>
              <a:t>representatives based on specific criteria, including </a:t>
            </a:r>
            <a:r>
              <a:rPr lang="en-US" sz="1700" i="1" u="sng" dirty="0"/>
              <a:t>participation in reconciliation talks</a:t>
            </a:r>
            <a:r>
              <a:rPr lang="en-US" sz="1700" i="1" dirty="0"/>
              <a:t>. As a result, between 2010 and 2014, 36 de-listings were made. The de-listings gave momentum to the talks, although they could not prevent their eventual collapse in 2014.  </a:t>
            </a:r>
            <a:r>
              <a:rPr lang="en-US" sz="1700" dirty="0"/>
              <a:t>(</a:t>
            </a:r>
            <a:r>
              <a:rPr lang="en-US" sz="1700" dirty="0" err="1"/>
              <a:t>Biersteker</a:t>
            </a:r>
            <a:r>
              <a:rPr lang="en-US" sz="1700" dirty="0"/>
              <a:t> et. Al 2019)</a:t>
            </a:r>
          </a:p>
          <a:p>
            <a:endParaRPr lang="en-US" sz="1700" dirty="0"/>
          </a:p>
        </p:txBody>
      </p:sp>
    </p:spTree>
    <p:extLst>
      <p:ext uri="{BB962C8B-B14F-4D97-AF65-F5344CB8AC3E}">
        <p14:creationId xmlns:p14="http://schemas.microsoft.com/office/powerpoint/2010/main" val="337125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5B29-FFF6-416A-B63D-EE5CA8C13784}"/>
              </a:ext>
            </a:extLst>
          </p:cNvPr>
          <p:cNvSpPr>
            <a:spLocks noGrp="1"/>
          </p:cNvSpPr>
          <p:nvPr>
            <p:ph type="title"/>
          </p:nvPr>
        </p:nvSpPr>
        <p:spPr>
          <a:xfrm>
            <a:off x="1653363" y="365760"/>
            <a:ext cx="9367203" cy="1188720"/>
          </a:xfrm>
        </p:spPr>
        <p:txBody>
          <a:bodyPr>
            <a:normAutofit/>
          </a:bodyPr>
          <a:lstStyle/>
          <a:p>
            <a:r>
              <a:rPr lang="en-US" dirty="0"/>
              <a:t>How far? Coerce, constrain, signal</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B638E24-2A3B-4FD7-A384-7F849FD8EDF1}"/>
              </a:ext>
            </a:extLst>
          </p:cNvPr>
          <p:cNvSpPr>
            <a:spLocks noGrp="1"/>
          </p:cNvSpPr>
          <p:nvPr>
            <p:ph idx="1"/>
          </p:nvPr>
        </p:nvSpPr>
        <p:spPr>
          <a:xfrm>
            <a:off x="1653363" y="2176272"/>
            <a:ext cx="4705299" cy="4041648"/>
          </a:xfrm>
        </p:spPr>
        <p:txBody>
          <a:bodyPr anchor="t">
            <a:normAutofit fontScale="92500" lnSpcReduction="20000"/>
          </a:bodyPr>
          <a:lstStyle/>
          <a:p>
            <a:pPr marL="0" indent="0">
              <a:buNone/>
            </a:pPr>
            <a:r>
              <a:rPr lang="en-US" sz="2400" b="1" dirty="0"/>
              <a:t>Differing effects on negotiation</a:t>
            </a:r>
          </a:p>
          <a:p>
            <a:pPr marL="0" indent="0">
              <a:buNone/>
            </a:pPr>
            <a:endParaRPr lang="en-US" sz="2400" dirty="0"/>
          </a:p>
          <a:p>
            <a:pPr marL="0" indent="0">
              <a:buNone/>
            </a:pPr>
            <a:endParaRPr lang="en-US" sz="2400" dirty="0"/>
          </a:p>
          <a:p>
            <a:pPr marL="0" indent="0">
              <a:buNone/>
            </a:pPr>
            <a:endParaRPr lang="en-US" sz="2400" dirty="0"/>
          </a:p>
          <a:p>
            <a:r>
              <a:rPr lang="en-US" sz="2400" dirty="0"/>
              <a:t>Based on the last lecture – sort the </a:t>
            </a:r>
            <a:r>
              <a:rPr lang="en-US" sz="2400" b="1" dirty="0"/>
              <a:t>impact </a:t>
            </a:r>
            <a:r>
              <a:rPr lang="en-US" sz="2400" dirty="0"/>
              <a:t>of each “level” on negotiations</a:t>
            </a:r>
          </a:p>
          <a:p>
            <a:endParaRPr lang="en-US" sz="2400" dirty="0"/>
          </a:p>
          <a:p>
            <a:r>
              <a:rPr lang="en-US" sz="2400" dirty="0"/>
              <a:t>Sanctions can move between the levels by virtue of enforcement and monitoring (not only design)</a:t>
            </a:r>
          </a:p>
          <a:p>
            <a:pPr lvl="1"/>
            <a:r>
              <a:rPr lang="en-US" sz="2000" dirty="0"/>
              <a:t>Example? </a:t>
            </a:r>
          </a:p>
          <a:p>
            <a:endParaRPr lang="en-US" sz="2400" dirty="0"/>
          </a:p>
        </p:txBody>
      </p:sp>
      <p:graphicFrame>
        <p:nvGraphicFramePr>
          <p:cNvPr id="4" name="Diagram 3">
            <a:extLst>
              <a:ext uri="{FF2B5EF4-FFF2-40B4-BE49-F238E27FC236}">
                <a16:creationId xmlns:a16="http://schemas.microsoft.com/office/drawing/2014/main" id="{D2B30413-083B-4A83-9076-9BFCB3EB7E31}"/>
              </a:ext>
            </a:extLst>
          </p:cNvPr>
          <p:cNvGraphicFramePr/>
          <p:nvPr>
            <p:extLst>
              <p:ext uri="{D42A27DB-BD31-4B8C-83A1-F6EECF244321}">
                <p14:modId xmlns:p14="http://schemas.microsoft.com/office/powerpoint/2010/main" val="626286523"/>
              </p:ext>
            </p:extLst>
          </p:nvPr>
        </p:nvGraphicFramePr>
        <p:xfrm>
          <a:off x="6060416" y="2538723"/>
          <a:ext cx="5262131" cy="3472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phic 8" descr="Questions">
            <a:extLst>
              <a:ext uri="{FF2B5EF4-FFF2-40B4-BE49-F238E27FC236}">
                <a16:creationId xmlns:a16="http://schemas.microsoft.com/office/drawing/2014/main" id="{721F3E7F-3EC5-4BBA-A69D-49490D4ED55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1840783" y="2582235"/>
            <a:ext cx="1098434" cy="1098434"/>
          </a:xfrm>
          <a:prstGeom prst="rect">
            <a:avLst/>
          </a:prstGeom>
        </p:spPr>
      </p:pic>
      <p:sp>
        <p:nvSpPr>
          <p:cNvPr id="5" name="TextBox 4">
            <a:extLst>
              <a:ext uri="{FF2B5EF4-FFF2-40B4-BE49-F238E27FC236}">
                <a16:creationId xmlns:a16="http://schemas.microsoft.com/office/drawing/2014/main" id="{780BD13A-D8FE-4184-A7ED-10F99E9AF152}"/>
              </a:ext>
            </a:extLst>
          </p:cNvPr>
          <p:cNvSpPr txBox="1"/>
          <p:nvPr/>
        </p:nvSpPr>
        <p:spPr>
          <a:xfrm>
            <a:off x="10242372" y="6046770"/>
            <a:ext cx="1047082" cy="276999"/>
          </a:xfrm>
          <a:prstGeom prst="rect">
            <a:avLst/>
          </a:prstGeom>
          <a:noFill/>
        </p:spPr>
        <p:txBody>
          <a:bodyPr wrap="none" rtlCol="0">
            <a:spAutoFit/>
          </a:bodyPr>
          <a:lstStyle/>
          <a:p>
            <a:r>
              <a:rPr lang="en-US" sz="1200" i="1" dirty="0" err="1"/>
              <a:t>Giumelli</a:t>
            </a:r>
            <a:r>
              <a:rPr lang="en-US" sz="1200" i="1" dirty="0"/>
              <a:t> 2013</a:t>
            </a:r>
          </a:p>
        </p:txBody>
      </p:sp>
    </p:spTree>
    <p:extLst>
      <p:ext uri="{BB962C8B-B14F-4D97-AF65-F5344CB8AC3E}">
        <p14:creationId xmlns:p14="http://schemas.microsoft.com/office/powerpoint/2010/main" val="661497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932</Words>
  <Application>Microsoft Office PowerPoint</Application>
  <PresentationFormat>Širokoúhlá obrazovka</PresentationFormat>
  <Paragraphs>117</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Calibri Light</vt:lpstr>
      <vt:lpstr>Wingdings</vt:lpstr>
      <vt:lpstr>Office Theme</vt:lpstr>
      <vt:lpstr>Sanctions and negotiation</vt:lpstr>
      <vt:lpstr>Contents</vt:lpstr>
      <vt:lpstr>Departing debate</vt:lpstr>
      <vt:lpstr>Let’s look at a case – Myanmar today</vt:lpstr>
      <vt:lpstr>Myanmar evolving regime   Myanmar is in GSP (Generalised Scheme of Preferences) under EBA  EBA preferences can be removed if beneficiary countries fail to respect core human rights and labour rights. https://ec.europa.eu/trade </vt:lpstr>
      <vt:lpstr>Sanctions and  getting to negotiation</vt:lpstr>
      <vt:lpstr>Sanctions and crises</vt:lpstr>
      <vt:lpstr>Sanctions and negotiation</vt:lpstr>
      <vt:lpstr>How far? Coerce, constrain, signal</vt:lpstr>
      <vt:lpstr>Imposing sanctions and the process</vt:lpstr>
      <vt:lpstr>Non-negotiation?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Sanctions and negotiation</dc:title>
  <dc:creator>Martin Chovančík</dc:creator>
  <cp:lastModifiedBy>Martin Chovančík</cp:lastModifiedBy>
  <cp:revision>1</cp:revision>
  <dcterms:created xsi:type="dcterms:W3CDTF">2021-03-15T09:03:36Z</dcterms:created>
  <dcterms:modified xsi:type="dcterms:W3CDTF">2022-02-28T10:45:36Z</dcterms:modified>
</cp:coreProperties>
</file>