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505" r:id="rId3"/>
    <p:sldId id="507" r:id="rId4"/>
    <p:sldId id="541" r:id="rId5"/>
    <p:sldId id="540" r:id="rId6"/>
    <p:sldId id="529" r:id="rId7"/>
    <p:sldId id="536" r:id="rId8"/>
    <p:sldId id="543" r:id="rId9"/>
    <p:sldId id="544" r:id="rId10"/>
    <p:sldId id="506" r:id="rId11"/>
    <p:sldId id="503" r:id="rId12"/>
    <p:sldId id="542" r:id="rId13"/>
    <p:sldId id="545" r:id="rId14"/>
    <p:sldId id="548" r:id="rId15"/>
    <p:sldId id="549" r:id="rId16"/>
    <p:sldId id="526" r:id="rId17"/>
    <p:sldId id="455" r:id="rId18"/>
    <p:sldId id="538" r:id="rId19"/>
    <p:sldId id="550" r:id="rId20"/>
    <p:sldId id="539"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a:srgbClr val="6CC4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D12AA06-D2BE-450B-9DF3-0420E46CBFE9}" v="223" dt="2021-04-12T09:32:35.49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9" autoAdjust="0"/>
    <p:restoredTop sz="96046" autoAdjust="0"/>
  </p:normalViewPr>
  <p:slideViewPr>
    <p:cSldViewPr snapToGrid="0">
      <p:cViewPr varScale="1">
        <p:scale>
          <a:sx n="111" d="100"/>
          <a:sy n="111" d="100"/>
        </p:scale>
        <p:origin x="53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tin Chovančík" userId="4952bc1d-ff08-4933-8f82-d30ef8d8602b" providerId="ADAL" clId="{BD12AA06-D2BE-450B-9DF3-0420E46CBFE9}"/>
    <pc:docChg chg="undo custSel addSld delSld modSld sldOrd">
      <pc:chgData name="Martin Chovančík" userId="4952bc1d-ff08-4933-8f82-d30ef8d8602b" providerId="ADAL" clId="{BD12AA06-D2BE-450B-9DF3-0420E46CBFE9}" dt="2021-04-12T09:59:53.545" v="2690" actId="1076"/>
      <pc:docMkLst>
        <pc:docMk/>
      </pc:docMkLst>
      <pc:sldChg chg="modSp mod">
        <pc:chgData name="Martin Chovančík" userId="4952bc1d-ff08-4933-8f82-d30ef8d8602b" providerId="ADAL" clId="{BD12AA06-D2BE-450B-9DF3-0420E46CBFE9}" dt="2021-04-12T07:48:26.259" v="1556" actId="20577"/>
        <pc:sldMkLst>
          <pc:docMk/>
          <pc:sldMk cId="3750391280" sldId="256"/>
        </pc:sldMkLst>
        <pc:spChg chg="mod">
          <ac:chgData name="Martin Chovančík" userId="4952bc1d-ff08-4933-8f82-d30ef8d8602b" providerId="ADAL" clId="{BD12AA06-D2BE-450B-9DF3-0420E46CBFE9}" dt="2021-04-12T07:48:26.259" v="1556" actId="20577"/>
          <ac:spMkLst>
            <pc:docMk/>
            <pc:sldMk cId="3750391280" sldId="256"/>
            <ac:spMk id="2" creationId="{4ACCCA6A-D588-4AE8-8345-BE2E06F1DE43}"/>
          </ac:spMkLst>
        </pc:spChg>
      </pc:sldChg>
      <pc:sldChg chg="del">
        <pc:chgData name="Martin Chovančík" userId="4952bc1d-ff08-4933-8f82-d30ef8d8602b" providerId="ADAL" clId="{BD12AA06-D2BE-450B-9DF3-0420E46CBFE9}" dt="2021-04-12T07:32:12.987" v="968" actId="47"/>
        <pc:sldMkLst>
          <pc:docMk/>
          <pc:sldMk cId="0" sldId="361"/>
        </pc:sldMkLst>
      </pc:sldChg>
      <pc:sldChg chg="del">
        <pc:chgData name="Martin Chovančík" userId="4952bc1d-ff08-4933-8f82-d30ef8d8602b" providerId="ADAL" clId="{BD12AA06-D2BE-450B-9DF3-0420E46CBFE9}" dt="2021-04-12T07:32:11.898" v="967" actId="47"/>
        <pc:sldMkLst>
          <pc:docMk/>
          <pc:sldMk cId="0" sldId="367"/>
        </pc:sldMkLst>
      </pc:sldChg>
      <pc:sldChg chg="del">
        <pc:chgData name="Martin Chovančík" userId="4952bc1d-ff08-4933-8f82-d30ef8d8602b" providerId="ADAL" clId="{BD12AA06-D2BE-450B-9DF3-0420E46CBFE9}" dt="2021-04-12T07:32:16.220" v="971" actId="47"/>
        <pc:sldMkLst>
          <pc:docMk/>
          <pc:sldMk cId="0" sldId="368"/>
        </pc:sldMkLst>
      </pc:sldChg>
      <pc:sldChg chg="del">
        <pc:chgData name="Martin Chovančík" userId="4952bc1d-ff08-4933-8f82-d30ef8d8602b" providerId="ADAL" clId="{BD12AA06-D2BE-450B-9DF3-0420E46CBFE9}" dt="2021-04-12T07:32:13.677" v="969" actId="47"/>
        <pc:sldMkLst>
          <pc:docMk/>
          <pc:sldMk cId="0" sldId="369"/>
        </pc:sldMkLst>
      </pc:sldChg>
      <pc:sldChg chg="del">
        <pc:chgData name="Martin Chovančík" userId="4952bc1d-ff08-4933-8f82-d30ef8d8602b" providerId="ADAL" clId="{BD12AA06-D2BE-450B-9DF3-0420E46CBFE9}" dt="2021-04-12T07:32:14.846" v="970" actId="47"/>
        <pc:sldMkLst>
          <pc:docMk/>
          <pc:sldMk cId="0" sldId="370"/>
        </pc:sldMkLst>
      </pc:sldChg>
      <pc:sldChg chg="del">
        <pc:chgData name="Martin Chovančík" userId="4952bc1d-ff08-4933-8f82-d30ef8d8602b" providerId="ADAL" clId="{BD12AA06-D2BE-450B-9DF3-0420E46CBFE9}" dt="2021-04-12T07:44:54.581" v="1466" actId="47"/>
        <pc:sldMkLst>
          <pc:docMk/>
          <pc:sldMk cId="0" sldId="371"/>
        </pc:sldMkLst>
      </pc:sldChg>
      <pc:sldChg chg="del">
        <pc:chgData name="Martin Chovančík" userId="4952bc1d-ff08-4933-8f82-d30ef8d8602b" providerId="ADAL" clId="{BD12AA06-D2BE-450B-9DF3-0420E46CBFE9}" dt="2021-04-12T07:32:22.730" v="973" actId="47"/>
        <pc:sldMkLst>
          <pc:docMk/>
          <pc:sldMk cId="0" sldId="372"/>
        </pc:sldMkLst>
      </pc:sldChg>
      <pc:sldChg chg="modSp add del mod">
        <pc:chgData name="Martin Chovančík" userId="4952bc1d-ff08-4933-8f82-d30ef8d8602b" providerId="ADAL" clId="{BD12AA06-D2BE-450B-9DF3-0420E46CBFE9}" dt="2021-04-12T07:45:15.143" v="1474"/>
        <pc:sldMkLst>
          <pc:docMk/>
          <pc:sldMk cId="0" sldId="389"/>
        </pc:sldMkLst>
        <pc:spChg chg="mod">
          <ac:chgData name="Martin Chovančík" userId="4952bc1d-ff08-4933-8f82-d30ef8d8602b" providerId="ADAL" clId="{BD12AA06-D2BE-450B-9DF3-0420E46CBFE9}" dt="2021-04-12T07:45:15.143" v="1474"/>
          <ac:spMkLst>
            <pc:docMk/>
            <pc:sldMk cId="0" sldId="389"/>
            <ac:spMk id="2" creationId="{00000000-0000-0000-0000-000000000000}"/>
          </ac:spMkLst>
        </pc:spChg>
        <pc:spChg chg="mod">
          <ac:chgData name="Martin Chovančík" userId="4952bc1d-ff08-4933-8f82-d30ef8d8602b" providerId="ADAL" clId="{BD12AA06-D2BE-450B-9DF3-0420E46CBFE9}" dt="2021-04-12T07:45:14.376" v="1472" actId="1076"/>
          <ac:spMkLst>
            <pc:docMk/>
            <pc:sldMk cId="0" sldId="389"/>
            <ac:spMk id="5" creationId="{00000000-0000-0000-0000-000000000000}"/>
          </ac:spMkLst>
        </pc:spChg>
        <pc:spChg chg="mod">
          <ac:chgData name="Martin Chovančík" userId="4952bc1d-ff08-4933-8f82-d30ef8d8602b" providerId="ADAL" clId="{BD12AA06-D2BE-450B-9DF3-0420E46CBFE9}" dt="2021-04-12T07:45:15.143" v="1474"/>
          <ac:spMkLst>
            <pc:docMk/>
            <pc:sldMk cId="0" sldId="389"/>
            <ac:spMk id="46083" creationId="{00000000-0000-0000-0000-000000000000}"/>
          </ac:spMkLst>
        </pc:spChg>
      </pc:sldChg>
      <pc:sldChg chg="addSp delSp modSp add del mod addAnim delAnim">
        <pc:chgData name="Martin Chovančík" userId="4952bc1d-ff08-4933-8f82-d30ef8d8602b" providerId="ADAL" clId="{BD12AA06-D2BE-450B-9DF3-0420E46CBFE9}" dt="2021-04-12T08:31:18.433" v="1807"/>
        <pc:sldMkLst>
          <pc:docMk/>
          <pc:sldMk cId="0" sldId="399"/>
        </pc:sldMkLst>
        <pc:spChg chg="mod">
          <ac:chgData name="Martin Chovančík" userId="4952bc1d-ff08-4933-8f82-d30ef8d8602b" providerId="ADAL" clId="{BD12AA06-D2BE-450B-9DF3-0420E46CBFE9}" dt="2021-04-12T08:31:18.433" v="1807"/>
          <ac:spMkLst>
            <pc:docMk/>
            <pc:sldMk cId="0" sldId="399"/>
            <ac:spMk id="46083" creationId="{00000000-0000-0000-0000-000000000000}"/>
          </ac:spMkLst>
        </pc:spChg>
        <pc:picChg chg="add del">
          <ac:chgData name="Martin Chovančík" userId="4952bc1d-ff08-4933-8f82-d30ef8d8602b" providerId="ADAL" clId="{BD12AA06-D2BE-450B-9DF3-0420E46CBFE9}" dt="2021-04-12T08:31:17.664" v="1805" actId="478"/>
          <ac:picMkLst>
            <pc:docMk/>
            <pc:sldMk cId="0" sldId="399"/>
            <ac:picMk id="3" creationId="{00000000-0000-0000-0000-000000000000}"/>
          </ac:picMkLst>
        </pc:picChg>
      </pc:sldChg>
      <pc:sldChg chg="addSp delSp modSp add mod ord setBg delDesignElem">
        <pc:chgData name="Martin Chovančík" userId="4952bc1d-ff08-4933-8f82-d30ef8d8602b" providerId="ADAL" clId="{BD12AA06-D2BE-450B-9DF3-0420E46CBFE9}" dt="2021-04-12T08:37:22.145" v="1897"/>
        <pc:sldMkLst>
          <pc:docMk/>
          <pc:sldMk cId="4052552283" sldId="455"/>
        </pc:sldMkLst>
        <pc:spChg chg="mod">
          <ac:chgData name="Martin Chovančík" userId="4952bc1d-ff08-4933-8f82-d30ef8d8602b" providerId="ADAL" clId="{BD12AA06-D2BE-450B-9DF3-0420E46CBFE9}" dt="2021-04-12T07:34:07.950" v="985" actId="26606"/>
          <ac:spMkLst>
            <pc:docMk/>
            <pc:sldMk cId="4052552283" sldId="455"/>
            <ac:spMk id="4" creationId="{5DE9CA30-BC08-4656-846F-B40D81113AA5}"/>
          </ac:spMkLst>
        </pc:spChg>
        <pc:spChg chg="mod">
          <ac:chgData name="Martin Chovančík" userId="4952bc1d-ff08-4933-8f82-d30ef8d8602b" providerId="ADAL" clId="{BD12AA06-D2BE-450B-9DF3-0420E46CBFE9}" dt="2021-04-12T07:34:07.950" v="985" actId="26606"/>
          <ac:spMkLst>
            <pc:docMk/>
            <pc:sldMk cId="4052552283" sldId="455"/>
            <ac:spMk id="71" creationId="{37AC50A0-14D5-4B10-8473-2F101353A0EA}"/>
          </ac:spMkLst>
        </pc:spChg>
        <pc:spChg chg="mod ord">
          <ac:chgData name="Martin Chovančík" userId="4952bc1d-ff08-4933-8f82-d30ef8d8602b" providerId="ADAL" clId="{BD12AA06-D2BE-450B-9DF3-0420E46CBFE9}" dt="2021-04-12T08:37:13.021" v="1895" actId="20577"/>
          <ac:spMkLst>
            <pc:docMk/>
            <pc:sldMk cId="4052552283" sldId="455"/>
            <ac:spMk id="73" creationId="{AE3018F5-15A9-47C8-917D-3A670010EE45}"/>
          </ac:spMkLst>
        </pc:spChg>
        <pc:spChg chg="add">
          <ac:chgData name="Martin Chovančík" userId="4952bc1d-ff08-4933-8f82-d30ef8d8602b" providerId="ADAL" clId="{BD12AA06-D2BE-450B-9DF3-0420E46CBFE9}" dt="2021-04-12T07:34:07.950" v="985" actId="26606"/>
          <ac:spMkLst>
            <pc:docMk/>
            <pc:sldMk cId="4052552283" sldId="455"/>
            <ac:spMk id="135" creationId="{3685B357-FECE-4F11-B3D0-433533DF9C29}"/>
          </ac:spMkLst>
        </pc:spChg>
        <pc:spChg chg="add">
          <ac:chgData name="Martin Chovančík" userId="4952bc1d-ff08-4933-8f82-d30ef8d8602b" providerId="ADAL" clId="{BD12AA06-D2BE-450B-9DF3-0420E46CBFE9}" dt="2021-04-12T07:34:07.950" v="985" actId="26606"/>
          <ac:spMkLst>
            <pc:docMk/>
            <pc:sldMk cId="4052552283" sldId="455"/>
            <ac:spMk id="137" creationId="{364795DB-290E-4908-965D-AED9526AAFEA}"/>
          </ac:spMkLst>
        </pc:spChg>
        <pc:spChg chg="del">
          <ac:chgData name="Martin Chovančík" userId="4952bc1d-ff08-4933-8f82-d30ef8d8602b" providerId="ADAL" clId="{BD12AA06-D2BE-450B-9DF3-0420E46CBFE9}" dt="2021-04-12T07:33:49.015" v="984"/>
          <ac:spMkLst>
            <pc:docMk/>
            <pc:sldMk cId="4052552283" sldId="455"/>
            <ac:spMk id="1030" creationId="{765F4110-C0FC-4D61-ACD2-A7C950EAE908}"/>
          </ac:spMkLst>
        </pc:spChg>
        <pc:picChg chg="add mod">
          <ac:chgData name="Martin Chovančík" userId="4952bc1d-ff08-4933-8f82-d30ef8d8602b" providerId="ADAL" clId="{BD12AA06-D2BE-450B-9DF3-0420E46CBFE9}" dt="2021-04-12T08:36:56.560" v="1869" actId="1076"/>
          <ac:picMkLst>
            <pc:docMk/>
            <pc:sldMk cId="4052552283" sldId="455"/>
            <ac:picMk id="2" creationId="{E0F5DD14-0E04-4540-A384-1954C3748196}"/>
          </ac:picMkLst>
        </pc:picChg>
        <pc:picChg chg="del mod">
          <ac:chgData name="Martin Chovančík" userId="4952bc1d-ff08-4933-8f82-d30ef8d8602b" providerId="ADAL" clId="{BD12AA06-D2BE-450B-9DF3-0420E46CBFE9}" dt="2021-04-12T08:36:50" v="1867" actId="478"/>
          <ac:picMkLst>
            <pc:docMk/>
            <pc:sldMk cId="4052552283" sldId="455"/>
            <ac:picMk id="14" creationId="{5CAB2594-54C0-41D0-A704-A94BC1A7483F}"/>
          </ac:picMkLst>
        </pc:picChg>
        <pc:picChg chg="mod">
          <ac:chgData name="Martin Chovančík" userId="4952bc1d-ff08-4933-8f82-d30ef8d8602b" providerId="ADAL" clId="{BD12AA06-D2BE-450B-9DF3-0420E46CBFE9}" dt="2021-04-12T07:34:56.343" v="999" actId="1076"/>
          <ac:picMkLst>
            <pc:docMk/>
            <pc:sldMk cId="4052552283" sldId="455"/>
            <ac:picMk id="1026" creationId="{51DC713D-BCE0-4A8D-9FC2-7B181AA655DF}"/>
          </ac:picMkLst>
        </pc:picChg>
        <pc:cxnChg chg="add">
          <ac:chgData name="Martin Chovančík" userId="4952bc1d-ff08-4933-8f82-d30ef8d8602b" providerId="ADAL" clId="{BD12AA06-D2BE-450B-9DF3-0420E46CBFE9}" dt="2021-04-12T07:34:07.950" v="985" actId="26606"/>
          <ac:cxnSpMkLst>
            <pc:docMk/>
            <pc:sldMk cId="4052552283" sldId="455"/>
            <ac:cxnSpMk id="139" creationId="{C21E00FA-5862-4ADF-8F96-08EC1FF48113}"/>
          </ac:cxnSpMkLst>
        </pc:cxnChg>
        <pc:cxnChg chg="del">
          <ac:chgData name="Martin Chovančík" userId="4952bc1d-ff08-4933-8f82-d30ef8d8602b" providerId="ADAL" clId="{BD12AA06-D2BE-450B-9DF3-0420E46CBFE9}" dt="2021-04-12T07:33:49.015" v="984"/>
          <ac:cxnSpMkLst>
            <pc:docMk/>
            <pc:sldMk cId="4052552283" sldId="455"/>
            <ac:cxnSpMk id="1031" creationId="{CC94CBDB-A76C-499E-95AB-C0A049E3154E}"/>
          </ac:cxnSpMkLst>
        </pc:cxnChg>
      </pc:sldChg>
      <pc:sldChg chg="addSp modSp add mod setBg">
        <pc:chgData name="Martin Chovančík" userId="4952bc1d-ff08-4933-8f82-d30ef8d8602b" providerId="ADAL" clId="{BD12AA06-D2BE-450B-9DF3-0420E46CBFE9}" dt="2021-04-12T08:27:58.813" v="1793" actId="14100"/>
        <pc:sldMkLst>
          <pc:docMk/>
          <pc:sldMk cId="0" sldId="503"/>
        </pc:sldMkLst>
        <pc:spChg chg="mod">
          <ac:chgData name="Martin Chovančík" userId="4952bc1d-ff08-4933-8f82-d30ef8d8602b" providerId="ADAL" clId="{BD12AA06-D2BE-450B-9DF3-0420E46CBFE9}" dt="2021-04-12T08:21:15.304" v="1643" actId="26606"/>
          <ac:spMkLst>
            <pc:docMk/>
            <pc:sldMk cId="0" sldId="503"/>
            <ac:spMk id="4" creationId="{95DECB73-62B2-420E-82DE-7393007E2CFB}"/>
          </ac:spMkLst>
        </pc:spChg>
        <pc:spChg chg="add">
          <ac:chgData name="Martin Chovančík" userId="4952bc1d-ff08-4933-8f82-d30ef8d8602b" providerId="ADAL" clId="{BD12AA06-D2BE-450B-9DF3-0420E46CBFE9}" dt="2021-04-12T08:21:15.304" v="1643" actId="26606"/>
          <ac:spMkLst>
            <pc:docMk/>
            <pc:sldMk cId="0" sldId="503"/>
            <ac:spMk id="136" creationId="{777A147A-9ED8-46B4-8660-1B3C2AA880B5}"/>
          </ac:spMkLst>
        </pc:spChg>
        <pc:spChg chg="add">
          <ac:chgData name="Martin Chovančík" userId="4952bc1d-ff08-4933-8f82-d30ef8d8602b" providerId="ADAL" clId="{BD12AA06-D2BE-450B-9DF3-0420E46CBFE9}" dt="2021-04-12T08:21:15.304" v="1643" actId="26606"/>
          <ac:spMkLst>
            <pc:docMk/>
            <pc:sldMk cId="0" sldId="503"/>
            <ac:spMk id="138" creationId="{5D6C15A0-C087-4593-8414-2B4EC1CDC3DE}"/>
          </ac:spMkLst>
        </pc:spChg>
        <pc:spChg chg="mod">
          <ac:chgData name="Martin Chovančík" userId="4952bc1d-ff08-4933-8f82-d30ef8d8602b" providerId="ADAL" clId="{BD12AA06-D2BE-450B-9DF3-0420E46CBFE9}" dt="2021-04-12T08:22:46.251" v="1650" actId="20577"/>
          <ac:spMkLst>
            <pc:docMk/>
            <pc:sldMk cId="0" sldId="503"/>
            <ac:spMk id="19458" creationId="{190D7ABE-EA16-4AC3-B56D-FED7E731700A}"/>
          </ac:spMkLst>
        </pc:spChg>
        <pc:spChg chg="mod">
          <ac:chgData name="Martin Chovančík" userId="4952bc1d-ff08-4933-8f82-d30ef8d8602b" providerId="ADAL" clId="{BD12AA06-D2BE-450B-9DF3-0420E46CBFE9}" dt="2021-04-12T08:27:58.813" v="1793" actId="14100"/>
          <ac:spMkLst>
            <pc:docMk/>
            <pc:sldMk cId="0" sldId="503"/>
            <ac:spMk id="46083" creationId="{4B4BEC73-8728-466D-A4BF-8CDE131F25B3}"/>
          </ac:spMkLst>
        </pc:spChg>
      </pc:sldChg>
      <pc:sldChg chg="modSp mod">
        <pc:chgData name="Martin Chovančík" userId="4952bc1d-ff08-4933-8f82-d30ef8d8602b" providerId="ADAL" clId="{BD12AA06-D2BE-450B-9DF3-0420E46CBFE9}" dt="2021-04-12T07:42:31.619" v="1368" actId="20577"/>
        <pc:sldMkLst>
          <pc:docMk/>
          <pc:sldMk cId="268968455" sldId="505"/>
        </pc:sldMkLst>
        <pc:spChg chg="mod">
          <ac:chgData name="Martin Chovančík" userId="4952bc1d-ff08-4933-8f82-d30ef8d8602b" providerId="ADAL" clId="{BD12AA06-D2BE-450B-9DF3-0420E46CBFE9}" dt="2021-04-12T07:42:31.619" v="1368" actId="20577"/>
          <ac:spMkLst>
            <pc:docMk/>
            <pc:sldMk cId="268968455" sldId="505"/>
            <ac:spMk id="3" creationId="{81124B48-B3D8-49BA-A69C-E1BD70A7C46B}"/>
          </ac:spMkLst>
        </pc:spChg>
      </pc:sldChg>
      <pc:sldChg chg="addSp delSp modSp add mod ord setBg">
        <pc:chgData name="Martin Chovančík" userId="4952bc1d-ff08-4933-8f82-d30ef8d8602b" providerId="ADAL" clId="{BD12AA06-D2BE-450B-9DF3-0420E46CBFE9}" dt="2021-04-12T08:26:47.704" v="1789"/>
        <pc:sldMkLst>
          <pc:docMk/>
          <pc:sldMk cId="0" sldId="506"/>
        </pc:sldMkLst>
        <pc:spChg chg="mod">
          <ac:chgData name="Martin Chovančík" userId="4952bc1d-ff08-4933-8f82-d30ef8d8602b" providerId="ADAL" clId="{BD12AA06-D2BE-450B-9DF3-0420E46CBFE9}" dt="2021-04-12T08:26:42.170" v="1788" actId="26606"/>
          <ac:spMkLst>
            <pc:docMk/>
            <pc:sldMk cId="0" sldId="506"/>
            <ac:spMk id="4" creationId="{F128D4FA-C074-49A4-A1F8-37C639CE94A2}"/>
          </ac:spMkLst>
        </pc:spChg>
        <pc:spChg chg="add">
          <ac:chgData name="Martin Chovančík" userId="4952bc1d-ff08-4933-8f82-d30ef8d8602b" providerId="ADAL" clId="{BD12AA06-D2BE-450B-9DF3-0420E46CBFE9}" dt="2021-04-12T08:26:42.170" v="1788" actId="26606"/>
          <ac:spMkLst>
            <pc:docMk/>
            <pc:sldMk cId="0" sldId="506"/>
            <ac:spMk id="137" creationId="{955A2079-FA98-4876-80F0-72364A7D2EA4}"/>
          </ac:spMkLst>
        </pc:spChg>
        <pc:spChg chg="mod">
          <ac:chgData name="Martin Chovančík" userId="4952bc1d-ff08-4933-8f82-d30ef8d8602b" providerId="ADAL" clId="{BD12AA06-D2BE-450B-9DF3-0420E46CBFE9}" dt="2021-04-12T08:26:42.170" v="1788" actId="26606"/>
          <ac:spMkLst>
            <pc:docMk/>
            <pc:sldMk cId="0" sldId="506"/>
            <ac:spMk id="21506" creationId="{838F5E57-FBA9-4941-A951-54CAE35F49D0}"/>
          </ac:spMkLst>
        </pc:spChg>
        <pc:spChg chg="del mod">
          <ac:chgData name="Martin Chovančík" userId="4952bc1d-ff08-4933-8f82-d30ef8d8602b" providerId="ADAL" clId="{BD12AA06-D2BE-450B-9DF3-0420E46CBFE9}" dt="2021-04-12T08:26:42.170" v="1788" actId="26606"/>
          <ac:spMkLst>
            <pc:docMk/>
            <pc:sldMk cId="0" sldId="506"/>
            <ac:spMk id="46083" creationId="{0327424C-59B0-4A28-8A0D-9A7A44DBE0C9}"/>
          </ac:spMkLst>
        </pc:spChg>
        <pc:graphicFrameChg chg="add">
          <ac:chgData name="Martin Chovančík" userId="4952bc1d-ff08-4933-8f82-d30ef8d8602b" providerId="ADAL" clId="{BD12AA06-D2BE-450B-9DF3-0420E46CBFE9}" dt="2021-04-12T08:26:42.170" v="1788" actId="26606"/>
          <ac:graphicFrameMkLst>
            <pc:docMk/>
            <pc:sldMk cId="0" sldId="506"/>
            <ac:graphicFrameMk id="46085" creationId="{81610C35-D23A-4C18-B9FC-26F34FE95EF7}"/>
          </ac:graphicFrameMkLst>
        </pc:graphicFrameChg>
      </pc:sldChg>
      <pc:sldChg chg="delSp modSp mod modAnim">
        <pc:chgData name="Martin Chovančík" userId="4952bc1d-ff08-4933-8f82-d30ef8d8602b" providerId="ADAL" clId="{BD12AA06-D2BE-450B-9DF3-0420E46CBFE9}" dt="2021-04-12T09:18:07.828" v="2453" actId="113"/>
        <pc:sldMkLst>
          <pc:docMk/>
          <pc:sldMk cId="26311830" sldId="507"/>
        </pc:sldMkLst>
        <pc:spChg chg="mod">
          <ac:chgData name="Martin Chovančík" userId="4952bc1d-ff08-4933-8f82-d30ef8d8602b" providerId="ADAL" clId="{BD12AA06-D2BE-450B-9DF3-0420E46CBFE9}" dt="2021-04-12T09:18:07.828" v="2453" actId="113"/>
          <ac:spMkLst>
            <pc:docMk/>
            <pc:sldMk cId="26311830" sldId="507"/>
            <ac:spMk id="4" creationId="{B1F10F57-6027-4BFF-A976-ABD57C9CAC3F}"/>
          </ac:spMkLst>
        </pc:spChg>
        <pc:picChg chg="del">
          <ac:chgData name="Martin Chovančík" userId="4952bc1d-ff08-4933-8f82-d30ef8d8602b" providerId="ADAL" clId="{BD12AA06-D2BE-450B-9DF3-0420E46CBFE9}" dt="2021-04-12T06:29:27.280" v="0" actId="478"/>
          <ac:picMkLst>
            <pc:docMk/>
            <pc:sldMk cId="26311830" sldId="507"/>
            <ac:picMk id="5122" creationId="{93400DBB-5083-4B24-A83B-54B3A6FAC26B}"/>
          </ac:picMkLst>
        </pc:picChg>
      </pc:sldChg>
      <pc:sldChg chg="del">
        <pc:chgData name="Martin Chovančík" userId="4952bc1d-ff08-4933-8f82-d30ef8d8602b" providerId="ADAL" clId="{BD12AA06-D2BE-450B-9DF3-0420E46CBFE9}" dt="2021-04-12T07:33:05.260" v="977" actId="47"/>
        <pc:sldMkLst>
          <pc:docMk/>
          <pc:sldMk cId="3767919103" sldId="517"/>
        </pc:sldMkLst>
      </pc:sldChg>
      <pc:sldChg chg="addSp delSp modSp mod ord setBg">
        <pc:chgData name="Martin Chovančík" userId="4952bc1d-ff08-4933-8f82-d30ef8d8602b" providerId="ADAL" clId="{BD12AA06-D2BE-450B-9DF3-0420E46CBFE9}" dt="2021-04-12T09:26:10.983" v="2539"/>
        <pc:sldMkLst>
          <pc:docMk/>
          <pc:sldMk cId="1022915514" sldId="526"/>
        </pc:sldMkLst>
        <pc:spChg chg="mod">
          <ac:chgData name="Martin Chovančík" userId="4952bc1d-ff08-4933-8f82-d30ef8d8602b" providerId="ADAL" clId="{BD12AA06-D2BE-450B-9DF3-0420E46CBFE9}" dt="2021-04-12T08:39:34.997" v="1985" actId="27636"/>
          <ac:spMkLst>
            <pc:docMk/>
            <pc:sldMk cId="1022915514" sldId="526"/>
            <ac:spMk id="2" creationId="{86AB565D-0FF7-483F-BDC2-9F22B4510733}"/>
          </ac:spMkLst>
        </pc:spChg>
        <pc:spChg chg="mod">
          <ac:chgData name="Martin Chovančík" userId="4952bc1d-ff08-4933-8f82-d30ef8d8602b" providerId="ADAL" clId="{BD12AA06-D2BE-450B-9DF3-0420E46CBFE9}" dt="2021-04-12T08:39:45.459" v="1986" actId="20577"/>
          <ac:spMkLst>
            <pc:docMk/>
            <pc:sldMk cId="1022915514" sldId="526"/>
            <ac:spMk id="3" creationId="{8723C2C0-6B35-4DF6-825F-FD3B3A411A99}"/>
          </ac:spMkLst>
        </pc:spChg>
        <pc:spChg chg="del">
          <ac:chgData name="Martin Chovančík" userId="4952bc1d-ff08-4933-8f82-d30ef8d8602b" providerId="ADAL" clId="{BD12AA06-D2BE-450B-9DF3-0420E46CBFE9}" dt="2021-04-12T07:40:28.684" v="1211" actId="26606"/>
          <ac:spMkLst>
            <pc:docMk/>
            <pc:sldMk cId="1022915514" sldId="526"/>
            <ac:spMk id="8" creationId="{7CB4857B-ED7C-444D-9F04-2F885114A1C2}"/>
          </ac:spMkLst>
        </pc:spChg>
        <pc:spChg chg="del">
          <ac:chgData name="Martin Chovančík" userId="4952bc1d-ff08-4933-8f82-d30ef8d8602b" providerId="ADAL" clId="{BD12AA06-D2BE-450B-9DF3-0420E46CBFE9}" dt="2021-04-12T07:40:28.684" v="1211" actId="26606"/>
          <ac:spMkLst>
            <pc:docMk/>
            <pc:sldMk cId="1022915514" sldId="526"/>
            <ac:spMk id="10" creationId="{D18046FB-44EA-4FD8-A585-EA09A319B2D0}"/>
          </ac:spMkLst>
        </pc:spChg>
        <pc:spChg chg="del">
          <ac:chgData name="Martin Chovančík" userId="4952bc1d-ff08-4933-8f82-d30ef8d8602b" providerId="ADAL" clId="{BD12AA06-D2BE-450B-9DF3-0420E46CBFE9}" dt="2021-04-12T07:40:28.684" v="1211" actId="26606"/>
          <ac:spMkLst>
            <pc:docMk/>
            <pc:sldMk cId="1022915514" sldId="526"/>
            <ac:spMk id="12" creationId="{479F5F2B-8B58-4140-AE6A-51F6C67B18D9}"/>
          </ac:spMkLst>
        </pc:spChg>
        <pc:spChg chg="add">
          <ac:chgData name="Martin Chovančík" userId="4952bc1d-ff08-4933-8f82-d30ef8d8602b" providerId="ADAL" clId="{BD12AA06-D2BE-450B-9DF3-0420E46CBFE9}" dt="2021-04-12T07:40:28.684" v="1211" actId="26606"/>
          <ac:spMkLst>
            <pc:docMk/>
            <pc:sldMk cId="1022915514" sldId="526"/>
            <ac:spMk id="17" creationId="{28D31E1B-0407-4223-9642-0B642CBF57D9}"/>
          </ac:spMkLst>
        </pc:spChg>
        <pc:spChg chg="add">
          <ac:chgData name="Martin Chovančík" userId="4952bc1d-ff08-4933-8f82-d30ef8d8602b" providerId="ADAL" clId="{BD12AA06-D2BE-450B-9DF3-0420E46CBFE9}" dt="2021-04-12T07:40:28.684" v="1211" actId="26606"/>
          <ac:spMkLst>
            <pc:docMk/>
            <pc:sldMk cId="1022915514" sldId="526"/>
            <ac:spMk id="24" creationId="{D5B0017B-2ECA-49AF-B397-DC140825DF8D}"/>
          </ac:spMkLst>
        </pc:spChg>
        <pc:spChg chg="add">
          <ac:chgData name="Martin Chovančík" userId="4952bc1d-ff08-4933-8f82-d30ef8d8602b" providerId="ADAL" clId="{BD12AA06-D2BE-450B-9DF3-0420E46CBFE9}" dt="2021-04-12T07:40:28.684" v="1211" actId="26606"/>
          <ac:spMkLst>
            <pc:docMk/>
            <pc:sldMk cId="1022915514" sldId="526"/>
            <ac:spMk id="26" creationId="{70E96339-907C-46C3-99AC-31179B6F0EBD}"/>
          </ac:spMkLst>
        </pc:spChg>
        <pc:grpChg chg="add">
          <ac:chgData name="Martin Chovančík" userId="4952bc1d-ff08-4933-8f82-d30ef8d8602b" providerId="ADAL" clId="{BD12AA06-D2BE-450B-9DF3-0420E46CBFE9}" dt="2021-04-12T07:40:28.684" v="1211" actId="26606"/>
          <ac:grpSpMkLst>
            <pc:docMk/>
            <pc:sldMk cId="1022915514" sldId="526"/>
            <ac:grpSpMk id="19" creationId="{AE1C45F0-260A-458C-96ED-C1F6D2151219}"/>
          </ac:grpSpMkLst>
        </pc:grpChg>
        <pc:picChg chg="add mod">
          <ac:chgData name="Martin Chovančík" userId="4952bc1d-ff08-4933-8f82-d30ef8d8602b" providerId="ADAL" clId="{BD12AA06-D2BE-450B-9DF3-0420E46CBFE9}" dt="2021-04-12T07:40:28.684" v="1211" actId="26606"/>
          <ac:picMkLst>
            <pc:docMk/>
            <pc:sldMk cId="1022915514" sldId="526"/>
            <ac:picMk id="4" creationId="{E7B658F2-EE26-4E44-8BEA-64FD0566FA1C}"/>
          </ac:picMkLst>
        </pc:picChg>
        <pc:cxnChg chg="add">
          <ac:chgData name="Martin Chovančík" userId="4952bc1d-ff08-4933-8f82-d30ef8d8602b" providerId="ADAL" clId="{BD12AA06-D2BE-450B-9DF3-0420E46CBFE9}" dt="2021-04-12T07:40:28.684" v="1211" actId="26606"/>
          <ac:cxnSpMkLst>
            <pc:docMk/>
            <pc:sldMk cId="1022915514" sldId="526"/>
            <ac:cxnSpMk id="28" creationId="{6CF1BAF6-AD41-4082-B212-8A1F9A2E8779}"/>
          </ac:cxnSpMkLst>
        </pc:cxnChg>
      </pc:sldChg>
      <pc:sldChg chg="del">
        <pc:chgData name="Martin Chovančík" userId="4952bc1d-ff08-4933-8f82-d30ef8d8602b" providerId="ADAL" clId="{BD12AA06-D2BE-450B-9DF3-0420E46CBFE9}" dt="2021-04-12T07:32:40.028" v="976" actId="47"/>
        <pc:sldMkLst>
          <pc:docMk/>
          <pc:sldMk cId="1693131061" sldId="527"/>
        </pc:sldMkLst>
      </pc:sldChg>
      <pc:sldChg chg="del">
        <pc:chgData name="Martin Chovančík" userId="4952bc1d-ff08-4933-8f82-d30ef8d8602b" providerId="ADAL" clId="{BD12AA06-D2BE-450B-9DF3-0420E46CBFE9}" dt="2021-04-12T07:32:25.897" v="974" actId="47"/>
        <pc:sldMkLst>
          <pc:docMk/>
          <pc:sldMk cId="2648513093" sldId="528"/>
        </pc:sldMkLst>
      </pc:sldChg>
      <pc:sldChg chg="addSp delSp modSp mod ord">
        <pc:chgData name="Martin Chovančík" userId="4952bc1d-ff08-4933-8f82-d30ef8d8602b" providerId="ADAL" clId="{BD12AA06-D2BE-450B-9DF3-0420E46CBFE9}" dt="2021-04-12T09:22:59.894" v="2504" actId="1076"/>
        <pc:sldMkLst>
          <pc:docMk/>
          <pc:sldMk cId="1377065255" sldId="529"/>
        </pc:sldMkLst>
        <pc:spChg chg="mod">
          <ac:chgData name="Martin Chovančík" userId="4952bc1d-ff08-4933-8f82-d30ef8d8602b" providerId="ADAL" clId="{BD12AA06-D2BE-450B-9DF3-0420E46CBFE9}" dt="2021-04-12T08:15:07.750" v="1613" actId="20577"/>
          <ac:spMkLst>
            <pc:docMk/>
            <pc:sldMk cId="1377065255" sldId="529"/>
            <ac:spMk id="2" creationId="{FAE48CF8-CAF9-447B-A3D0-1785015CFC5C}"/>
          </ac:spMkLst>
        </pc:spChg>
        <pc:spChg chg="add del mod">
          <ac:chgData name="Martin Chovančík" userId="4952bc1d-ff08-4933-8f82-d30ef8d8602b" providerId="ADAL" clId="{BD12AA06-D2BE-450B-9DF3-0420E46CBFE9}" dt="2021-04-12T09:21:06.734" v="2500" actId="478"/>
          <ac:spMkLst>
            <pc:docMk/>
            <pc:sldMk cId="1377065255" sldId="529"/>
            <ac:spMk id="3" creationId="{78AA58A3-8045-4861-80B2-81ECD41C6C7C}"/>
          </ac:spMkLst>
        </pc:spChg>
        <pc:picChg chg="add mod">
          <ac:chgData name="Martin Chovančík" userId="4952bc1d-ff08-4933-8f82-d30ef8d8602b" providerId="ADAL" clId="{BD12AA06-D2BE-450B-9DF3-0420E46CBFE9}" dt="2021-04-12T07:32:00.666" v="966" actId="1076"/>
          <ac:picMkLst>
            <pc:docMk/>
            <pc:sldMk cId="1377065255" sldId="529"/>
            <ac:picMk id="15" creationId="{128E6DE6-DEA9-4D17-A157-4F34E1C431BD}"/>
          </ac:picMkLst>
        </pc:picChg>
        <pc:picChg chg="add mod">
          <ac:chgData name="Martin Chovančík" userId="4952bc1d-ff08-4933-8f82-d30ef8d8602b" providerId="ADAL" clId="{BD12AA06-D2BE-450B-9DF3-0420E46CBFE9}" dt="2021-04-12T06:54:02.153" v="371" actId="14100"/>
          <ac:picMkLst>
            <pc:docMk/>
            <pc:sldMk cId="1377065255" sldId="529"/>
            <ac:picMk id="1026" creationId="{838FFC47-19A8-43E4-9495-05569C8653D9}"/>
          </ac:picMkLst>
        </pc:picChg>
        <pc:picChg chg="add mod">
          <ac:chgData name="Martin Chovančík" userId="4952bc1d-ff08-4933-8f82-d30ef8d8602b" providerId="ADAL" clId="{BD12AA06-D2BE-450B-9DF3-0420E46CBFE9}" dt="2021-04-12T06:54:31.052" v="386" actId="1076"/>
          <ac:picMkLst>
            <pc:docMk/>
            <pc:sldMk cId="1377065255" sldId="529"/>
            <ac:picMk id="1028" creationId="{E639B435-E92E-4450-B86E-AF54941D5D94}"/>
          </ac:picMkLst>
        </pc:picChg>
        <pc:picChg chg="add mod">
          <ac:chgData name="Martin Chovančík" userId="4952bc1d-ff08-4933-8f82-d30ef8d8602b" providerId="ADAL" clId="{BD12AA06-D2BE-450B-9DF3-0420E46CBFE9}" dt="2021-04-12T09:22:59.894" v="2504" actId="1076"/>
          <ac:picMkLst>
            <pc:docMk/>
            <pc:sldMk cId="1377065255" sldId="529"/>
            <ac:picMk id="1030" creationId="{99D0F9D1-3F1E-4705-9F9E-E07807725DA9}"/>
          </ac:picMkLst>
        </pc:picChg>
        <pc:picChg chg="del">
          <ac:chgData name="Martin Chovančík" userId="4952bc1d-ff08-4933-8f82-d30ef8d8602b" providerId="ADAL" clId="{BD12AA06-D2BE-450B-9DF3-0420E46CBFE9}" dt="2021-04-12T06:54:32.899" v="388" actId="478"/>
          <ac:picMkLst>
            <pc:docMk/>
            <pc:sldMk cId="1377065255" sldId="529"/>
            <ac:picMk id="2050" creationId="{4C50A8B7-69B9-42A0-843B-86D5BFA71AE0}"/>
          </ac:picMkLst>
        </pc:picChg>
        <pc:picChg chg="del">
          <ac:chgData name="Martin Chovančík" userId="4952bc1d-ff08-4933-8f82-d30ef8d8602b" providerId="ADAL" clId="{BD12AA06-D2BE-450B-9DF3-0420E46CBFE9}" dt="2021-04-12T06:54:23.240" v="382" actId="478"/>
          <ac:picMkLst>
            <pc:docMk/>
            <pc:sldMk cId="1377065255" sldId="529"/>
            <ac:picMk id="2052" creationId="{015B5D3F-4F39-477A-AF3D-3A9E5B08A7FF}"/>
          </ac:picMkLst>
        </pc:picChg>
        <pc:picChg chg="del">
          <ac:chgData name="Martin Chovančík" userId="4952bc1d-ff08-4933-8f82-d30ef8d8602b" providerId="ADAL" clId="{BD12AA06-D2BE-450B-9DF3-0420E46CBFE9}" dt="2021-04-12T06:53:54.179" v="368" actId="478"/>
          <ac:picMkLst>
            <pc:docMk/>
            <pc:sldMk cId="1377065255" sldId="529"/>
            <ac:picMk id="2054" creationId="{BF2B9C9E-FB17-40A6-A4C6-C6B57FE9C3E2}"/>
          </ac:picMkLst>
        </pc:picChg>
        <pc:picChg chg="del">
          <ac:chgData name="Martin Chovančík" userId="4952bc1d-ff08-4933-8f82-d30ef8d8602b" providerId="ADAL" clId="{BD12AA06-D2BE-450B-9DF3-0420E46CBFE9}" dt="2021-04-12T06:54:32.515" v="387" actId="478"/>
          <ac:picMkLst>
            <pc:docMk/>
            <pc:sldMk cId="1377065255" sldId="529"/>
            <ac:picMk id="2056" creationId="{E6476ABA-D6F5-48E3-9624-9C467B946C12}"/>
          </ac:picMkLst>
        </pc:picChg>
      </pc:sldChg>
      <pc:sldChg chg="del">
        <pc:chgData name="Martin Chovančík" userId="4952bc1d-ff08-4933-8f82-d30ef8d8602b" providerId="ADAL" clId="{BD12AA06-D2BE-450B-9DF3-0420E46CBFE9}" dt="2021-04-12T07:32:28.795" v="975" actId="47"/>
        <pc:sldMkLst>
          <pc:docMk/>
          <pc:sldMk cId="872591211" sldId="530"/>
        </pc:sldMkLst>
      </pc:sldChg>
      <pc:sldChg chg="del">
        <pc:chgData name="Martin Chovančík" userId="4952bc1d-ff08-4933-8f82-d30ef8d8602b" providerId="ADAL" clId="{BD12AA06-D2BE-450B-9DF3-0420E46CBFE9}" dt="2021-04-12T07:32:17.145" v="972" actId="47"/>
        <pc:sldMkLst>
          <pc:docMk/>
          <pc:sldMk cId="3482499278" sldId="532"/>
        </pc:sldMkLst>
      </pc:sldChg>
      <pc:sldChg chg="del">
        <pc:chgData name="Martin Chovančík" userId="4952bc1d-ff08-4933-8f82-d30ef8d8602b" providerId="ADAL" clId="{BD12AA06-D2BE-450B-9DF3-0420E46CBFE9}" dt="2021-04-12T07:44:55.564" v="1467" actId="47"/>
        <pc:sldMkLst>
          <pc:docMk/>
          <pc:sldMk cId="3330919312" sldId="533"/>
        </pc:sldMkLst>
      </pc:sldChg>
      <pc:sldChg chg="del">
        <pc:chgData name="Martin Chovančík" userId="4952bc1d-ff08-4933-8f82-d30ef8d8602b" providerId="ADAL" clId="{BD12AA06-D2BE-450B-9DF3-0420E46CBFE9}" dt="2021-04-12T07:33:09.515" v="978" actId="47"/>
        <pc:sldMkLst>
          <pc:docMk/>
          <pc:sldMk cId="2089097244" sldId="534"/>
        </pc:sldMkLst>
      </pc:sldChg>
      <pc:sldChg chg="del">
        <pc:chgData name="Martin Chovančík" userId="4952bc1d-ff08-4933-8f82-d30ef8d8602b" providerId="ADAL" clId="{BD12AA06-D2BE-450B-9DF3-0420E46CBFE9}" dt="2021-04-12T07:33:12.703" v="979" actId="47"/>
        <pc:sldMkLst>
          <pc:docMk/>
          <pc:sldMk cId="2533057483" sldId="535"/>
        </pc:sldMkLst>
      </pc:sldChg>
      <pc:sldChg chg="addSp modSp new mod ord setBg">
        <pc:chgData name="Martin Chovančík" userId="4952bc1d-ff08-4933-8f82-d30ef8d8602b" providerId="ADAL" clId="{BD12AA06-D2BE-450B-9DF3-0420E46CBFE9}" dt="2021-04-12T09:23:14.392" v="2506" actId="115"/>
        <pc:sldMkLst>
          <pc:docMk/>
          <pc:sldMk cId="1321180702" sldId="536"/>
        </pc:sldMkLst>
        <pc:spChg chg="mod">
          <ac:chgData name="Martin Chovančík" userId="4952bc1d-ff08-4933-8f82-d30ef8d8602b" providerId="ADAL" clId="{BD12AA06-D2BE-450B-9DF3-0420E46CBFE9}" dt="2021-04-12T07:33:21.351" v="980" actId="26606"/>
          <ac:spMkLst>
            <pc:docMk/>
            <pc:sldMk cId="1321180702" sldId="536"/>
            <ac:spMk id="2" creationId="{E91EE2B5-67B5-4EC4-BADF-01CF9ECF05E8}"/>
          </ac:spMkLst>
        </pc:spChg>
        <pc:spChg chg="mod">
          <ac:chgData name="Martin Chovančík" userId="4952bc1d-ff08-4933-8f82-d30ef8d8602b" providerId="ADAL" clId="{BD12AA06-D2BE-450B-9DF3-0420E46CBFE9}" dt="2021-04-12T09:23:14.392" v="2506" actId="115"/>
          <ac:spMkLst>
            <pc:docMk/>
            <pc:sldMk cId="1321180702" sldId="536"/>
            <ac:spMk id="3" creationId="{489BA6B7-B52C-4CFB-A250-36322378C580}"/>
          </ac:spMkLst>
        </pc:spChg>
        <pc:spChg chg="add">
          <ac:chgData name="Martin Chovančík" userId="4952bc1d-ff08-4933-8f82-d30ef8d8602b" providerId="ADAL" clId="{BD12AA06-D2BE-450B-9DF3-0420E46CBFE9}" dt="2021-04-12T07:33:21.351" v="980" actId="26606"/>
          <ac:spMkLst>
            <pc:docMk/>
            <pc:sldMk cId="1321180702" sldId="536"/>
            <ac:spMk id="8" creationId="{7CB4857B-ED7C-444D-9F04-2F885114A1C2}"/>
          </ac:spMkLst>
        </pc:spChg>
        <pc:spChg chg="add">
          <ac:chgData name="Martin Chovančík" userId="4952bc1d-ff08-4933-8f82-d30ef8d8602b" providerId="ADAL" clId="{BD12AA06-D2BE-450B-9DF3-0420E46CBFE9}" dt="2021-04-12T07:33:21.351" v="980" actId="26606"/>
          <ac:spMkLst>
            <pc:docMk/>
            <pc:sldMk cId="1321180702" sldId="536"/>
            <ac:spMk id="10" creationId="{D18046FB-44EA-4FD8-A585-EA09A319B2D0}"/>
          </ac:spMkLst>
        </pc:spChg>
        <pc:spChg chg="add">
          <ac:chgData name="Martin Chovančík" userId="4952bc1d-ff08-4933-8f82-d30ef8d8602b" providerId="ADAL" clId="{BD12AA06-D2BE-450B-9DF3-0420E46CBFE9}" dt="2021-04-12T07:33:21.351" v="980" actId="26606"/>
          <ac:spMkLst>
            <pc:docMk/>
            <pc:sldMk cId="1321180702" sldId="536"/>
            <ac:spMk id="12" creationId="{479F5F2B-8B58-4140-AE6A-51F6C67B18D9}"/>
          </ac:spMkLst>
        </pc:spChg>
        <pc:picChg chg="add mod">
          <ac:chgData name="Martin Chovančík" userId="4952bc1d-ff08-4933-8f82-d30ef8d8602b" providerId="ADAL" clId="{BD12AA06-D2BE-450B-9DF3-0420E46CBFE9}" dt="2021-04-12T08:26:06.928" v="1783" actId="1076"/>
          <ac:picMkLst>
            <pc:docMk/>
            <pc:sldMk cId="1321180702" sldId="536"/>
            <ac:picMk id="7" creationId="{7AECF5E7-C64C-4ACF-A6E3-CF3B3CBA0DF7}"/>
          </ac:picMkLst>
        </pc:picChg>
      </pc:sldChg>
      <pc:sldChg chg="addSp modSp new del mod ord setBg setClrOvrMap">
        <pc:chgData name="Martin Chovančík" userId="4952bc1d-ff08-4933-8f82-d30ef8d8602b" providerId="ADAL" clId="{BD12AA06-D2BE-450B-9DF3-0420E46CBFE9}" dt="2021-04-12T08:38:07.102" v="1926" actId="47"/>
        <pc:sldMkLst>
          <pc:docMk/>
          <pc:sldMk cId="663353313" sldId="537"/>
        </pc:sldMkLst>
        <pc:spChg chg="mod">
          <ac:chgData name="Martin Chovančík" userId="4952bc1d-ff08-4933-8f82-d30ef8d8602b" providerId="ADAL" clId="{BD12AA06-D2BE-450B-9DF3-0420E46CBFE9}" dt="2021-04-12T08:37:49.066" v="1923" actId="20577"/>
          <ac:spMkLst>
            <pc:docMk/>
            <pc:sldMk cId="663353313" sldId="537"/>
            <ac:spMk id="2" creationId="{990E5D70-4F06-48B8-8AEA-79C37F599C4B}"/>
          </ac:spMkLst>
        </pc:spChg>
        <pc:spChg chg="mod">
          <ac:chgData name="Martin Chovančík" userId="4952bc1d-ff08-4933-8f82-d30ef8d8602b" providerId="ADAL" clId="{BD12AA06-D2BE-450B-9DF3-0420E46CBFE9}" dt="2021-04-12T08:37:55.173" v="1925" actId="113"/>
          <ac:spMkLst>
            <pc:docMk/>
            <pc:sldMk cId="663353313" sldId="537"/>
            <ac:spMk id="3" creationId="{19DC145F-83CB-4767-84BC-6CAE5996C6F4}"/>
          </ac:spMkLst>
        </pc:spChg>
        <pc:spChg chg="add">
          <ac:chgData name="Martin Chovančík" userId="4952bc1d-ff08-4933-8f82-d30ef8d8602b" providerId="ADAL" clId="{BD12AA06-D2BE-450B-9DF3-0420E46CBFE9}" dt="2021-04-12T07:33:25.845" v="981" actId="26606"/>
          <ac:spMkLst>
            <pc:docMk/>
            <pc:sldMk cId="663353313" sldId="537"/>
            <ac:spMk id="8" creationId="{9264D464-898B-4908-88FD-33A83D6ED64E}"/>
          </ac:spMkLst>
        </pc:spChg>
        <pc:spChg chg="add">
          <ac:chgData name="Martin Chovančík" userId="4952bc1d-ff08-4933-8f82-d30ef8d8602b" providerId="ADAL" clId="{BD12AA06-D2BE-450B-9DF3-0420E46CBFE9}" dt="2021-04-12T07:33:25.845" v="981" actId="26606"/>
          <ac:spMkLst>
            <pc:docMk/>
            <pc:sldMk cId="663353313" sldId="537"/>
            <ac:spMk id="10" creationId="{F0BC1D9E-4401-4EC0-88FD-ED103CB570EA}"/>
          </ac:spMkLst>
        </pc:spChg>
        <pc:spChg chg="add">
          <ac:chgData name="Martin Chovančík" userId="4952bc1d-ff08-4933-8f82-d30ef8d8602b" providerId="ADAL" clId="{BD12AA06-D2BE-450B-9DF3-0420E46CBFE9}" dt="2021-04-12T07:33:25.845" v="981" actId="26606"/>
          <ac:spMkLst>
            <pc:docMk/>
            <pc:sldMk cId="663353313" sldId="537"/>
            <ac:spMk id="12" creationId="{B0AAF7C9-094E-400C-A428-F6C2262F6527}"/>
          </ac:spMkLst>
        </pc:spChg>
        <pc:spChg chg="add">
          <ac:chgData name="Martin Chovančík" userId="4952bc1d-ff08-4933-8f82-d30ef8d8602b" providerId="ADAL" clId="{BD12AA06-D2BE-450B-9DF3-0420E46CBFE9}" dt="2021-04-12T07:33:25.845" v="981" actId="26606"/>
          <ac:spMkLst>
            <pc:docMk/>
            <pc:sldMk cId="663353313" sldId="537"/>
            <ac:spMk id="14" creationId="{6200B311-3585-4069-AAC6-CD443FA5B8AD}"/>
          </ac:spMkLst>
        </pc:spChg>
      </pc:sldChg>
      <pc:sldChg chg="addSp modSp new mod setBg">
        <pc:chgData name="Martin Chovančík" userId="4952bc1d-ff08-4933-8f82-d30ef8d8602b" providerId="ADAL" clId="{BD12AA06-D2BE-450B-9DF3-0420E46CBFE9}" dt="2021-04-12T09:59:53.545" v="2690" actId="1076"/>
        <pc:sldMkLst>
          <pc:docMk/>
          <pc:sldMk cId="3302152289" sldId="538"/>
        </pc:sldMkLst>
        <pc:spChg chg="mod">
          <ac:chgData name="Martin Chovančík" userId="4952bc1d-ff08-4933-8f82-d30ef8d8602b" providerId="ADAL" clId="{BD12AA06-D2BE-450B-9DF3-0420E46CBFE9}" dt="2021-04-12T07:39:31.208" v="1209" actId="26606"/>
          <ac:spMkLst>
            <pc:docMk/>
            <pc:sldMk cId="3302152289" sldId="538"/>
            <ac:spMk id="2" creationId="{93EFE458-5393-478A-9A38-4522A14FCA80}"/>
          </ac:spMkLst>
        </pc:spChg>
        <pc:spChg chg="mod">
          <ac:chgData name="Martin Chovančík" userId="4952bc1d-ff08-4933-8f82-d30ef8d8602b" providerId="ADAL" clId="{BD12AA06-D2BE-450B-9DF3-0420E46CBFE9}" dt="2021-04-12T09:59:53.545" v="2690" actId="1076"/>
          <ac:spMkLst>
            <pc:docMk/>
            <pc:sldMk cId="3302152289" sldId="538"/>
            <ac:spMk id="3" creationId="{D91D75A0-64A2-4DC8-93DA-A2347BC0427E}"/>
          </ac:spMkLst>
        </pc:spChg>
        <pc:spChg chg="add">
          <ac:chgData name="Martin Chovančík" userId="4952bc1d-ff08-4933-8f82-d30ef8d8602b" providerId="ADAL" clId="{BD12AA06-D2BE-450B-9DF3-0420E46CBFE9}" dt="2021-04-12T07:39:31.208" v="1209" actId="26606"/>
          <ac:spMkLst>
            <pc:docMk/>
            <pc:sldMk cId="3302152289" sldId="538"/>
            <ac:spMk id="8" creationId="{7CB4857B-ED7C-444D-9F04-2F885114A1C2}"/>
          </ac:spMkLst>
        </pc:spChg>
        <pc:spChg chg="add">
          <ac:chgData name="Martin Chovančík" userId="4952bc1d-ff08-4933-8f82-d30ef8d8602b" providerId="ADAL" clId="{BD12AA06-D2BE-450B-9DF3-0420E46CBFE9}" dt="2021-04-12T07:39:31.208" v="1209" actId="26606"/>
          <ac:spMkLst>
            <pc:docMk/>
            <pc:sldMk cId="3302152289" sldId="538"/>
            <ac:spMk id="10" creationId="{D18046FB-44EA-4FD8-A585-EA09A319B2D0}"/>
          </ac:spMkLst>
        </pc:spChg>
        <pc:spChg chg="add">
          <ac:chgData name="Martin Chovančík" userId="4952bc1d-ff08-4933-8f82-d30ef8d8602b" providerId="ADAL" clId="{BD12AA06-D2BE-450B-9DF3-0420E46CBFE9}" dt="2021-04-12T07:39:31.208" v="1209" actId="26606"/>
          <ac:spMkLst>
            <pc:docMk/>
            <pc:sldMk cId="3302152289" sldId="538"/>
            <ac:spMk id="12" creationId="{479F5F2B-8B58-4140-AE6A-51F6C67B18D9}"/>
          </ac:spMkLst>
        </pc:spChg>
      </pc:sldChg>
      <pc:sldChg chg="addSp delSp modSp new mod ord setBg setClrOvrMap">
        <pc:chgData name="Martin Chovančík" userId="4952bc1d-ff08-4933-8f82-d30ef8d8602b" providerId="ADAL" clId="{BD12AA06-D2BE-450B-9DF3-0420E46CBFE9}" dt="2021-04-12T09:33:10.310" v="2544"/>
        <pc:sldMkLst>
          <pc:docMk/>
          <pc:sldMk cId="4280920615" sldId="539"/>
        </pc:sldMkLst>
        <pc:spChg chg="mod">
          <ac:chgData name="Martin Chovančík" userId="4952bc1d-ff08-4933-8f82-d30ef8d8602b" providerId="ADAL" clId="{BD12AA06-D2BE-450B-9DF3-0420E46CBFE9}" dt="2021-04-12T09:06:50.331" v="2411" actId="26606"/>
          <ac:spMkLst>
            <pc:docMk/>
            <pc:sldMk cId="4280920615" sldId="539"/>
            <ac:spMk id="2" creationId="{7A671595-73B1-4908-A750-F528B299D176}"/>
          </ac:spMkLst>
        </pc:spChg>
        <pc:spChg chg="mod ord">
          <ac:chgData name="Martin Chovančík" userId="4952bc1d-ff08-4933-8f82-d30ef8d8602b" providerId="ADAL" clId="{BD12AA06-D2BE-450B-9DF3-0420E46CBFE9}" dt="2021-04-12T09:16:25.254" v="2452" actId="27636"/>
          <ac:spMkLst>
            <pc:docMk/>
            <pc:sldMk cId="4280920615" sldId="539"/>
            <ac:spMk id="3" creationId="{53FE1193-4207-49C3-BFD0-A94AB2A452DA}"/>
          </ac:spMkLst>
        </pc:spChg>
        <pc:spChg chg="add del">
          <ac:chgData name="Martin Chovančík" userId="4952bc1d-ff08-4933-8f82-d30ef8d8602b" providerId="ADAL" clId="{BD12AA06-D2BE-450B-9DF3-0420E46CBFE9}" dt="2021-04-12T09:06:50.331" v="2411" actId="26606"/>
          <ac:spMkLst>
            <pc:docMk/>
            <pc:sldMk cId="4280920615" sldId="539"/>
            <ac:spMk id="9" creationId="{9B76D444-2756-434F-AE61-96D69830C13E}"/>
          </ac:spMkLst>
        </pc:spChg>
        <pc:spChg chg="add del">
          <ac:chgData name="Martin Chovančík" userId="4952bc1d-ff08-4933-8f82-d30ef8d8602b" providerId="ADAL" clId="{BD12AA06-D2BE-450B-9DF3-0420E46CBFE9}" dt="2021-04-12T09:06:50.331" v="2411" actId="26606"/>
          <ac:spMkLst>
            <pc:docMk/>
            <pc:sldMk cId="4280920615" sldId="539"/>
            <ac:spMk id="11" creationId="{B0161EF8-C8C6-4F2A-9D5C-49BD28A2BDC2}"/>
          </ac:spMkLst>
        </pc:spChg>
        <pc:spChg chg="add">
          <ac:chgData name="Martin Chovančík" userId="4952bc1d-ff08-4933-8f82-d30ef8d8602b" providerId="ADAL" clId="{BD12AA06-D2BE-450B-9DF3-0420E46CBFE9}" dt="2021-04-12T09:06:50.331" v="2411" actId="26606"/>
          <ac:spMkLst>
            <pc:docMk/>
            <pc:sldMk cId="4280920615" sldId="539"/>
            <ac:spMk id="16" creationId="{201CC55D-ED54-4C5C-95E6-10947BD1103B}"/>
          </ac:spMkLst>
        </pc:spChg>
        <pc:spChg chg="add">
          <ac:chgData name="Martin Chovančík" userId="4952bc1d-ff08-4933-8f82-d30ef8d8602b" providerId="ADAL" clId="{BD12AA06-D2BE-450B-9DF3-0420E46CBFE9}" dt="2021-04-12T09:06:50.331" v="2411" actId="26606"/>
          <ac:spMkLst>
            <pc:docMk/>
            <pc:sldMk cId="4280920615" sldId="539"/>
            <ac:spMk id="22" creationId="{3873B707-463F-40B0-8227-E8CC6C67EB25}"/>
          </ac:spMkLst>
        </pc:spChg>
        <pc:spChg chg="add">
          <ac:chgData name="Martin Chovančík" userId="4952bc1d-ff08-4933-8f82-d30ef8d8602b" providerId="ADAL" clId="{BD12AA06-D2BE-450B-9DF3-0420E46CBFE9}" dt="2021-04-12T09:06:50.331" v="2411" actId="26606"/>
          <ac:spMkLst>
            <pc:docMk/>
            <pc:sldMk cId="4280920615" sldId="539"/>
            <ac:spMk id="24" creationId="{C13237C8-E62C-4F0D-A318-BD6FB6C2D138}"/>
          </ac:spMkLst>
        </pc:spChg>
        <pc:spChg chg="add">
          <ac:chgData name="Martin Chovančík" userId="4952bc1d-ff08-4933-8f82-d30ef8d8602b" providerId="ADAL" clId="{BD12AA06-D2BE-450B-9DF3-0420E46CBFE9}" dt="2021-04-12T09:06:50.331" v="2411" actId="26606"/>
          <ac:spMkLst>
            <pc:docMk/>
            <pc:sldMk cId="4280920615" sldId="539"/>
            <ac:spMk id="26" creationId="{19C9EAEA-39D0-4B0E-A0EB-51E7B26740B1}"/>
          </ac:spMkLst>
        </pc:spChg>
        <pc:grpChg chg="add">
          <ac:chgData name="Martin Chovančík" userId="4952bc1d-ff08-4933-8f82-d30ef8d8602b" providerId="ADAL" clId="{BD12AA06-D2BE-450B-9DF3-0420E46CBFE9}" dt="2021-04-12T09:06:50.331" v="2411" actId="26606"/>
          <ac:grpSpMkLst>
            <pc:docMk/>
            <pc:sldMk cId="4280920615" sldId="539"/>
            <ac:grpSpMk id="18" creationId="{1DE889C7-FAD6-4397-98E2-05D503484459}"/>
          </ac:grpSpMkLst>
        </pc:grpChg>
        <pc:picChg chg="add mod ord">
          <ac:chgData name="Martin Chovančík" userId="4952bc1d-ff08-4933-8f82-d30ef8d8602b" providerId="ADAL" clId="{BD12AA06-D2BE-450B-9DF3-0420E46CBFE9}" dt="2021-04-12T09:19:12.923" v="2498" actId="1076"/>
          <ac:picMkLst>
            <pc:docMk/>
            <pc:sldMk cId="4280920615" sldId="539"/>
            <ac:picMk id="4" creationId="{28BC33DE-9B7F-46CF-BB5F-866BBFA293A8}"/>
          </ac:picMkLst>
        </pc:picChg>
      </pc:sldChg>
      <pc:sldChg chg="addSp modSp new mod setBg setClrOvrMap">
        <pc:chgData name="Martin Chovančík" userId="4952bc1d-ff08-4933-8f82-d30ef8d8602b" providerId="ADAL" clId="{BD12AA06-D2BE-450B-9DF3-0420E46CBFE9}" dt="2021-04-12T07:47:56.794" v="1536" actId="1076"/>
        <pc:sldMkLst>
          <pc:docMk/>
          <pc:sldMk cId="458187638" sldId="540"/>
        </pc:sldMkLst>
        <pc:spChg chg="mod">
          <ac:chgData name="Martin Chovančík" userId="4952bc1d-ff08-4933-8f82-d30ef8d8602b" providerId="ADAL" clId="{BD12AA06-D2BE-450B-9DF3-0420E46CBFE9}" dt="2021-04-12T07:46:14.539" v="1517" actId="20577"/>
          <ac:spMkLst>
            <pc:docMk/>
            <pc:sldMk cId="458187638" sldId="540"/>
            <ac:spMk id="2" creationId="{E0F221AB-BE90-4D59-AD4A-60CA0AD48C60}"/>
          </ac:spMkLst>
        </pc:spChg>
        <pc:spChg chg="mod">
          <ac:chgData name="Martin Chovančík" userId="4952bc1d-ff08-4933-8f82-d30ef8d8602b" providerId="ADAL" clId="{BD12AA06-D2BE-450B-9DF3-0420E46CBFE9}" dt="2021-04-12T07:47:56.794" v="1536" actId="1076"/>
          <ac:spMkLst>
            <pc:docMk/>
            <pc:sldMk cId="458187638" sldId="540"/>
            <ac:spMk id="3" creationId="{AB7D1356-CF90-402B-BA4E-03AD1DB12196}"/>
          </ac:spMkLst>
        </pc:spChg>
        <pc:spChg chg="add">
          <ac:chgData name="Martin Chovančík" userId="4952bc1d-ff08-4933-8f82-d30ef8d8602b" providerId="ADAL" clId="{BD12AA06-D2BE-450B-9DF3-0420E46CBFE9}" dt="2021-04-12T07:45:30.435" v="1478" actId="26606"/>
          <ac:spMkLst>
            <pc:docMk/>
            <pc:sldMk cId="458187638" sldId="540"/>
            <ac:spMk id="8" creationId="{9264D464-898B-4908-88FD-33A83D6ED64E}"/>
          </ac:spMkLst>
        </pc:spChg>
        <pc:spChg chg="add">
          <ac:chgData name="Martin Chovančík" userId="4952bc1d-ff08-4933-8f82-d30ef8d8602b" providerId="ADAL" clId="{BD12AA06-D2BE-450B-9DF3-0420E46CBFE9}" dt="2021-04-12T07:45:30.435" v="1478" actId="26606"/>
          <ac:spMkLst>
            <pc:docMk/>
            <pc:sldMk cId="458187638" sldId="540"/>
            <ac:spMk id="10" creationId="{F0BC1D9E-4401-4EC0-88FD-ED103CB570EA}"/>
          </ac:spMkLst>
        </pc:spChg>
        <pc:spChg chg="add">
          <ac:chgData name="Martin Chovančík" userId="4952bc1d-ff08-4933-8f82-d30ef8d8602b" providerId="ADAL" clId="{BD12AA06-D2BE-450B-9DF3-0420E46CBFE9}" dt="2021-04-12T07:45:30.435" v="1478" actId="26606"/>
          <ac:spMkLst>
            <pc:docMk/>
            <pc:sldMk cId="458187638" sldId="540"/>
            <ac:spMk id="12" creationId="{B0AAF7C9-094E-400C-A428-F6C2262F6527}"/>
          </ac:spMkLst>
        </pc:spChg>
        <pc:spChg chg="add">
          <ac:chgData name="Martin Chovančík" userId="4952bc1d-ff08-4933-8f82-d30ef8d8602b" providerId="ADAL" clId="{BD12AA06-D2BE-450B-9DF3-0420E46CBFE9}" dt="2021-04-12T07:45:30.435" v="1478" actId="26606"/>
          <ac:spMkLst>
            <pc:docMk/>
            <pc:sldMk cId="458187638" sldId="540"/>
            <ac:spMk id="14" creationId="{6200B311-3585-4069-AAC6-CD443FA5B8AD}"/>
          </ac:spMkLst>
        </pc:spChg>
      </pc:sldChg>
      <pc:sldChg chg="addSp delSp modSp new mod ord setBg">
        <pc:chgData name="Martin Chovančík" userId="4952bc1d-ff08-4933-8f82-d30ef8d8602b" providerId="ADAL" clId="{BD12AA06-D2BE-450B-9DF3-0420E46CBFE9}" dt="2021-04-12T09:19:24.663" v="2499" actId="403"/>
        <pc:sldMkLst>
          <pc:docMk/>
          <pc:sldMk cId="3235563499" sldId="541"/>
        </pc:sldMkLst>
        <pc:spChg chg="mod">
          <ac:chgData name="Martin Chovančík" userId="4952bc1d-ff08-4933-8f82-d30ef8d8602b" providerId="ADAL" clId="{BD12AA06-D2BE-450B-9DF3-0420E46CBFE9}" dt="2021-04-12T07:47:38.484" v="1535" actId="6549"/>
          <ac:spMkLst>
            <pc:docMk/>
            <pc:sldMk cId="3235563499" sldId="541"/>
            <ac:spMk id="2" creationId="{8A40BFAB-4044-45E9-A012-667723AE6BF6}"/>
          </ac:spMkLst>
        </pc:spChg>
        <pc:spChg chg="del mod">
          <ac:chgData name="Martin Chovančík" userId="4952bc1d-ff08-4933-8f82-d30ef8d8602b" providerId="ADAL" clId="{BD12AA06-D2BE-450B-9DF3-0420E46CBFE9}" dt="2021-04-12T07:46:57.307" v="1529" actId="26606"/>
          <ac:spMkLst>
            <pc:docMk/>
            <pc:sldMk cId="3235563499" sldId="541"/>
            <ac:spMk id="3" creationId="{8148B120-AC6F-4A64-B2C3-C60E543D23AC}"/>
          </ac:spMkLst>
        </pc:spChg>
        <pc:spChg chg="add">
          <ac:chgData name="Martin Chovančík" userId="4952bc1d-ff08-4933-8f82-d30ef8d8602b" providerId="ADAL" clId="{BD12AA06-D2BE-450B-9DF3-0420E46CBFE9}" dt="2021-04-12T07:46:57.307" v="1529" actId="26606"/>
          <ac:spMkLst>
            <pc:docMk/>
            <pc:sldMk cId="3235563499" sldId="541"/>
            <ac:spMk id="9" creationId="{2E442304-DDBD-4F7B-8017-36BCC863FB40}"/>
          </ac:spMkLst>
        </pc:spChg>
        <pc:spChg chg="add">
          <ac:chgData name="Martin Chovančík" userId="4952bc1d-ff08-4933-8f82-d30ef8d8602b" providerId="ADAL" clId="{BD12AA06-D2BE-450B-9DF3-0420E46CBFE9}" dt="2021-04-12T07:46:57.307" v="1529" actId="26606"/>
          <ac:spMkLst>
            <pc:docMk/>
            <pc:sldMk cId="3235563499" sldId="541"/>
            <ac:spMk id="11" creationId="{5E107275-3853-46FD-A241-DE4355A42675}"/>
          </ac:spMkLst>
        </pc:spChg>
        <pc:graphicFrameChg chg="add mod">
          <ac:chgData name="Martin Chovančík" userId="4952bc1d-ff08-4933-8f82-d30ef8d8602b" providerId="ADAL" clId="{BD12AA06-D2BE-450B-9DF3-0420E46CBFE9}" dt="2021-04-12T09:19:24.663" v="2499" actId="403"/>
          <ac:graphicFrameMkLst>
            <pc:docMk/>
            <pc:sldMk cId="3235563499" sldId="541"/>
            <ac:graphicFrameMk id="5" creationId="{D55EAC2F-7B37-468C-BB6F-61F302B42FAE}"/>
          </ac:graphicFrameMkLst>
        </pc:graphicFrameChg>
      </pc:sldChg>
      <pc:sldChg chg="addSp delSp modSp new mod setBg">
        <pc:chgData name="Martin Chovančík" userId="4952bc1d-ff08-4933-8f82-d30ef8d8602b" providerId="ADAL" clId="{BD12AA06-D2BE-450B-9DF3-0420E46CBFE9}" dt="2021-04-12T08:29:21.541" v="1799" actId="207"/>
        <pc:sldMkLst>
          <pc:docMk/>
          <pc:sldMk cId="4094923688" sldId="542"/>
        </pc:sldMkLst>
        <pc:spChg chg="mod">
          <ac:chgData name="Martin Chovančík" userId="4952bc1d-ff08-4933-8f82-d30ef8d8602b" providerId="ADAL" clId="{BD12AA06-D2BE-450B-9DF3-0420E46CBFE9}" dt="2021-04-12T08:29:21.541" v="1799" actId="207"/>
          <ac:spMkLst>
            <pc:docMk/>
            <pc:sldMk cId="4094923688" sldId="542"/>
            <ac:spMk id="2" creationId="{27CF85FC-E1B8-4AE1-8C82-B8AB9B95FCDD}"/>
          </ac:spMkLst>
        </pc:spChg>
        <pc:spChg chg="add del mod">
          <ac:chgData name="Martin Chovančík" userId="4952bc1d-ff08-4933-8f82-d30ef8d8602b" providerId="ADAL" clId="{BD12AA06-D2BE-450B-9DF3-0420E46CBFE9}" dt="2021-04-12T08:20:25.063" v="1620"/>
          <ac:spMkLst>
            <pc:docMk/>
            <pc:sldMk cId="4094923688" sldId="542"/>
            <ac:spMk id="3" creationId="{6501D82E-D723-412A-BC87-1320A9EC81B9}"/>
          </ac:spMkLst>
        </pc:spChg>
        <pc:spChg chg="add mod">
          <ac:chgData name="Martin Chovančík" userId="4952bc1d-ff08-4933-8f82-d30ef8d8602b" providerId="ADAL" clId="{BD12AA06-D2BE-450B-9DF3-0420E46CBFE9}" dt="2021-04-12T08:20:38.931" v="1622" actId="1076"/>
          <ac:spMkLst>
            <pc:docMk/>
            <pc:sldMk cId="4094923688" sldId="542"/>
            <ac:spMk id="6" creationId="{7DC2E0DD-1800-44AA-85C0-6DA089A899CF}"/>
          </ac:spMkLst>
        </pc:spChg>
        <pc:spChg chg="add mod">
          <ac:chgData name="Martin Chovančík" userId="4952bc1d-ff08-4933-8f82-d30ef8d8602b" providerId="ADAL" clId="{BD12AA06-D2BE-450B-9DF3-0420E46CBFE9}" dt="2021-04-12T08:20:38.931" v="1622" actId="1076"/>
          <ac:spMkLst>
            <pc:docMk/>
            <pc:sldMk cId="4094923688" sldId="542"/>
            <ac:spMk id="7" creationId="{263F7974-AF6D-43BA-B017-D39EFAA1C3C1}"/>
          </ac:spMkLst>
        </pc:spChg>
        <pc:graphicFrameChg chg="add del mod">
          <ac:chgData name="Martin Chovančík" userId="4952bc1d-ff08-4933-8f82-d30ef8d8602b" providerId="ADAL" clId="{BD12AA06-D2BE-450B-9DF3-0420E46CBFE9}" dt="2021-04-12T08:20:02.678" v="1618"/>
          <ac:graphicFrameMkLst>
            <pc:docMk/>
            <pc:sldMk cId="4094923688" sldId="542"/>
            <ac:graphicFrameMk id="4" creationId="{B344145C-61C1-4C90-BF32-23B4EF81A200}"/>
          </ac:graphicFrameMkLst>
        </pc:graphicFrameChg>
        <pc:graphicFrameChg chg="add mod">
          <ac:chgData name="Martin Chovančík" userId="4952bc1d-ff08-4933-8f82-d30ef8d8602b" providerId="ADAL" clId="{BD12AA06-D2BE-450B-9DF3-0420E46CBFE9}" dt="2021-04-12T08:20:25.063" v="1620"/>
          <ac:graphicFrameMkLst>
            <pc:docMk/>
            <pc:sldMk cId="4094923688" sldId="542"/>
            <ac:graphicFrameMk id="5" creationId="{9AFD2A3A-2733-4261-BFE5-AAE4750E4E0A}"/>
          </ac:graphicFrameMkLst>
        </pc:graphicFrameChg>
        <pc:cxnChg chg="add mod">
          <ac:chgData name="Martin Chovančík" userId="4952bc1d-ff08-4933-8f82-d30ef8d8602b" providerId="ADAL" clId="{BD12AA06-D2BE-450B-9DF3-0420E46CBFE9}" dt="2021-04-12T08:20:38.931" v="1622" actId="1076"/>
          <ac:cxnSpMkLst>
            <pc:docMk/>
            <pc:sldMk cId="4094923688" sldId="542"/>
            <ac:cxnSpMk id="8" creationId="{7ABC2044-47F2-4142-B22F-1EAC6D5394F2}"/>
          </ac:cxnSpMkLst>
        </pc:cxnChg>
      </pc:sldChg>
      <pc:sldChg chg="addSp delSp modSp add mod ord setBg">
        <pc:chgData name="Martin Chovančík" userId="4952bc1d-ff08-4933-8f82-d30ef8d8602b" providerId="ADAL" clId="{BD12AA06-D2BE-450B-9DF3-0420E46CBFE9}" dt="2021-04-12T08:26:19.521" v="1785"/>
        <pc:sldMkLst>
          <pc:docMk/>
          <pc:sldMk cId="0" sldId="543"/>
        </pc:sldMkLst>
        <pc:spChg chg="mod">
          <ac:chgData name="Martin Chovančík" userId="4952bc1d-ff08-4933-8f82-d30ef8d8602b" providerId="ADAL" clId="{BD12AA06-D2BE-450B-9DF3-0420E46CBFE9}" dt="2021-04-12T08:24:09.970" v="1666" actId="26606"/>
          <ac:spMkLst>
            <pc:docMk/>
            <pc:sldMk cId="0" sldId="543"/>
            <ac:spMk id="4" creationId="{FBD31EA9-E3A5-4B8F-98A9-C3688DE763A2}"/>
          </ac:spMkLst>
        </pc:spChg>
        <pc:spChg chg="del">
          <ac:chgData name="Martin Chovančík" userId="4952bc1d-ff08-4933-8f82-d30ef8d8602b" providerId="ADAL" clId="{BD12AA06-D2BE-450B-9DF3-0420E46CBFE9}" dt="2021-04-12T08:24:05.235" v="1665" actId="478"/>
          <ac:spMkLst>
            <pc:docMk/>
            <pc:sldMk cId="0" sldId="543"/>
            <ac:spMk id="6" creationId="{058D1EFB-789F-4E32-92A5-0D7F78647D90}"/>
          </ac:spMkLst>
        </pc:spChg>
        <pc:spChg chg="add mod">
          <ac:chgData name="Martin Chovančík" userId="4952bc1d-ff08-4933-8f82-d30ef8d8602b" providerId="ADAL" clId="{BD12AA06-D2BE-450B-9DF3-0420E46CBFE9}" dt="2021-04-12T08:24:23.529" v="1668" actId="1076"/>
          <ac:spMkLst>
            <pc:docMk/>
            <pc:sldMk cId="0" sldId="543"/>
            <ac:spMk id="7" creationId="{90EA4713-B153-4608-BB47-4845C5BBA808}"/>
          </ac:spMkLst>
        </pc:spChg>
        <pc:spChg chg="add">
          <ac:chgData name="Martin Chovančík" userId="4952bc1d-ff08-4933-8f82-d30ef8d8602b" providerId="ADAL" clId="{BD12AA06-D2BE-450B-9DF3-0420E46CBFE9}" dt="2021-04-12T08:24:09.970" v="1666" actId="26606"/>
          <ac:spMkLst>
            <pc:docMk/>
            <pc:sldMk cId="0" sldId="543"/>
            <ac:spMk id="71" creationId="{955A2079-FA98-4876-80F0-72364A7D2EA4}"/>
          </ac:spMkLst>
        </pc:spChg>
        <pc:spChg chg="mod">
          <ac:chgData name="Martin Chovančík" userId="4952bc1d-ff08-4933-8f82-d30ef8d8602b" providerId="ADAL" clId="{BD12AA06-D2BE-450B-9DF3-0420E46CBFE9}" dt="2021-04-12T08:24:09.970" v="1666" actId="26606"/>
          <ac:spMkLst>
            <pc:docMk/>
            <pc:sldMk cId="0" sldId="543"/>
            <ac:spMk id="20482" creationId="{6A99EBDB-53CE-414D-8286-0848AE8057A9}"/>
          </ac:spMkLst>
        </pc:spChg>
        <pc:graphicFrameChg chg="mod ord modGraphic">
          <ac:chgData name="Martin Chovančík" userId="4952bc1d-ff08-4933-8f82-d30ef8d8602b" providerId="ADAL" clId="{BD12AA06-D2BE-450B-9DF3-0420E46CBFE9}" dt="2021-04-12T08:24:09.970" v="1666" actId="26606"/>
          <ac:graphicFrameMkLst>
            <pc:docMk/>
            <pc:sldMk cId="0" sldId="543"/>
            <ac:graphicFrameMk id="5" creationId="{5311FD6E-01C0-475B-AF43-89E15594A59E}"/>
          </ac:graphicFrameMkLst>
        </pc:graphicFrameChg>
      </pc:sldChg>
      <pc:sldChg chg="addSp modSp new mod setBg">
        <pc:chgData name="Martin Chovančík" userId="4952bc1d-ff08-4933-8f82-d30ef8d8602b" providerId="ADAL" clId="{BD12AA06-D2BE-450B-9DF3-0420E46CBFE9}" dt="2021-04-12T08:31:59.027" v="1821" actId="27636"/>
        <pc:sldMkLst>
          <pc:docMk/>
          <pc:sldMk cId="309432629" sldId="544"/>
        </pc:sldMkLst>
        <pc:spChg chg="mod">
          <ac:chgData name="Martin Chovančík" userId="4952bc1d-ff08-4933-8f82-d30ef8d8602b" providerId="ADAL" clId="{BD12AA06-D2BE-450B-9DF3-0420E46CBFE9}" dt="2021-04-12T08:31:50.450" v="1813" actId="26606"/>
          <ac:spMkLst>
            <pc:docMk/>
            <pc:sldMk cId="309432629" sldId="544"/>
            <ac:spMk id="2" creationId="{D30E0F45-F079-48A8-8782-3BEE92D013F3}"/>
          </ac:spMkLst>
        </pc:spChg>
        <pc:spChg chg="mod">
          <ac:chgData name="Martin Chovančík" userId="4952bc1d-ff08-4933-8f82-d30ef8d8602b" providerId="ADAL" clId="{BD12AA06-D2BE-450B-9DF3-0420E46CBFE9}" dt="2021-04-12T08:31:59.027" v="1821" actId="27636"/>
          <ac:spMkLst>
            <pc:docMk/>
            <pc:sldMk cId="309432629" sldId="544"/>
            <ac:spMk id="3" creationId="{B4909AC7-A219-499F-8727-DBF3FB62E4D6}"/>
          </ac:spMkLst>
        </pc:spChg>
        <pc:spChg chg="add">
          <ac:chgData name="Martin Chovančík" userId="4952bc1d-ff08-4933-8f82-d30ef8d8602b" providerId="ADAL" clId="{BD12AA06-D2BE-450B-9DF3-0420E46CBFE9}" dt="2021-04-12T08:31:50.450" v="1813" actId="26606"/>
          <ac:spMkLst>
            <pc:docMk/>
            <pc:sldMk cId="309432629" sldId="544"/>
            <ac:spMk id="8" creationId="{7CB4857B-ED7C-444D-9F04-2F885114A1C2}"/>
          </ac:spMkLst>
        </pc:spChg>
        <pc:spChg chg="add">
          <ac:chgData name="Martin Chovančík" userId="4952bc1d-ff08-4933-8f82-d30ef8d8602b" providerId="ADAL" clId="{BD12AA06-D2BE-450B-9DF3-0420E46CBFE9}" dt="2021-04-12T08:31:50.450" v="1813" actId="26606"/>
          <ac:spMkLst>
            <pc:docMk/>
            <pc:sldMk cId="309432629" sldId="544"/>
            <ac:spMk id="10" creationId="{D18046FB-44EA-4FD8-A585-EA09A319B2D0}"/>
          </ac:spMkLst>
        </pc:spChg>
        <pc:spChg chg="add">
          <ac:chgData name="Martin Chovančík" userId="4952bc1d-ff08-4933-8f82-d30ef8d8602b" providerId="ADAL" clId="{BD12AA06-D2BE-450B-9DF3-0420E46CBFE9}" dt="2021-04-12T08:31:50.450" v="1813" actId="26606"/>
          <ac:spMkLst>
            <pc:docMk/>
            <pc:sldMk cId="309432629" sldId="544"/>
            <ac:spMk id="12" creationId="{479F5F2B-8B58-4140-AE6A-51F6C67B18D9}"/>
          </ac:spMkLst>
        </pc:spChg>
      </pc:sldChg>
      <pc:sldChg chg="addSp modSp new mod ord setBg">
        <pc:chgData name="Martin Chovančík" userId="4952bc1d-ff08-4933-8f82-d30ef8d8602b" providerId="ADAL" clId="{BD12AA06-D2BE-450B-9DF3-0420E46CBFE9}" dt="2021-04-12T09:24:03.819" v="2508" actId="6549"/>
        <pc:sldMkLst>
          <pc:docMk/>
          <pc:sldMk cId="1533926433" sldId="545"/>
        </pc:sldMkLst>
        <pc:spChg chg="mod">
          <ac:chgData name="Martin Chovančík" userId="4952bc1d-ff08-4933-8f82-d30ef8d8602b" providerId="ADAL" clId="{BD12AA06-D2BE-450B-9DF3-0420E46CBFE9}" dt="2021-04-12T08:33:19.852" v="1836" actId="26606"/>
          <ac:spMkLst>
            <pc:docMk/>
            <pc:sldMk cId="1533926433" sldId="545"/>
            <ac:spMk id="2" creationId="{C0D9BC65-CCA6-44A2-B04F-1905E4F80084}"/>
          </ac:spMkLst>
        </pc:spChg>
        <pc:spChg chg="mod">
          <ac:chgData name="Martin Chovančík" userId="4952bc1d-ff08-4933-8f82-d30ef8d8602b" providerId="ADAL" clId="{BD12AA06-D2BE-450B-9DF3-0420E46CBFE9}" dt="2021-04-12T09:24:03.819" v="2508" actId="6549"/>
          <ac:spMkLst>
            <pc:docMk/>
            <pc:sldMk cId="1533926433" sldId="545"/>
            <ac:spMk id="3" creationId="{0CA24EF1-35C2-4A67-8157-53C01B5C05F7}"/>
          </ac:spMkLst>
        </pc:spChg>
        <pc:spChg chg="add mod ord">
          <ac:chgData name="Martin Chovančík" userId="4952bc1d-ff08-4933-8f82-d30ef8d8602b" providerId="ADAL" clId="{BD12AA06-D2BE-450B-9DF3-0420E46CBFE9}" dt="2021-04-12T08:34:59.364" v="1850" actId="171"/>
          <ac:spMkLst>
            <pc:docMk/>
            <pc:sldMk cId="1533926433" sldId="545"/>
            <ac:spMk id="4" creationId="{0A4E4E65-402A-48FC-9591-9300D15540E9}"/>
          </ac:spMkLst>
        </pc:spChg>
        <pc:spChg chg="add">
          <ac:chgData name="Martin Chovančík" userId="4952bc1d-ff08-4933-8f82-d30ef8d8602b" providerId="ADAL" clId="{BD12AA06-D2BE-450B-9DF3-0420E46CBFE9}" dt="2021-04-12T08:33:19.852" v="1836" actId="26606"/>
          <ac:spMkLst>
            <pc:docMk/>
            <pc:sldMk cId="1533926433" sldId="545"/>
            <ac:spMk id="8" creationId="{777A147A-9ED8-46B4-8660-1B3C2AA880B5}"/>
          </ac:spMkLst>
        </pc:spChg>
        <pc:spChg chg="add">
          <ac:chgData name="Martin Chovančík" userId="4952bc1d-ff08-4933-8f82-d30ef8d8602b" providerId="ADAL" clId="{BD12AA06-D2BE-450B-9DF3-0420E46CBFE9}" dt="2021-04-12T08:33:19.852" v="1836" actId="26606"/>
          <ac:spMkLst>
            <pc:docMk/>
            <pc:sldMk cId="1533926433" sldId="545"/>
            <ac:spMk id="10" creationId="{5D6C15A0-C087-4593-8414-2B4EC1CDC3DE}"/>
          </ac:spMkLst>
        </pc:spChg>
      </pc:sldChg>
      <pc:sldChg chg="new del">
        <pc:chgData name="Martin Chovančík" userId="4952bc1d-ff08-4933-8f82-d30ef8d8602b" providerId="ADAL" clId="{BD12AA06-D2BE-450B-9DF3-0420E46CBFE9}" dt="2021-04-12T08:32:43.267" v="1825" actId="47"/>
        <pc:sldMkLst>
          <pc:docMk/>
          <pc:sldMk cId="1774758562" sldId="545"/>
        </pc:sldMkLst>
      </pc:sldChg>
      <pc:sldChg chg="new del">
        <pc:chgData name="Martin Chovančík" userId="4952bc1d-ff08-4933-8f82-d30ef8d8602b" providerId="ADAL" clId="{BD12AA06-D2BE-450B-9DF3-0420E46CBFE9}" dt="2021-04-12T08:32:44.062" v="1826" actId="47"/>
        <pc:sldMkLst>
          <pc:docMk/>
          <pc:sldMk cId="1540448248" sldId="546"/>
        </pc:sldMkLst>
      </pc:sldChg>
      <pc:sldChg chg="addSp modSp new del mod ord setBg">
        <pc:chgData name="Martin Chovančík" userId="4952bc1d-ff08-4933-8f82-d30ef8d8602b" providerId="ADAL" clId="{BD12AA06-D2BE-450B-9DF3-0420E46CBFE9}" dt="2021-04-12T08:34:06.510" v="1844" actId="47"/>
        <pc:sldMkLst>
          <pc:docMk/>
          <pc:sldMk cId="2348893151" sldId="546"/>
        </pc:sldMkLst>
        <pc:spChg chg="mod">
          <ac:chgData name="Martin Chovančík" userId="4952bc1d-ff08-4933-8f82-d30ef8d8602b" providerId="ADAL" clId="{BD12AA06-D2BE-450B-9DF3-0420E46CBFE9}" dt="2021-04-12T08:33:45.733" v="1841" actId="26606"/>
          <ac:spMkLst>
            <pc:docMk/>
            <pc:sldMk cId="2348893151" sldId="546"/>
            <ac:spMk id="2" creationId="{ACF13A0B-FC78-415E-92E4-1D43BD894FB1}"/>
          </ac:spMkLst>
        </pc:spChg>
        <pc:spChg chg="mod">
          <ac:chgData name="Martin Chovančík" userId="4952bc1d-ff08-4933-8f82-d30ef8d8602b" providerId="ADAL" clId="{BD12AA06-D2BE-450B-9DF3-0420E46CBFE9}" dt="2021-04-12T08:33:45.733" v="1841" actId="26606"/>
          <ac:spMkLst>
            <pc:docMk/>
            <pc:sldMk cId="2348893151" sldId="546"/>
            <ac:spMk id="3" creationId="{79970302-4459-414C-B166-F247BD017C3C}"/>
          </ac:spMkLst>
        </pc:spChg>
        <pc:spChg chg="add">
          <ac:chgData name="Martin Chovančík" userId="4952bc1d-ff08-4933-8f82-d30ef8d8602b" providerId="ADAL" clId="{BD12AA06-D2BE-450B-9DF3-0420E46CBFE9}" dt="2021-04-12T08:33:45.733" v="1841" actId="26606"/>
          <ac:spMkLst>
            <pc:docMk/>
            <pc:sldMk cId="2348893151" sldId="546"/>
            <ac:spMk id="8" creationId="{8D70B121-56F4-4848-B38B-182089D909FA}"/>
          </ac:spMkLst>
        </pc:spChg>
        <pc:cxnChg chg="add">
          <ac:chgData name="Martin Chovančík" userId="4952bc1d-ff08-4933-8f82-d30ef8d8602b" providerId="ADAL" clId="{BD12AA06-D2BE-450B-9DF3-0420E46CBFE9}" dt="2021-04-12T08:33:45.733" v="1841" actId="26606"/>
          <ac:cxnSpMkLst>
            <pc:docMk/>
            <pc:sldMk cId="2348893151" sldId="546"/>
            <ac:cxnSpMk id="10" creationId="{2D72A2C9-F3CA-4216-8BAD-FA4C970C3C4E}"/>
          </ac:cxnSpMkLst>
        </pc:cxnChg>
      </pc:sldChg>
      <pc:sldChg chg="new del ord">
        <pc:chgData name="Martin Chovančík" userId="4952bc1d-ff08-4933-8f82-d30ef8d8602b" providerId="ADAL" clId="{BD12AA06-D2BE-450B-9DF3-0420E46CBFE9}" dt="2021-04-12T08:35:30.999" v="1854" actId="47"/>
        <pc:sldMkLst>
          <pc:docMk/>
          <pc:sldMk cId="1220531373" sldId="547"/>
        </pc:sldMkLst>
      </pc:sldChg>
      <pc:sldChg chg="new del">
        <pc:chgData name="Martin Chovančík" userId="4952bc1d-ff08-4933-8f82-d30ef8d8602b" providerId="ADAL" clId="{BD12AA06-D2BE-450B-9DF3-0420E46CBFE9}" dt="2021-04-12T08:32:44.820" v="1827" actId="47"/>
        <pc:sldMkLst>
          <pc:docMk/>
          <pc:sldMk cId="3573122796" sldId="547"/>
        </pc:sldMkLst>
      </pc:sldChg>
      <pc:sldChg chg="addSp modSp add mod">
        <pc:chgData name="Martin Chovančík" userId="4952bc1d-ff08-4933-8f82-d30ef8d8602b" providerId="ADAL" clId="{BD12AA06-D2BE-450B-9DF3-0420E46CBFE9}" dt="2021-04-12T09:24:42.574" v="2512" actId="171"/>
        <pc:sldMkLst>
          <pc:docMk/>
          <pc:sldMk cId="215940193" sldId="548"/>
        </pc:sldMkLst>
        <pc:spChg chg="mod">
          <ac:chgData name="Martin Chovančík" userId="4952bc1d-ff08-4933-8f82-d30ef8d8602b" providerId="ADAL" clId="{BD12AA06-D2BE-450B-9DF3-0420E46CBFE9}" dt="2021-04-12T08:35:13.353" v="1852" actId="14100"/>
          <ac:spMkLst>
            <pc:docMk/>
            <pc:sldMk cId="215940193" sldId="548"/>
            <ac:spMk id="3" creationId="{0CA24EF1-35C2-4A67-8157-53C01B5C05F7}"/>
          </ac:spMkLst>
        </pc:spChg>
        <pc:spChg chg="add mod ord">
          <ac:chgData name="Martin Chovančík" userId="4952bc1d-ff08-4933-8f82-d30ef8d8602b" providerId="ADAL" clId="{BD12AA06-D2BE-450B-9DF3-0420E46CBFE9}" dt="2021-04-12T09:24:42.574" v="2512" actId="171"/>
          <ac:spMkLst>
            <pc:docMk/>
            <pc:sldMk cId="215940193" sldId="548"/>
            <ac:spMk id="6" creationId="{96D5B33D-FA1B-4686-BF6A-8BC10D595A68}"/>
          </ac:spMkLst>
        </pc:spChg>
      </pc:sldChg>
      <pc:sldChg chg="addSp modSp add mod">
        <pc:chgData name="Martin Chovančík" userId="4952bc1d-ff08-4933-8f82-d30ef8d8602b" providerId="ADAL" clId="{BD12AA06-D2BE-450B-9DF3-0420E46CBFE9}" dt="2021-04-12T09:25:36.964" v="2537" actId="20577"/>
        <pc:sldMkLst>
          <pc:docMk/>
          <pc:sldMk cId="2685703586" sldId="549"/>
        </pc:sldMkLst>
        <pc:spChg chg="mod">
          <ac:chgData name="Martin Chovančík" userId="4952bc1d-ff08-4933-8f82-d30ef8d8602b" providerId="ADAL" clId="{BD12AA06-D2BE-450B-9DF3-0420E46CBFE9}" dt="2021-04-12T09:25:36.964" v="2537" actId="20577"/>
          <ac:spMkLst>
            <pc:docMk/>
            <pc:sldMk cId="2685703586" sldId="549"/>
            <ac:spMk id="3" creationId="{0CA24EF1-35C2-4A67-8157-53C01B5C05F7}"/>
          </ac:spMkLst>
        </pc:spChg>
        <pc:spChg chg="add mod ord">
          <ac:chgData name="Martin Chovančík" userId="4952bc1d-ff08-4933-8f82-d30ef8d8602b" providerId="ADAL" clId="{BD12AA06-D2BE-450B-9DF3-0420E46CBFE9}" dt="2021-04-12T08:36:10.451" v="1863" actId="171"/>
          <ac:spMkLst>
            <pc:docMk/>
            <pc:sldMk cId="2685703586" sldId="549"/>
            <ac:spMk id="6" creationId="{339424A5-3139-4B1B-A5B4-CABE8B1B9EA3}"/>
          </ac:spMkLst>
        </pc:spChg>
      </pc:sldChg>
      <pc:sldChg chg="addSp modSp new mod ord setBg">
        <pc:chgData name="Martin Chovančík" userId="4952bc1d-ff08-4933-8f82-d30ef8d8602b" providerId="ADAL" clId="{BD12AA06-D2BE-450B-9DF3-0420E46CBFE9}" dt="2021-04-12T09:34:58.639" v="2689" actId="26606"/>
        <pc:sldMkLst>
          <pc:docMk/>
          <pc:sldMk cId="3448977592" sldId="550"/>
        </pc:sldMkLst>
        <pc:spChg chg="mod">
          <ac:chgData name="Martin Chovančík" userId="4952bc1d-ff08-4933-8f82-d30ef8d8602b" providerId="ADAL" clId="{BD12AA06-D2BE-450B-9DF3-0420E46CBFE9}" dt="2021-04-12T09:34:58.639" v="2689" actId="26606"/>
          <ac:spMkLst>
            <pc:docMk/>
            <pc:sldMk cId="3448977592" sldId="550"/>
            <ac:spMk id="2" creationId="{105C93C2-181B-4A55-8C65-D9B62B5A7A8C}"/>
          </ac:spMkLst>
        </pc:spChg>
        <pc:spChg chg="mod">
          <ac:chgData name="Martin Chovančík" userId="4952bc1d-ff08-4933-8f82-d30ef8d8602b" providerId="ADAL" clId="{BD12AA06-D2BE-450B-9DF3-0420E46CBFE9}" dt="2021-04-12T09:34:58.639" v="2689" actId="26606"/>
          <ac:spMkLst>
            <pc:docMk/>
            <pc:sldMk cId="3448977592" sldId="550"/>
            <ac:spMk id="3" creationId="{10E78143-5963-46EC-BAF5-D31B16F4B140}"/>
          </ac:spMkLst>
        </pc:spChg>
        <pc:spChg chg="add">
          <ac:chgData name="Martin Chovančík" userId="4952bc1d-ff08-4933-8f82-d30ef8d8602b" providerId="ADAL" clId="{BD12AA06-D2BE-450B-9DF3-0420E46CBFE9}" dt="2021-04-12T09:34:58.639" v="2689" actId="26606"/>
          <ac:spMkLst>
            <pc:docMk/>
            <pc:sldMk cId="3448977592" sldId="550"/>
            <ac:spMk id="8" creationId="{7CB4857B-ED7C-444D-9F04-2F885114A1C2}"/>
          </ac:spMkLst>
        </pc:spChg>
        <pc:spChg chg="add">
          <ac:chgData name="Martin Chovančík" userId="4952bc1d-ff08-4933-8f82-d30ef8d8602b" providerId="ADAL" clId="{BD12AA06-D2BE-450B-9DF3-0420E46CBFE9}" dt="2021-04-12T09:34:58.639" v="2689" actId="26606"/>
          <ac:spMkLst>
            <pc:docMk/>
            <pc:sldMk cId="3448977592" sldId="550"/>
            <ac:spMk id="10" creationId="{D18046FB-44EA-4FD8-A585-EA09A319B2D0}"/>
          </ac:spMkLst>
        </pc:spChg>
        <pc:spChg chg="add">
          <ac:chgData name="Martin Chovančík" userId="4952bc1d-ff08-4933-8f82-d30ef8d8602b" providerId="ADAL" clId="{BD12AA06-D2BE-450B-9DF3-0420E46CBFE9}" dt="2021-04-12T09:34:58.639" v="2689" actId="26606"/>
          <ac:spMkLst>
            <pc:docMk/>
            <pc:sldMk cId="3448977592" sldId="550"/>
            <ac:spMk id="12" creationId="{479F5F2B-8B58-4140-AE6A-51F6C67B18D9}"/>
          </ac:spMkLst>
        </pc:spChg>
      </pc:sldChg>
      <pc:sldChg chg="new del">
        <pc:chgData name="Martin Chovančík" userId="4952bc1d-ff08-4933-8f82-d30ef8d8602b" providerId="ADAL" clId="{BD12AA06-D2BE-450B-9DF3-0420E46CBFE9}" dt="2021-04-12T09:26:26.597" v="2541" actId="47"/>
        <pc:sldMkLst>
          <pc:docMk/>
          <pc:sldMk cId="3319949950" sldId="551"/>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EFD5457-F26C-4AF3-98E1-A47482C51A1B}"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en-US"/>
        </a:p>
      </dgm:t>
    </dgm:pt>
    <dgm:pt modelId="{3C7CA13E-D471-432E-8388-5643B4E38CB3}">
      <dgm:prSet custT="1"/>
      <dgm:spPr/>
      <dgm:t>
        <a:bodyPr/>
        <a:lstStyle/>
        <a:p>
          <a:r>
            <a:rPr lang="en-US" sz="1400" dirty="0"/>
            <a:t>need for a </a:t>
          </a:r>
          <a:r>
            <a:rPr lang="en-US" sz="1400" b="1" dirty="0"/>
            <a:t>disaggregated approach</a:t>
          </a:r>
          <a:endParaRPr lang="en-US" sz="1400" dirty="0"/>
        </a:p>
      </dgm:t>
    </dgm:pt>
    <dgm:pt modelId="{6487E429-FC79-4E1E-A244-B832656B4A19}" type="parTrans" cxnId="{F871AF00-EBB2-4085-97EC-EF3DF018E916}">
      <dgm:prSet/>
      <dgm:spPr/>
      <dgm:t>
        <a:bodyPr/>
        <a:lstStyle/>
        <a:p>
          <a:endParaRPr lang="en-US"/>
        </a:p>
      </dgm:t>
    </dgm:pt>
    <dgm:pt modelId="{23E8EF7F-95D2-4873-9235-51F701F9AFDD}" type="sibTrans" cxnId="{F871AF00-EBB2-4085-97EC-EF3DF018E916}">
      <dgm:prSet/>
      <dgm:spPr/>
      <dgm:t>
        <a:bodyPr/>
        <a:lstStyle/>
        <a:p>
          <a:endParaRPr lang="en-US"/>
        </a:p>
      </dgm:t>
    </dgm:pt>
    <dgm:pt modelId="{CB3C33A0-025B-4326-AC56-14CF32860748}">
      <dgm:prSet custT="1"/>
      <dgm:spPr/>
      <dgm:t>
        <a:bodyPr/>
        <a:lstStyle/>
        <a:p>
          <a:r>
            <a:rPr lang="en-US" sz="1400"/>
            <a:t>deconstruction of sanctions packaging</a:t>
          </a:r>
        </a:p>
      </dgm:t>
    </dgm:pt>
    <dgm:pt modelId="{E3851FBE-867E-40A6-A4CD-AD742CE4C879}" type="parTrans" cxnId="{358C0541-CDD3-433A-96AA-6F08B17ECA7C}">
      <dgm:prSet/>
      <dgm:spPr/>
      <dgm:t>
        <a:bodyPr/>
        <a:lstStyle/>
        <a:p>
          <a:endParaRPr lang="en-US"/>
        </a:p>
      </dgm:t>
    </dgm:pt>
    <dgm:pt modelId="{90F403EE-FC22-401F-965B-C1DF27B13301}" type="sibTrans" cxnId="{358C0541-CDD3-433A-96AA-6F08B17ECA7C}">
      <dgm:prSet/>
      <dgm:spPr/>
      <dgm:t>
        <a:bodyPr/>
        <a:lstStyle/>
        <a:p>
          <a:endParaRPr lang="en-US"/>
        </a:p>
      </dgm:t>
    </dgm:pt>
    <dgm:pt modelId="{1BB8FC19-71FF-4B15-B37C-144129A857F4}">
      <dgm:prSet custT="1"/>
      <dgm:spPr/>
      <dgm:t>
        <a:bodyPr/>
        <a:lstStyle/>
        <a:p>
          <a:r>
            <a:rPr lang="en-US" sz="1400"/>
            <a:t>2000 watershed report </a:t>
          </a:r>
          <a:r>
            <a:rPr lang="en-US" sz="1400" b="1"/>
            <a:t>“</a:t>
          </a:r>
          <a:r>
            <a:rPr lang="en-US" sz="1400" b="1" u="sng"/>
            <a:t>Fowler report</a:t>
          </a:r>
          <a:r>
            <a:rPr lang="en-US" sz="1400" b="1"/>
            <a:t>”</a:t>
          </a:r>
          <a:endParaRPr lang="en-US" sz="1400"/>
        </a:p>
      </dgm:t>
    </dgm:pt>
    <dgm:pt modelId="{7A0D4A39-CEB8-411A-B7FD-3EFB51916C74}" type="parTrans" cxnId="{C0CF92BA-3864-4A46-99D2-7398085EB2FA}">
      <dgm:prSet/>
      <dgm:spPr/>
      <dgm:t>
        <a:bodyPr/>
        <a:lstStyle/>
        <a:p>
          <a:endParaRPr lang="en-US"/>
        </a:p>
      </dgm:t>
    </dgm:pt>
    <dgm:pt modelId="{0882FDCE-F477-4E0A-9458-A0AEDD9A1BA8}" type="sibTrans" cxnId="{C0CF92BA-3864-4A46-99D2-7398085EB2FA}">
      <dgm:prSet/>
      <dgm:spPr/>
      <dgm:t>
        <a:bodyPr/>
        <a:lstStyle/>
        <a:p>
          <a:endParaRPr lang="en-US"/>
        </a:p>
      </dgm:t>
    </dgm:pt>
    <dgm:pt modelId="{D719C33C-BB2D-4FC2-B78D-AF4AE5885CCB}">
      <dgm:prSet custT="1"/>
      <dgm:spPr/>
      <dgm:t>
        <a:bodyPr/>
        <a:lstStyle/>
        <a:p>
          <a:r>
            <a:rPr lang="en-US" sz="1400"/>
            <a:t>naming presidents by name, </a:t>
          </a:r>
        </a:p>
      </dgm:t>
    </dgm:pt>
    <dgm:pt modelId="{F517291B-EDE7-44EB-9C9E-B4F85333E822}" type="parTrans" cxnId="{9F992687-C39C-4E52-923C-08269FF9F535}">
      <dgm:prSet/>
      <dgm:spPr/>
      <dgm:t>
        <a:bodyPr/>
        <a:lstStyle/>
        <a:p>
          <a:endParaRPr lang="en-US"/>
        </a:p>
      </dgm:t>
    </dgm:pt>
    <dgm:pt modelId="{428E2BD8-EFD0-443E-AA95-F4921AFAFCDC}" type="sibTrans" cxnId="{9F992687-C39C-4E52-923C-08269FF9F535}">
      <dgm:prSet/>
      <dgm:spPr/>
      <dgm:t>
        <a:bodyPr/>
        <a:lstStyle/>
        <a:p>
          <a:endParaRPr lang="en-US"/>
        </a:p>
      </dgm:t>
    </dgm:pt>
    <dgm:pt modelId="{00AD86FA-CA4B-4DCC-A35B-123C197A5D22}">
      <dgm:prSet custT="1"/>
      <dgm:spPr/>
      <dgm:t>
        <a:bodyPr/>
        <a:lstStyle/>
        <a:p>
          <a:r>
            <a:rPr lang="en-US" sz="1400"/>
            <a:t>naming officials by name</a:t>
          </a:r>
        </a:p>
      </dgm:t>
    </dgm:pt>
    <dgm:pt modelId="{4AC057E9-77FA-4938-B3AF-E6F02F9752B8}" type="parTrans" cxnId="{66AFCF6D-05D7-4AED-81E7-6F6275EC0F4A}">
      <dgm:prSet/>
      <dgm:spPr/>
      <dgm:t>
        <a:bodyPr/>
        <a:lstStyle/>
        <a:p>
          <a:endParaRPr lang="en-US"/>
        </a:p>
      </dgm:t>
    </dgm:pt>
    <dgm:pt modelId="{D0073C86-F117-419E-B6D6-F37B262F8901}" type="sibTrans" cxnId="{66AFCF6D-05D7-4AED-81E7-6F6275EC0F4A}">
      <dgm:prSet/>
      <dgm:spPr/>
      <dgm:t>
        <a:bodyPr/>
        <a:lstStyle/>
        <a:p>
          <a:endParaRPr lang="en-US"/>
        </a:p>
      </dgm:t>
    </dgm:pt>
    <dgm:pt modelId="{64D90A63-7F02-4D66-A145-98DF7792AD9E}">
      <dgm:prSet custT="1"/>
      <dgm:spPr/>
      <dgm:t>
        <a:bodyPr/>
        <a:lstStyle/>
        <a:p>
          <a:r>
            <a:rPr lang="en-US" sz="1400"/>
            <a:t>providing concrete evidence</a:t>
          </a:r>
        </a:p>
      </dgm:t>
    </dgm:pt>
    <dgm:pt modelId="{C6DC53F1-2D1C-4726-BB43-681BE5C06356}" type="parTrans" cxnId="{72A33EAA-4060-47F5-B04F-B45457B12650}">
      <dgm:prSet/>
      <dgm:spPr/>
      <dgm:t>
        <a:bodyPr/>
        <a:lstStyle/>
        <a:p>
          <a:endParaRPr lang="en-US"/>
        </a:p>
      </dgm:t>
    </dgm:pt>
    <dgm:pt modelId="{A87B3BCD-70E4-44B8-8084-DEA2ED067307}" type="sibTrans" cxnId="{72A33EAA-4060-47F5-B04F-B45457B12650}">
      <dgm:prSet/>
      <dgm:spPr/>
      <dgm:t>
        <a:bodyPr/>
        <a:lstStyle/>
        <a:p>
          <a:endParaRPr lang="en-US"/>
        </a:p>
      </dgm:t>
    </dgm:pt>
    <dgm:pt modelId="{337133F7-7CF4-4017-95D0-6BC438D505EC}">
      <dgm:prSet custT="1"/>
      <dgm:spPr/>
      <dgm:t>
        <a:bodyPr/>
        <a:lstStyle/>
        <a:p>
          <a:r>
            <a:rPr lang="en-US" sz="1400"/>
            <a:t>violations as well as money trails</a:t>
          </a:r>
        </a:p>
      </dgm:t>
    </dgm:pt>
    <dgm:pt modelId="{55D1732C-A253-4C63-918B-D5E4400AA6D8}" type="parTrans" cxnId="{11B61595-F3F6-4D48-B748-07FF02815FE6}">
      <dgm:prSet/>
      <dgm:spPr/>
      <dgm:t>
        <a:bodyPr/>
        <a:lstStyle/>
        <a:p>
          <a:endParaRPr lang="en-US"/>
        </a:p>
      </dgm:t>
    </dgm:pt>
    <dgm:pt modelId="{93E77B0F-CE6C-41DC-A69E-683D317B4423}" type="sibTrans" cxnId="{11B61595-F3F6-4D48-B748-07FF02815FE6}">
      <dgm:prSet/>
      <dgm:spPr/>
      <dgm:t>
        <a:bodyPr/>
        <a:lstStyle/>
        <a:p>
          <a:endParaRPr lang="en-US"/>
        </a:p>
      </dgm:t>
    </dgm:pt>
    <dgm:pt modelId="{BDE652B9-6CC7-484D-B66C-93D80C803FE5}">
      <dgm:prSet custT="1"/>
      <dgm:spPr/>
      <dgm:t>
        <a:bodyPr/>
        <a:lstStyle/>
        <a:p>
          <a:r>
            <a:rPr lang="en-US" sz="1400" dirty="0"/>
            <a:t>recommendations not implemented at outset…</a:t>
          </a:r>
        </a:p>
      </dgm:t>
    </dgm:pt>
    <dgm:pt modelId="{985FA97C-D0B6-4CD4-B232-CBDDB92DF537}" type="parTrans" cxnId="{2F697A21-10FB-47A1-B3E4-CC8172B33985}">
      <dgm:prSet/>
      <dgm:spPr/>
      <dgm:t>
        <a:bodyPr/>
        <a:lstStyle/>
        <a:p>
          <a:endParaRPr lang="en-US"/>
        </a:p>
      </dgm:t>
    </dgm:pt>
    <dgm:pt modelId="{BDDBFB29-FF35-42E8-9113-51A8BD542476}" type="sibTrans" cxnId="{2F697A21-10FB-47A1-B3E4-CC8172B33985}">
      <dgm:prSet/>
      <dgm:spPr/>
      <dgm:t>
        <a:bodyPr/>
        <a:lstStyle/>
        <a:p>
          <a:endParaRPr lang="en-US"/>
        </a:p>
      </dgm:t>
    </dgm:pt>
    <dgm:pt modelId="{AB096628-6EF3-4293-ADCA-7DA77AA8DF11}">
      <dgm:prSet custT="1"/>
      <dgm:spPr/>
      <dgm:t>
        <a:bodyPr/>
        <a:lstStyle/>
        <a:p>
          <a:r>
            <a:rPr lang="en-US" sz="1400"/>
            <a:t>targeted measures provide </a:t>
          </a:r>
          <a:r>
            <a:rPr lang="en-US" sz="1400" b="1" u="sng"/>
            <a:t>increased challenges to implementation</a:t>
          </a:r>
          <a:endParaRPr lang="en-US" sz="1400"/>
        </a:p>
      </dgm:t>
    </dgm:pt>
    <dgm:pt modelId="{B8A1C97A-7002-4326-8353-5EB3756B6B85}" type="parTrans" cxnId="{6ACFDA2E-0CAA-4C83-9292-0112A4E6D717}">
      <dgm:prSet/>
      <dgm:spPr/>
      <dgm:t>
        <a:bodyPr/>
        <a:lstStyle/>
        <a:p>
          <a:endParaRPr lang="en-US"/>
        </a:p>
      </dgm:t>
    </dgm:pt>
    <dgm:pt modelId="{7A902E6E-67C8-4AEA-8ACA-651B3DBAC025}" type="sibTrans" cxnId="{6ACFDA2E-0CAA-4C83-9292-0112A4E6D717}">
      <dgm:prSet/>
      <dgm:spPr/>
      <dgm:t>
        <a:bodyPr/>
        <a:lstStyle/>
        <a:p>
          <a:endParaRPr lang="en-US"/>
        </a:p>
      </dgm:t>
    </dgm:pt>
    <dgm:pt modelId="{2A7C9277-17BF-4448-84C7-4503B3F32E46}">
      <dgm:prSet custT="1"/>
      <dgm:spPr/>
      <dgm:t>
        <a:bodyPr/>
        <a:lstStyle/>
        <a:p>
          <a:r>
            <a:rPr lang="en-US" sz="1400" b="1"/>
            <a:t>monitoring</a:t>
          </a:r>
          <a:endParaRPr lang="en-US" sz="1400"/>
        </a:p>
      </dgm:t>
    </dgm:pt>
    <dgm:pt modelId="{26922A6D-A8ED-4B2D-9DB7-8DE8A93A0ACD}" type="parTrans" cxnId="{BD9CC670-9E03-4346-9C9D-A07E8062B314}">
      <dgm:prSet/>
      <dgm:spPr/>
      <dgm:t>
        <a:bodyPr/>
        <a:lstStyle/>
        <a:p>
          <a:endParaRPr lang="en-US"/>
        </a:p>
      </dgm:t>
    </dgm:pt>
    <dgm:pt modelId="{97F104C2-F317-41BA-AED5-EE026CC1FB3C}" type="sibTrans" cxnId="{BD9CC670-9E03-4346-9C9D-A07E8062B314}">
      <dgm:prSet/>
      <dgm:spPr/>
      <dgm:t>
        <a:bodyPr/>
        <a:lstStyle/>
        <a:p>
          <a:endParaRPr lang="en-US"/>
        </a:p>
      </dgm:t>
    </dgm:pt>
    <dgm:pt modelId="{9CA87607-DAB0-4A14-A4AC-A7CF10F11DCA}">
      <dgm:prSet custT="1"/>
      <dgm:spPr/>
      <dgm:t>
        <a:bodyPr/>
        <a:lstStyle/>
        <a:p>
          <a:r>
            <a:rPr lang="en-US" sz="1400" b="1"/>
            <a:t>national implementation</a:t>
          </a:r>
          <a:endParaRPr lang="en-US" sz="1400"/>
        </a:p>
      </dgm:t>
    </dgm:pt>
    <dgm:pt modelId="{D9015AAA-294C-4BA9-91E6-CC8935906AE8}" type="parTrans" cxnId="{5631EAAB-6B7F-40A1-A18D-28E79BF9C582}">
      <dgm:prSet/>
      <dgm:spPr/>
      <dgm:t>
        <a:bodyPr/>
        <a:lstStyle/>
        <a:p>
          <a:endParaRPr lang="en-US"/>
        </a:p>
      </dgm:t>
    </dgm:pt>
    <dgm:pt modelId="{5D9D12AF-A3EB-431B-8BD3-E227AA167875}" type="sibTrans" cxnId="{5631EAAB-6B7F-40A1-A18D-28E79BF9C582}">
      <dgm:prSet/>
      <dgm:spPr/>
      <dgm:t>
        <a:bodyPr/>
        <a:lstStyle/>
        <a:p>
          <a:endParaRPr lang="en-US"/>
        </a:p>
      </dgm:t>
    </dgm:pt>
    <dgm:pt modelId="{3025423D-D84E-419D-BE86-4FCAEC5E9FC0}">
      <dgm:prSet custT="1"/>
      <dgm:spPr/>
      <dgm:t>
        <a:bodyPr/>
        <a:lstStyle/>
        <a:p>
          <a:r>
            <a:rPr lang="en-US" sz="1400" b="1"/>
            <a:t>enforcement</a:t>
          </a:r>
          <a:endParaRPr lang="en-US" sz="1400"/>
        </a:p>
      </dgm:t>
    </dgm:pt>
    <dgm:pt modelId="{1E811D8A-9397-4EDF-BE04-7D7A4874DDDE}" type="parTrans" cxnId="{747C69A7-02DD-470C-B5A5-43ADD7E7EE1A}">
      <dgm:prSet/>
      <dgm:spPr/>
      <dgm:t>
        <a:bodyPr/>
        <a:lstStyle/>
        <a:p>
          <a:endParaRPr lang="en-US"/>
        </a:p>
      </dgm:t>
    </dgm:pt>
    <dgm:pt modelId="{F0922DBC-1CCF-409B-900F-09E94F4E8DF4}" type="sibTrans" cxnId="{747C69A7-02DD-470C-B5A5-43ADD7E7EE1A}">
      <dgm:prSet/>
      <dgm:spPr/>
      <dgm:t>
        <a:bodyPr/>
        <a:lstStyle/>
        <a:p>
          <a:endParaRPr lang="en-US"/>
        </a:p>
      </dgm:t>
    </dgm:pt>
    <dgm:pt modelId="{2AE4E02C-E945-4982-98DA-3A9D0C3C44A7}">
      <dgm:prSet custT="1"/>
      <dgm:spPr/>
      <dgm:t>
        <a:bodyPr/>
        <a:lstStyle/>
        <a:p>
          <a:r>
            <a:rPr lang="en-US" sz="1400" b="1"/>
            <a:t>legal recourse and loopholes</a:t>
          </a:r>
          <a:endParaRPr lang="en-US" sz="1400"/>
        </a:p>
      </dgm:t>
    </dgm:pt>
    <dgm:pt modelId="{2DC12E88-4EC4-4F68-9363-B672F8415065}" type="parTrans" cxnId="{197304B8-F2AF-4D62-9511-AA4AD91CC2D3}">
      <dgm:prSet/>
      <dgm:spPr/>
      <dgm:t>
        <a:bodyPr/>
        <a:lstStyle/>
        <a:p>
          <a:endParaRPr lang="en-US"/>
        </a:p>
      </dgm:t>
    </dgm:pt>
    <dgm:pt modelId="{C3EB3B59-52E3-4B93-A8C5-5FC04B892346}" type="sibTrans" cxnId="{197304B8-F2AF-4D62-9511-AA4AD91CC2D3}">
      <dgm:prSet/>
      <dgm:spPr/>
      <dgm:t>
        <a:bodyPr/>
        <a:lstStyle/>
        <a:p>
          <a:endParaRPr lang="en-US"/>
        </a:p>
      </dgm:t>
    </dgm:pt>
    <dgm:pt modelId="{DAB1D050-50A2-41A2-8EB3-68ACC081027F}">
      <dgm:prSet custT="1"/>
      <dgm:spPr/>
      <dgm:t>
        <a:bodyPr/>
        <a:lstStyle/>
        <a:p>
          <a:r>
            <a:rPr lang="en-US" sz="1400" dirty="0"/>
            <a:t>e.g. –dual-use goods</a:t>
          </a:r>
        </a:p>
      </dgm:t>
    </dgm:pt>
    <dgm:pt modelId="{09223D08-C943-4D17-A91C-7044340603AB}" type="parTrans" cxnId="{C3AB9BC3-A687-44D9-9A69-8E8FD7D620F6}">
      <dgm:prSet/>
      <dgm:spPr/>
      <dgm:t>
        <a:bodyPr/>
        <a:lstStyle/>
        <a:p>
          <a:endParaRPr lang="en-US"/>
        </a:p>
      </dgm:t>
    </dgm:pt>
    <dgm:pt modelId="{036CFAB5-59E5-4F6B-9CE0-34303EFF85CD}" type="sibTrans" cxnId="{C3AB9BC3-A687-44D9-9A69-8E8FD7D620F6}">
      <dgm:prSet/>
      <dgm:spPr/>
      <dgm:t>
        <a:bodyPr/>
        <a:lstStyle/>
        <a:p>
          <a:endParaRPr lang="en-US"/>
        </a:p>
      </dgm:t>
    </dgm:pt>
    <dgm:pt modelId="{71A5BCD3-BF24-4DD4-95F0-3F276030A173}">
      <dgm:prSet custT="1"/>
      <dgm:spPr/>
      <dgm:t>
        <a:bodyPr/>
        <a:lstStyle/>
        <a:p>
          <a:r>
            <a:rPr lang="en-US" sz="1400"/>
            <a:t>goods need to be inspected vs. denied flat out</a:t>
          </a:r>
        </a:p>
      </dgm:t>
    </dgm:pt>
    <dgm:pt modelId="{EEA75323-E20E-4C60-AD57-F5583AE31DBE}" type="parTrans" cxnId="{23D76F1B-E099-4D1E-A9AD-73CD568BF759}">
      <dgm:prSet/>
      <dgm:spPr/>
      <dgm:t>
        <a:bodyPr/>
        <a:lstStyle/>
        <a:p>
          <a:endParaRPr lang="en-US"/>
        </a:p>
      </dgm:t>
    </dgm:pt>
    <dgm:pt modelId="{9EB08A60-555A-4136-8F0A-FAB26C96A393}" type="sibTrans" cxnId="{23D76F1B-E099-4D1E-A9AD-73CD568BF759}">
      <dgm:prSet/>
      <dgm:spPr/>
      <dgm:t>
        <a:bodyPr/>
        <a:lstStyle/>
        <a:p>
          <a:endParaRPr lang="en-US"/>
        </a:p>
      </dgm:t>
    </dgm:pt>
    <dgm:pt modelId="{091C67D1-1723-4FD5-959C-1E01BA70DE00}">
      <dgm:prSet custT="1"/>
      <dgm:spPr/>
      <dgm:t>
        <a:bodyPr/>
        <a:lstStyle/>
        <a:p>
          <a:r>
            <a:rPr lang="en-US" sz="1400"/>
            <a:t>legislation adapted and domestically enforced by limited capacity regimes</a:t>
          </a:r>
        </a:p>
      </dgm:t>
    </dgm:pt>
    <dgm:pt modelId="{CE833C90-FC51-4BBC-9CEB-60454483161D}" type="parTrans" cxnId="{D036CEA9-2DD5-424A-8C18-A765B4AD52C8}">
      <dgm:prSet/>
      <dgm:spPr/>
      <dgm:t>
        <a:bodyPr/>
        <a:lstStyle/>
        <a:p>
          <a:endParaRPr lang="en-US"/>
        </a:p>
      </dgm:t>
    </dgm:pt>
    <dgm:pt modelId="{B5F32835-FC93-45C8-A0DC-2AAB6D7DA535}" type="sibTrans" cxnId="{D036CEA9-2DD5-424A-8C18-A765B4AD52C8}">
      <dgm:prSet/>
      <dgm:spPr/>
      <dgm:t>
        <a:bodyPr/>
        <a:lstStyle/>
        <a:p>
          <a:endParaRPr lang="en-US"/>
        </a:p>
      </dgm:t>
    </dgm:pt>
    <dgm:pt modelId="{7F147718-9DC3-4841-9234-80452C724AE5}">
      <dgm:prSet custT="1"/>
      <dgm:spPr/>
      <dgm:t>
        <a:bodyPr/>
        <a:lstStyle/>
        <a:p>
          <a:r>
            <a:rPr lang="en-US" sz="1400"/>
            <a:t>specialized investigate teams for monitoring</a:t>
          </a:r>
        </a:p>
      </dgm:t>
    </dgm:pt>
    <dgm:pt modelId="{C43102B7-C029-4189-BEB9-78C8D005C83E}" type="parTrans" cxnId="{BF817DDF-693A-40CA-9334-1CA09D52AB8C}">
      <dgm:prSet/>
      <dgm:spPr/>
      <dgm:t>
        <a:bodyPr/>
        <a:lstStyle/>
        <a:p>
          <a:endParaRPr lang="en-US"/>
        </a:p>
      </dgm:t>
    </dgm:pt>
    <dgm:pt modelId="{6AB90FF4-F8A7-4DB3-AC29-118F09781F73}" type="sibTrans" cxnId="{BF817DDF-693A-40CA-9334-1CA09D52AB8C}">
      <dgm:prSet/>
      <dgm:spPr/>
      <dgm:t>
        <a:bodyPr/>
        <a:lstStyle/>
        <a:p>
          <a:endParaRPr lang="en-US"/>
        </a:p>
      </dgm:t>
    </dgm:pt>
    <dgm:pt modelId="{F7E10BB7-85CA-4705-8E8D-B67C2AED9460}">
      <dgm:prSet custT="1"/>
      <dgm:spPr/>
      <dgm:t>
        <a:bodyPr/>
        <a:lstStyle/>
        <a:p>
          <a:r>
            <a:rPr lang="en-US" sz="1400" dirty="0"/>
            <a:t>mandated taskforces </a:t>
          </a:r>
        </a:p>
      </dgm:t>
    </dgm:pt>
    <dgm:pt modelId="{80576259-64A0-4FC3-A5AC-B9F211DBFDAC}" type="parTrans" cxnId="{FB0AFD10-C8D9-408E-BD95-C6B4276FB6CA}">
      <dgm:prSet/>
      <dgm:spPr/>
      <dgm:t>
        <a:bodyPr/>
        <a:lstStyle/>
        <a:p>
          <a:endParaRPr lang="en-US"/>
        </a:p>
      </dgm:t>
    </dgm:pt>
    <dgm:pt modelId="{31619710-9CA0-4C90-A18C-D06BE388116D}" type="sibTrans" cxnId="{FB0AFD10-C8D9-408E-BD95-C6B4276FB6CA}">
      <dgm:prSet/>
      <dgm:spPr/>
      <dgm:t>
        <a:bodyPr/>
        <a:lstStyle/>
        <a:p>
          <a:endParaRPr lang="en-US"/>
        </a:p>
      </dgm:t>
    </dgm:pt>
    <dgm:pt modelId="{82C5AA30-C6D9-41BE-ACC6-E4FD7B8F01E3}" type="pres">
      <dgm:prSet presAssocID="{8EFD5457-F26C-4AF3-98E1-A47482C51A1B}" presName="linear" presStyleCnt="0">
        <dgm:presLayoutVars>
          <dgm:dir/>
          <dgm:animLvl val="lvl"/>
          <dgm:resizeHandles val="exact"/>
        </dgm:presLayoutVars>
      </dgm:prSet>
      <dgm:spPr/>
      <dgm:t>
        <a:bodyPr/>
        <a:lstStyle/>
        <a:p>
          <a:endParaRPr lang="cs-CZ"/>
        </a:p>
      </dgm:t>
    </dgm:pt>
    <dgm:pt modelId="{754E6FB6-3EE4-42FB-A828-7DC3E4F0AD1A}" type="pres">
      <dgm:prSet presAssocID="{3C7CA13E-D471-432E-8388-5643B4E38CB3}" presName="parentLin" presStyleCnt="0"/>
      <dgm:spPr/>
    </dgm:pt>
    <dgm:pt modelId="{F8D6CC5C-4A4F-4827-8CA9-C01E74CFF721}" type="pres">
      <dgm:prSet presAssocID="{3C7CA13E-D471-432E-8388-5643B4E38CB3}" presName="parentLeftMargin" presStyleLbl="node1" presStyleIdx="0" presStyleCnt="4"/>
      <dgm:spPr/>
      <dgm:t>
        <a:bodyPr/>
        <a:lstStyle/>
        <a:p>
          <a:endParaRPr lang="cs-CZ"/>
        </a:p>
      </dgm:t>
    </dgm:pt>
    <dgm:pt modelId="{5D0210F5-A898-4014-9FE3-4BA48E68C3F0}" type="pres">
      <dgm:prSet presAssocID="{3C7CA13E-D471-432E-8388-5643B4E38CB3}" presName="parentText" presStyleLbl="node1" presStyleIdx="0" presStyleCnt="4">
        <dgm:presLayoutVars>
          <dgm:chMax val="0"/>
          <dgm:bulletEnabled val="1"/>
        </dgm:presLayoutVars>
      </dgm:prSet>
      <dgm:spPr/>
      <dgm:t>
        <a:bodyPr/>
        <a:lstStyle/>
        <a:p>
          <a:endParaRPr lang="cs-CZ"/>
        </a:p>
      </dgm:t>
    </dgm:pt>
    <dgm:pt modelId="{142185C6-3248-4C68-970E-BC79748FA26A}" type="pres">
      <dgm:prSet presAssocID="{3C7CA13E-D471-432E-8388-5643B4E38CB3}" presName="negativeSpace" presStyleCnt="0"/>
      <dgm:spPr/>
    </dgm:pt>
    <dgm:pt modelId="{5519A706-1588-4C9F-83C1-4CA4A0EF68D7}" type="pres">
      <dgm:prSet presAssocID="{3C7CA13E-D471-432E-8388-5643B4E38CB3}" presName="childText" presStyleLbl="conFgAcc1" presStyleIdx="0" presStyleCnt="4">
        <dgm:presLayoutVars>
          <dgm:bulletEnabled val="1"/>
        </dgm:presLayoutVars>
      </dgm:prSet>
      <dgm:spPr/>
      <dgm:t>
        <a:bodyPr/>
        <a:lstStyle/>
        <a:p>
          <a:endParaRPr lang="cs-CZ"/>
        </a:p>
      </dgm:t>
    </dgm:pt>
    <dgm:pt modelId="{886D762A-8260-449C-90EC-BCABC83FF80D}" type="pres">
      <dgm:prSet presAssocID="{23E8EF7F-95D2-4873-9235-51F701F9AFDD}" presName="spaceBetweenRectangles" presStyleCnt="0"/>
      <dgm:spPr/>
    </dgm:pt>
    <dgm:pt modelId="{FE7064CE-8370-4BBA-98BA-675A1A2BAA0B}" type="pres">
      <dgm:prSet presAssocID="{1BB8FC19-71FF-4B15-B37C-144129A857F4}" presName="parentLin" presStyleCnt="0"/>
      <dgm:spPr/>
    </dgm:pt>
    <dgm:pt modelId="{058E4468-1C24-4754-AAE7-D97A609823EF}" type="pres">
      <dgm:prSet presAssocID="{1BB8FC19-71FF-4B15-B37C-144129A857F4}" presName="parentLeftMargin" presStyleLbl="node1" presStyleIdx="0" presStyleCnt="4"/>
      <dgm:spPr/>
      <dgm:t>
        <a:bodyPr/>
        <a:lstStyle/>
        <a:p>
          <a:endParaRPr lang="cs-CZ"/>
        </a:p>
      </dgm:t>
    </dgm:pt>
    <dgm:pt modelId="{696C760C-1AE3-4F92-A730-1223E3E93216}" type="pres">
      <dgm:prSet presAssocID="{1BB8FC19-71FF-4B15-B37C-144129A857F4}" presName="parentText" presStyleLbl="node1" presStyleIdx="1" presStyleCnt="4">
        <dgm:presLayoutVars>
          <dgm:chMax val="0"/>
          <dgm:bulletEnabled val="1"/>
        </dgm:presLayoutVars>
      </dgm:prSet>
      <dgm:spPr/>
      <dgm:t>
        <a:bodyPr/>
        <a:lstStyle/>
        <a:p>
          <a:endParaRPr lang="cs-CZ"/>
        </a:p>
      </dgm:t>
    </dgm:pt>
    <dgm:pt modelId="{7A6C5854-541D-4C2F-9DB0-D7C18D36AA89}" type="pres">
      <dgm:prSet presAssocID="{1BB8FC19-71FF-4B15-B37C-144129A857F4}" presName="negativeSpace" presStyleCnt="0"/>
      <dgm:spPr/>
    </dgm:pt>
    <dgm:pt modelId="{7F09D757-A980-4EFD-9647-E414529A99F8}" type="pres">
      <dgm:prSet presAssocID="{1BB8FC19-71FF-4B15-B37C-144129A857F4}" presName="childText" presStyleLbl="conFgAcc1" presStyleIdx="1" presStyleCnt="4">
        <dgm:presLayoutVars>
          <dgm:bulletEnabled val="1"/>
        </dgm:presLayoutVars>
      </dgm:prSet>
      <dgm:spPr/>
      <dgm:t>
        <a:bodyPr/>
        <a:lstStyle/>
        <a:p>
          <a:endParaRPr lang="cs-CZ"/>
        </a:p>
      </dgm:t>
    </dgm:pt>
    <dgm:pt modelId="{44BC289B-7707-4479-A59E-FCE83F57E284}" type="pres">
      <dgm:prSet presAssocID="{0882FDCE-F477-4E0A-9458-A0AEDD9A1BA8}" presName="spaceBetweenRectangles" presStyleCnt="0"/>
      <dgm:spPr/>
    </dgm:pt>
    <dgm:pt modelId="{5BF04431-0FEF-4693-B686-685F96A9CBD3}" type="pres">
      <dgm:prSet presAssocID="{AB096628-6EF3-4293-ADCA-7DA77AA8DF11}" presName="parentLin" presStyleCnt="0"/>
      <dgm:spPr/>
    </dgm:pt>
    <dgm:pt modelId="{2680915C-89BC-4EFB-8824-9FA90EE443A8}" type="pres">
      <dgm:prSet presAssocID="{AB096628-6EF3-4293-ADCA-7DA77AA8DF11}" presName="parentLeftMargin" presStyleLbl="node1" presStyleIdx="1" presStyleCnt="4"/>
      <dgm:spPr/>
      <dgm:t>
        <a:bodyPr/>
        <a:lstStyle/>
        <a:p>
          <a:endParaRPr lang="cs-CZ"/>
        </a:p>
      </dgm:t>
    </dgm:pt>
    <dgm:pt modelId="{B9392A0B-1032-43D4-8E86-98D319424D5E}" type="pres">
      <dgm:prSet presAssocID="{AB096628-6EF3-4293-ADCA-7DA77AA8DF11}" presName="parentText" presStyleLbl="node1" presStyleIdx="2" presStyleCnt="4">
        <dgm:presLayoutVars>
          <dgm:chMax val="0"/>
          <dgm:bulletEnabled val="1"/>
        </dgm:presLayoutVars>
      </dgm:prSet>
      <dgm:spPr/>
      <dgm:t>
        <a:bodyPr/>
        <a:lstStyle/>
        <a:p>
          <a:endParaRPr lang="cs-CZ"/>
        </a:p>
      </dgm:t>
    </dgm:pt>
    <dgm:pt modelId="{CB9F6AE0-9A02-4F4A-9E38-515B34B2C2EF}" type="pres">
      <dgm:prSet presAssocID="{AB096628-6EF3-4293-ADCA-7DA77AA8DF11}" presName="negativeSpace" presStyleCnt="0"/>
      <dgm:spPr/>
    </dgm:pt>
    <dgm:pt modelId="{157D3115-9A9F-465B-8E87-28F8221C8878}" type="pres">
      <dgm:prSet presAssocID="{AB096628-6EF3-4293-ADCA-7DA77AA8DF11}" presName="childText" presStyleLbl="conFgAcc1" presStyleIdx="2" presStyleCnt="4">
        <dgm:presLayoutVars>
          <dgm:bulletEnabled val="1"/>
        </dgm:presLayoutVars>
      </dgm:prSet>
      <dgm:spPr/>
      <dgm:t>
        <a:bodyPr/>
        <a:lstStyle/>
        <a:p>
          <a:endParaRPr lang="cs-CZ"/>
        </a:p>
      </dgm:t>
    </dgm:pt>
    <dgm:pt modelId="{309085AA-1A2D-4420-BFD9-7DB376F29287}" type="pres">
      <dgm:prSet presAssocID="{7A902E6E-67C8-4AEA-8ACA-651B3DBAC025}" presName="spaceBetweenRectangles" presStyleCnt="0"/>
      <dgm:spPr/>
    </dgm:pt>
    <dgm:pt modelId="{D76D4441-91C6-4275-9FDE-70D970811F53}" type="pres">
      <dgm:prSet presAssocID="{DAB1D050-50A2-41A2-8EB3-68ACC081027F}" presName="parentLin" presStyleCnt="0"/>
      <dgm:spPr/>
    </dgm:pt>
    <dgm:pt modelId="{8886794B-9386-4AC9-BB8D-61B550982EE9}" type="pres">
      <dgm:prSet presAssocID="{DAB1D050-50A2-41A2-8EB3-68ACC081027F}" presName="parentLeftMargin" presStyleLbl="node1" presStyleIdx="2" presStyleCnt="4"/>
      <dgm:spPr/>
      <dgm:t>
        <a:bodyPr/>
        <a:lstStyle/>
        <a:p>
          <a:endParaRPr lang="cs-CZ"/>
        </a:p>
      </dgm:t>
    </dgm:pt>
    <dgm:pt modelId="{5FEE661F-0BD1-4ED8-A473-51E059F35F9A}" type="pres">
      <dgm:prSet presAssocID="{DAB1D050-50A2-41A2-8EB3-68ACC081027F}" presName="parentText" presStyleLbl="node1" presStyleIdx="3" presStyleCnt="4">
        <dgm:presLayoutVars>
          <dgm:chMax val="0"/>
          <dgm:bulletEnabled val="1"/>
        </dgm:presLayoutVars>
      </dgm:prSet>
      <dgm:spPr/>
      <dgm:t>
        <a:bodyPr/>
        <a:lstStyle/>
        <a:p>
          <a:endParaRPr lang="cs-CZ"/>
        </a:p>
      </dgm:t>
    </dgm:pt>
    <dgm:pt modelId="{4C7E2203-3BFD-435D-A150-D6AB0BE49C16}" type="pres">
      <dgm:prSet presAssocID="{DAB1D050-50A2-41A2-8EB3-68ACC081027F}" presName="negativeSpace" presStyleCnt="0"/>
      <dgm:spPr/>
    </dgm:pt>
    <dgm:pt modelId="{A1133A4C-E203-4617-AC0B-CDAABE200671}" type="pres">
      <dgm:prSet presAssocID="{DAB1D050-50A2-41A2-8EB3-68ACC081027F}" presName="childText" presStyleLbl="conFgAcc1" presStyleIdx="3" presStyleCnt="4">
        <dgm:presLayoutVars>
          <dgm:bulletEnabled val="1"/>
        </dgm:presLayoutVars>
      </dgm:prSet>
      <dgm:spPr/>
      <dgm:t>
        <a:bodyPr/>
        <a:lstStyle/>
        <a:p>
          <a:endParaRPr lang="cs-CZ"/>
        </a:p>
      </dgm:t>
    </dgm:pt>
  </dgm:ptLst>
  <dgm:cxnLst>
    <dgm:cxn modelId="{6ACFDA2E-0CAA-4C83-9292-0112A4E6D717}" srcId="{8EFD5457-F26C-4AF3-98E1-A47482C51A1B}" destId="{AB096628-6EF3-4293-ADCA-7DA77AA8DF11}" srcOrd="2" destOrd="0" parTransId="{B8A1C97A-7002-4326-8353-5EB3756B6B85}" sibTransId="{7A902E6E-67C8-4AEA-8ACA-651B3DBAC025}"/>
    <dgm:cxn modelId="{85905349-7920-409D-A7EE-0BC452F5DF52}" type="presOf" srcId="{2A7C9277-17BF-4448-84C7-4503B3F32E46}" destId="{157D3115-9A9F-465B-8E87-28F8221C8878}" srcOrd="0" destOrd="0" presId="urn:microsoft.com/office/officeart/2005/8/layout/list1"/>
    <dgm:cxn modelId="{C3AB9BC3-A687-44D9-9A69-8E8FD7D620F6}" srcId="{8EFD5457-F26C-4AF3-98E1-A47482C51A1B}" destId="{DAB1D050-50A2-41A2-8EB3-68ACC081027F}" srcOrd="3" destOrd="0" parTransId="{09223D08-C943-4D17-A91C-7044340603AB}" sibTransId="{036CFAB5-59E5-4F6B-9CE0-34303EFF85CD}"/>
    <dgm:cxn modelId="{358C0541-CDD3-433A-96AA-6F08B17ECA7C}" srcId="{3C7CA13E-D471-432E-8388-5643B4E38CB3}" destId="{CB3C33A0-025B-4326-AC56-14CF32860748}" srcOrd="0" destOrd="0" parTransId="{E3851FBE-867E-40A6-A4CD-AD742CE4C879}" sibTransId="{90F403EE-FC22-401F-965B-C1DF27B13301}"/>
    <dgm:cxn modelId="{2F697A21-10FB-47A1-B3E4-CC8172B33985}" srcId="{1BB8FC19-71FF-4B15-B37C-144129A857F4}" destId="{BDE652B9-6CC7-484D-B66C-93D80C803FE5}" srcOrd="4" destOrd="0" parTransId="{985FA97C-D0B6-4CD4-B232-CBDDB92DF537}" sibTransId="{BDDBFB29-FF35-42E8-9113-51A8BD542476}"/>
    <dgm:cxn modelId="{DF949E96-9EAB-424A-B3AF-0711DB4AAE5F}" type="presOf" srcId="{3C7CA13E-D471-432E-8388-5643B4E38CB3}" destId="{5D0210F5-A898-4014-9FE3-4BA48E68C3F0}" srcOrd="1" destOrd="0" presId="urn:microsoft.com/office/officeart/2005/8/layout/list1"/>
    <dgm:cxn modelId="{E89F2B44-30E6-4919-AB0A-5A49DBE5E4D6}" type="presOf" srcId="{3025423D-D84E-419D-BE86-4FCAEC5E9FC0}" destId="{157D3115-9A9F-465B-8E87-28F8221C8878}" srcOrd="0" destOrd="2" presId="urn:microsoft.com/office/officeart/2005/8/layout/list1"/>
    <dgm:cxn modelId="{9F992687-C39C-4E52-923C-08269FF9F535}" srcId="{1BB8FC19-71FF-4B15-B37C-144129A857F4}" destId="{D719C33C-BB2D-4FC2-B78D-AF4AE5885CCB}" srcOrd="0" destOrd="0" parTransId="{F517291B-EDE7-44EB-9C9E-B4F85333E822}" sibTransId="{428E2BD8-EFD0-443E-AA95-F4921AFAFCDC}"/>
    <dgm:cxn modelId="{BAA7F233-FB6C-4C3B-8A5F-43EEE357863A}" type="presOf" srcId="{3C7CA13E-D471-432E-8388-5643B4E38CB3}" destId="{F8D6CC5C-4A4F-4827-8CA9-C01E74CFF721}" srcOrd="0" destOrd="0" presId="urn:microsoft.com/office/officeart/2005/8/layout/list1"/>
    <dgm:cxn modelId="{23D76F1B-E099-4D1E-A9AD-73CD568BF759}" srcId="{DAB1D050-50A2-41A2-8EB3-68ACC081027F}" destId="{71A5BCD3-BF24-4DD4-95F0-3F276030A173}" srcOrd="0" destOrd="0" parTransId="{EEA75323-E20E-4C60-AD57-F5583AE31DBE}" sibTransId="{9EB08A60-555A-4136-8F0A-FAB26C96A393}"/>
    <dgm:cxn modelId="{197304B8-F2AF-4D62-9511-AA4AD91CC2D3}" srcId="{AB096628-6EF3-4293-ADCA-7DA77AA8DF11}" destId="{2AE4E02C-E945-4982-98DA-3A9D0C3C44A7}" srcOrd="3" destOrd="0" parTransId="{2DC12E88-4EC4-4F68-9363-B672F8415065}" sibTransId="{C3EB3B59-52E3-4B93-A8C5-5FC04B892346}"/>
    <dgm:cxn modelId="{12D4B167-700E-4F5E-89BE-EF8A40F6A8E0}" type="presOf" srcId="{AB096628-6EF3-4293-ADCA-7DA77AA8DF11}" destId="{B9392A0B-1032-43D4-8E86-98D319424D5E}" srcOrd="1" destOrd="0" presId="urn:microsoft.com/office/officeart/2005/8/layout/list1"/>
    <dgm:cxn modelId="{35FB7D7A-E82B-4748-A797-FFE1930BE2A1}" type="presOf" srcId="{091C67D1-1723-4FD5-959C-1E01BA70DE00}" destId="{A1133A4C-E203-4617-AC0B-CDAABE200671}" srcOrd="0" destOrd="1" presId="urn:microsoft.com/office/officeart/2005/8/layout/list1"/>
    <dgm:cxn modelId="{D9E88EE7-28BB-43A9-BD7F-A811E23A4AD6}" type="presOf" srcId="{7F147718-9DC3-4841-9234-80452C724AE5}" destId="{A1133A4C-E203-4617-AC0B-CDAABE200671}" srcOrd="0" destOrd="2" presId="urn:microsoft.com/office/officeart/2005/8/layout/list1"/>
    <dgm:cxn modelId="{BF817DDF-693A-40CA-9334-1CA09D52AB8C}" srcId="{DAB1D050-50A2-41A2-8EB3-68ACC081027F}" destId="{7F147718-9DC3-4841-9234-80452C724AE5}" srcOrd="2" destOrd="0" parTransId="{C43102B7-C029-4189-BEB9-78C8D005C83E}" sibTransId="{6AB90FF4-F8A7-4DB3-AC29-118F09781F73}"/>
    <dgm:cxn modelId="{D036CEA9-2DD5-424A-8C18-A765B4AD52C8}" srcId="{DAB1D050-50A2-41A2-8EB3-68ACC081027F}" destId="{091C67D1-1723-4FD5-959C-1E01BA70DE00}" srcOrd="1" destOrd="0" parTransId="{CE833C90-FC51-4BBC-9CEB-60454483161D}" sibTransId="{B5F32835-FC93-45C8-A0DC-2AAB6D7DA535}"/>
    <dgm:cxn modelId="{F871AF00-EBB2-4085-97EC-EF3DF018E916}" srcId="{8EFD5457-F26C-4AF3-98E1-A47482C51A1B}" destId="{3C7CA13E-D471-432E-8388-5643B4E38CB3}" srcOrd="0" destOrd="0" parTransId="{6487E429-FC79-4E1E-A244-B832656B4A19}" sibTransId="{23E8EF7F-95D2-4873-9235-51F701F9AFDD}"/>
    <dgm:cxn modelId="{11B61595-F3F6-4D48-B748-07FF02815FE6}" srcId="{1BB8FC19-71FF-4B15-B37C-144129A857F4}" destId="{337133F7-7CF4-4017-95D0-6BC438D505EC}" srcOrd="3" destOrd="0" parTransId="{55D1732C-A253-4C63-918B-D5E4400AA6D8}" sibTransId="{93E77B0F-CE6C-41DC-A69E-683D317B4423}"/>
    <dgm:cxn modelId="{216801B1-9555-42AC-A47C-D26F7A602195}" type="presOf" srcId="{F7E10BB7-85CA-4705-8E8D-B67C2AED9460}" destId="{A1133A4C-E203-4617-AC0B-CDAABE200671}" srcOrd="0" destOrd="3" presId="urn:microsoft.com/office/officeart/2005/8/layout/list1"/>
    <dgm:cxn modelId="{5631EAAB-6B7F-40A1-A18D-28E79BF9C582}" srcId="{AB096628-6EF3-4293-ADCA-7DA77AA8DF11}" destId="{9CA87607-DAB0-4A14-A4AC-A7CF10F11DCA}" srcOrd="1" destOrd="0" parTransId="{D9015AAA-294C-4BA9-91E6-CC8935906AE8}" sibTransId="{5D9D12AF-A3EB-431B-8BD3-E227AA167875}"/>
    <dgm:cxn modelId="{BD9CC670-9E03-4346-9C9D-A07E8062B314}" srcId="{AB096628-6EF3-4293-ADCA-7DA77AA8DF11}" destId="{2A7C9277-17BF-4448-84C7-4503B3F32E46}" srcOrd="0" destOrd="0" parTransId="{26922A6D-A8ED-4B2D-9DB7-8DE8A93A0ACD}" sibTransId="{97F104C2-F317-41BA-AED5-EE026CC1FB3C}"/>
    <dgm:cxn modelId="{F93041BF-FD25-4A7D-A49D-A3EB11A6EDB0}" type="presOf" srcId="{CB3C33A0-025B-4326-AC56-14CF32860748}" destId="{5519A706-1588-4C9F-83C1-4CA4A0EF68D7}" srcOrd="0" destOrd="0" presId="urn:microsoft.com/office/officeart/2005/8/layout/list1"/>
    <dgm:cxn modelId="{006277ED-F86B-4717-BBEC-43C09CC24F0D}" type="presOf" srcId="{71A5BCD3-BF24-4DD4-95F0-3F276030A173}" destId="{A1133A4C-E203-4617-AC0B-CDAABE200671}" srcOrd="0" destOrd="0" presId="urn:microsoft.com/office/officeart/2005/8/layout/list1"/>
    <dgm:cxn modelId="{66AFCF6D-05D7-4AED-81E7-6F6275EC0F4A}" srcId="{1BB8FC19-71FF-4B15-B37C-144129A857F4}" destId="{00AD86FA-CA4B-4DCC-A35B-123C197A5D22}" srcOrd="1" destOrd="0" parTransId="{4AC057E9-77FA-4938-B3AF-E6F02F9752B8}" sibTransId="{D0073C86-F117-419E-B6D6-F37B262F8901}"/>
    <dgm:cxn modelId="{C0CF92BA-3864-4A46-99D2-7398085EB2FA}" srcId="{8EFD5457-F26C-4AF3-98E1-A47482C51A1B}" destId="{1BB8FC19-71FF-4B15-B37C-144129A857F4}" srcOrd="1" destOrd="0" parTransId="{7A0D4A39-CEB8-411A-B7FD-3EFB51916C74}" sibTransId="{0882FDCE-F477-4E0A-9458-A0AEDD9A1BA8}"/>
    <dgm:cxn modelId="{8BB5FD10-6195-449E-B63F-D1538DC9A1BF}" type="presOf" srcId="{D719C33C-BB2D-4FC2-B78D-AF4AE5885CCB}" destId="{7F09D757-A980-4EFD-9647-E414529A99F8}" srcOrd="0" destOrd="0" presId="urn:microsoft.com/office/officeart/2005/8/layout/list1"/>
    <dgm:cxn modelId="{1D0FB07B-38F1-4C6D-9293-66C8B9963D2A}" type="presOf" srcId="{BDE652B9-6CC7-484D-B66C-93D80C803FE5}" destId="{7F09D757-A980-4EFD-9647-E414529A99F8}" srcOrd="0" destOrd="4" presId="urn:microsoft.com/office/officeart/2005/8/layout/list1"/>
    <dgm:cxn modelId="{C6B91C9D-F0D8-4379-B454-86D79DC4A64B}" type="presOf" srcId="{DAB1D050-50A2-41A2-8EB3-68ACC081027F}" destId="{8886794B-9386-4AC9-BB8D-61B550982EE9}" srcOrd="0" destOrd="0" presId="urn:microsoft.com/office/officeart/2005/8/layout/list1"/>
    <dgm:cxn modelId="{49454AF1-5FE5-408C-9EA3-B445D05E20DD}" type="presOf" srcId="{2AE4E02C-E945-4982-98DA-3A9D0C3C44A7}" destId="{157D3115-9A9F-465B-8E87-28F8221C8878}" srcOrd="0" destOrd="3" presId="urn:microsoft.com/office/officeart/2005/8/layout/list1"/>
    <dgm:cxn modelId="{07AE49B0-8EA4-49BE-8641-2667C4A99C86}" type="presOf" srcId="{337133F7-7CF4-4017-95D0-6BC438D505EC}" destId="{7F09D757-A980-4EFD-9647-E414529A99F8}" srcOrd="0" destOrd="3" presId="urn:microsoft.com/office/officeart/2005/8/layout/list1"/>
    <dgm:cxn modelId="{5A38B484-4BC6-4E4F-A2A5-61A130EA7F63}" type="presOf" srcId="{1BB8FC19-71FF-4B15-B37C-144129A857F4}" destId="{696C760C-1AE3-4F92-A730-1223E3E93216}" srcOrd="1" destOrd="0" presId="urn:microsoft.com/office/officeart/2005/8/layout/list1"/>
    <dgm:cxn modelId="{E71ACD83-57E1-4797-888B-43F7CCA9B1B2}" type="presOf" srcId="{1BB8FC19-71FF-4B15-B37C-144129A857F4}" destId="{058E4468-1C24-4754-AAE7-D97A609823EF}" srcOrd="0" destOrd="0" presId="urn:microsoft.com/office/officeart/2005/8/layout/list1"/>
    <dgm:cxn modelId="{55A09DB6-5711-49F7-B10A-F7A418669C17}" type="presOf" srcId="{8EFD5457-F26C-4AF3-98E1-A47482C51A1B}" destId="{82C5AA30-C6D9-41BE-ACC6-E4FD7B8F01E3}" srcOrd="0" destOrd="0" presId="urn:microsoft.com/office/officeart/2005/8/layout/list1"/>
    <dgm:cxn modelId="{C0B5CDE5-0471-4468-BC59-9E6F1FED1C8E}" type="presOf" srcId="{AB096628-6EF3-4293-ADCA-7DA77AA8DF11}" destId="{2680915C-89BC-4EFB-8824-9FA90EE443A8}" srcOrd="0" destOrd="0" presId="urn:microsoft.com/office/officeart/2005/8/layout/list1"/>
    <dgm:cxn modelId="{73AA7234-4F57-4FC4-8400-A68539DC4A7F}" type="presOf" srcId="{64D90A63-7F02-4D66-A145-98DF7792AD9E}" destId="{7F09D757-A980-4EFD-9647-E414529A99F8}" srcOrd="0" destOrd="2" presId="urn:microsoft.com/office/officeart/2005/8/layout/list1"/>
    <dgm:cxn modelId="{5ADE08E0-E123-40EC-A87E-BF9378768B8B}" type="presOf" srcId="{00AD86FA-CA4B-4DCC-A35B-123C197A5D22}" destId="{7F09D757-A980-4EFD-9647-E414529A99F8}" srcOrd="0" destOrd="1" presId="urn:microsoft.com/office/officeart/2005/8/layout/list1"/>
    <dgm:cxn modelId="{4CB7875F-A341-4F6D-9857-F7D8B8683F5A}" type="presOf" srcId="{9CA87607-DAB0-4A14-A4AC-A7CF10F11DCA}" destId="{157D3115-9A9F-465B-8E87-28F8221C8878}" srcOrd="0" destOrd="1" presId="urn:microsoft.com/office/officeart/2005/8/layout/list1"/>
    <dgm:cxn modelId="{561CFE2E-C6EE-4DE7-8594-1C3D615034B5}" type="presOf" srcId="{DAB1D050-50A2-41A2-8EB3-68ACC081027F}" destId="{5FEE661F-0BD1-4ED8-A473-51E059F35F9A}" srcOrd="1" destOrd="0" presId="urn:microsoft.com/office/officeart/2005/8/layout/list1"/>
    <dgm:cxn modelId="{FB0AFD10-C8D9-408E-BD95-C6B4276FB6CA}" srcId="{DAB1D050-50A2-41A2-8EB3-68ACC081027F}" destId="{F7E10BB7-85CA-4705-8E8D-B67C2AED9460}" srcOrd="3" destOrd="0" parTransId="{80576259-64A0-4FC3-A5AC-B9F211DBFDAC}" sibTransId="{31619710-9CA0-4C90-A18C-D06BE388116D}"/>
    <dgm:cxn modelId="{747C69A7-02DD-470C-B5A5-43ADD7E7EE1A}" srcId="{AB096628-6EF3-4293-ADCA-7DA77AA8DF11}" destId="{3025423D-D84E-419D-BE86-4FCAEC5E9FC0}" srcOrd="2" destOrd="0" parTransId="{1E811D8A-9397-4EDF-BE04-7D7A4874DDDE}" sibTransId="{F0922DBC-1CCF-409B-900F-09E94F4E8DF4}"/>
    <dgm:cxn modelId="{72A33EAA-4060-47F5-B04F-B45457B12650}" srcId="{1BB8FC19-71FF-4B15-B37C-144129A857F4}" destId="{64D90A63-7F02-4D66-A145-98DF7792AD9E}" srcOrd="2" destOrd="0" parTransId="{C6DC53F1-2D1C-4726-BB43-681BE5C06356}" sibTransId="{A87B3BCD-70E4-44B8-8084-DEA2ED067307}"/>
    <dgm:cxn modelId="{707F1EBB-6269-431D-95B7-700845D598CF}" type="presParOf" srcId="{82C5AA30-C6D9-41BE-ACC6-E4FD7B8F01E3}" destId="{754E6FB6-3EE4-42FB-A828-7DC3E4F0AD1A}" srcOrd="0" destOrd="0" presId="urn:microsoft.com/office/officeart/2005/8/layout/list1"/>
    <dgm:cxn modelId="{5D9FF648-5537-43C7-A1F8-6F811B925CA0}" type="presParOf" srcId="{754E6FB6-3EE4-42FB-A828-7DC3E4F0AD1A}" destId="{F8D6CC5C-4A4F-4827-8CA9-C01E74CFF721}" srcOrd="0" destOrd="0" presId="urn:microsoft.com/office/officeart/2005/8/layout/list1"/>
    <dgm:cxn modelId="{556B1290-18E0-4A79-B31E-88F6D2F3C374}" type="presParOf" srcId="{754E6FB6-3EE4-42FB-A828-7DC3E4F0AD1A}" destId="{5D0210F5-A898-4014-9FE3-4BA48E68C3F0}" srcOrd="1" destOrd="0" presId="urn:microsoft.com/office/officeart/2005/8/layout/list1"/>
    <dgm:cxn modelId="{8C18236C-7F59-4BE2-A790-F14B912230A7}" type="presParOf" srcId="{82C5AA30-C6D9-41BE-ACC6-E4FD7B8F01E3}" destId="{142185C6-3248-4C68-970E-BC79748FA26A}" srcOrd="1" destOrd="0" presId="urn:microsoft.com/office/officeart/2005/8/layout/list1"/>
    <dgm:cxn modelId="{43CD9DC1-B9A2-4F9A-8C7D-9B7066EDE5F1}" type="presParOf" srcId="{82C5AA30-C6D9-41BE-ACC6-E4FD7B8F01E3}" destId="{5519A706-1588-4C9F-83C1-4CA4A0EF68D7}" srcOrd="2" destOrd="0" presId="urn:microsoft.com/office/officeart/2005/8/layout/list1"/>
    <dgm:cxn modelId="{29F0AA64-92C6-4ECC-B449-72E45B974AFA}" type="presParOf" srcId="{82C5AA30-C6D9-41BE-ACC6-E4FD7B8F01E3}" destId="{886D762A-8260-449C-90EC-BCABC83FF80D}" srcOrd="3" destOrd="0" presId="urn:microsoft.com/office/officeart/2005/8/layout/list1"/>
    <dgm:cxn modelId="{EDBD0E50-CDAA-4D12-A827-D674A08F253D}" type="presParOf" srcId="{82C5AA30-C6D9-41BE-ACC6-E4FD7B8F01E3}" destId="{FE7064CE-8370-4BBA-98BA-675A1A2BAA0B}" srcOrd="4" destOrd="0" presId="urn:microsoft.com/office/officeart/2005/8/layout/list1"/>
    <dgm:cxn modelId="{31ECD651-9E0E-42F1-80C7-44706B282C93}" type="presParOf" srcId="{FE7064CE-8370-4BBA-98BA-675A1A2BAA0B}" destId="{058E4468-1C24-4754-AAE7-D97A609823EF}" srcOrd="0" destOrd="0" presId="urn:microsoft.com/office/officeart/2005/8/layout/list1"/>
    <dgm:cxn modelId="{BFCB177D-A5A9-401F-AA77-5F5AA26A207F}" type="presParOf" srcId="{FE7064CE-8370-4BBA-98BA-675A1A2BAA0B}" destId="{696C760C-1AE3-4F92-A730-1223E3E93216}" srcOrd="1" destOrd="0" presId="urn:microsoft.com/office/officeart/2005/8/layout/list1"/>
    <dgm:cxn modelId="{86E903A0-7C0E-491F-8F21-C1EE56A4AEDB}" type="presParOf" srcId="{82C5AA30-C6D9-41BE-ACC6-E4FD7B8F01E3}" destId="{7A6C5854-541D-4C2F-9DB0-D7C18D36AA89}" srcOrd="5" destOrd="0" presId="urn:microsoft.com/office/officeart/2005/8/layout/list1"/>
    <dgm:cxn modelId="{67BE62B8-5680-4BFA-814A-94AB54EBB05F}" type="presParOf" srcId="{82C5AA30-C6D9-41BE-ACC6-E4FD7B8F01E3}" destId="{7F09D757-A980-4EFD-9647-E414529A99F8}" srcOrd="6" destOrd="0" presId="urn:microsoft.com/office/officeart/2005/8/layout/list1"/>
    <dgm:cxn modelId="{F6A8171A-3047-4111-A26D-1BC3846B4CAF}" type="presParOf" srcId="{82C5AA30-C6D9-41BE-ACC6-E4FD7B8F01E3}" destId="{44BC289B-7707-4479-A59E-FCE83F57E284}" srcOrd="7" destOrd="0" presId="urn:microsoft.com/office/officeart/2005/8/layout/list1"/>
    <dgm:cxn modelId="{0593F16B-C3C0-4635-9C1A-E7F583CC2974}" type="presParOf" srcId="{82C5AA30-C6D9-41BE-ACC6-E4FD7B8F01E3}" destId="{5BF04431-0FEF-4693-B686-685F96A9CBD3}" srcOrd="8" destOrd="0" presId="urn:microsoft.com/office/officeart/2005/8/layout/list1"/>
    <dgm:cxn modelId="{B31BFE2E-B6FF-4F54-BD93-26D7700E44A8}" type="presParOf" srcId="{5BF04431-0FEF-4693-B686-685F96A9CBD3}" destId="{2680915C-89BC-4EFB-8824-9FA90EE443A8}" srcOrd="0" destOrd="0" presId="urn:microsoft.com/office/officeart/2005/8/layout/list1"/>
    <dgm:cxn modelId="{FAA351A9-AAA0-4D21-BCEA-011E0233B7BD}" type="presParOf" srcId="{5BF04431-0FEF-4693-B686-685F96A9CBD3}" destId="{B9392A0B-1032-43D4-8E86-98D319424D5E}" srcOrd="1" destOrd="0" presId="urn:microsoft.com/office/officeart/2005/8/layout/list1"/>
    <dgm:cxn modelId="{EFFB0375-B026-48F5-8BEB-CCD7F4F69AE2}" type="presParOf" srcId="{82C5AA30-C6D9-41BE-ACC6-E4FD7B8F01E3}" destId="{CB9F6AE0-9A02-4F4A-9E38-515B34B2C2EF}" srcOrd="9" destOrd="0" presId="urn:microsoft.com/office/officeart/2005/8/layout/list1"/>
    <dgm:cxn modelId="{4BA5D400-7458-49B7-A174-CAB74C449DE8}" type="presParOf" srcId="{82C5AA30-C6D9-41BE-ACC6-E4FD7B8F01E3}" destId="{157D3115-9A9F-465B-8E87-28F8221C8878}" srcOrd="10" destOrd="0" presId="urn:microsoft.com/office/officeart/2005/8/layout/list1"/>
    <dgm:cxn modelId="{9CA6C92F-60FF-4852-94A1-AF8FFF4B4CB6}" type="presParOf" srcId="{82C5AA30-C6D9-41BE-ACC6-E4FD7B8F01E3}" destId="{309085AA-1A2D-4420-BFD9-7DB376F29287}" srcOrd="11" destOrd="0" presId="urn:microsoft.com/office/officeart/2005/8/layout/list1"/>
    <dgm:cxn modelId="{AD4D7569-AB16-4515-8CC7-739BD61CB8C4}" type="presParOf" srcId="{82C5AA30-C6D9-41BE-ACC6-E4FD7B8F01E3}" destId="{D76D4441-91C6-4275-9FDE-70D970811F53}" srcOrd="12" destOrd="0" presId="urn:microsoft.com/office/officeart/2005/8/layout/list1"/>
    <dgm:cxn modelId="{EAFCA76D-2E76-4A2E-A3C3-24EC11D7A096}" type="presParOf" srcId="{D76D4441-91C6-4275-9FDE-70D970811F53}" destId="{8886794B-9386-4AC9-BB8D-61B550982EE9}" srcOrd="0" destOrd="0" presId="urn:microsoft.com/office/officeart/2005/8/layout/list1"/>
    <dgm:cxn modelId="{B286E5C0-3DCF-4822-B667-6213AC7D97D6}" type="presParOf" srcId="{D76D4441-91C6-4275-9FDE-70D970811F53}" destId="{5FEE661F-0BD1-4ED8-A473-51E059F35F9A}" srcOrd="1" destOrd="0" presId="urn:microsoft.com/office/officeart/2005/8/layout/list1"/>
    <dgm:cxn modelId="{9F2F9CDF-8E65-46B0-9974-FE23902699CE}" type="presParOf" srcId="{82C5AA30-C6D9-41BE-ACC6-E4FD7B8F01E3}" destId="{4C7E2203-3BFD-435D-A150-D6AB0BE49C16}" srcOrd="13" destOrd="0" presId="urn:microsoft.com/office/officeart/2005/8/layout/list1"/>
    <dgm:cxn modelId="{AF1BE139-DD62-4683-BCDD-AFBB16F926D4}" type="presParOf" srcId="{82C5AA30-C6D9-41BE-ACC6-E4FD7B8F01E3}" destId="{A1133A4C-E203-4617-AC0B-CDAABE200671}"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28BBA6E-E5AE-415F-8635-2D5E6C0EACE3}" type="doc">
      <dgm:prSet loTypeId="urn:microsoft.com/office/officeart/2005/8/layout/chevron2" loCatId="process" qsTypeId="urn:microsoft.com/office/officeart/2005/8/quickstyle/simple1" qsCatId="simple" csTypeId="urn:microsoft.com/office/officeart/2005/8/colors/accent6_2" csCatId="accent6" phldr="1"/>
      <dgm:spPr/>
      <dgm:t>
        <a:bodyPr/>
        <a:lstStyle/>
        <a:p>
          <a:endParaRPr lang="en-US"/>
        </a:p>
      </dgm:t>
    </dgm:pt>
    <dgm:pt modelId="{52D2B2A7-C6D4-4A6C-B8ED-52C3B6E7391A}">
      <dgm:prSet/>
      <dgm:spPr/>
      <dgm:t>
        <a:bodyPr/>
        <a:lstStyle/>
        <a:p>
          <a:pPr rtl="0"/>
          <a:endParaRPr lang="sk-SK" dirty="0"/>
        </a:p>
      </dgm:t>
    </dgm:pt>
    <dgm:pt modelId="{4E99CFB6-5963-424C-A544-49AF6C96FECF}" type="parTrans" cxnId="{0E357122-5659-4860-9F70-99EA59757C3E}">
      <dgm:prSet/>
      <dgm:spPr/>
      <dgm:t>
        <a:bodyPr/>
        <a:lstStyle/>
        <a:p>
          <a:endParaRPr lang="en-US"/>
        </a:p>
      </dgm:t>
    </dgm:pt>
    <dgm:pt modelId="{B1ADF13C-3CA7-46B4-843C-AAA01C98E046}" type="sibTrans" cxnId="{0E357122-5659-4860-9F70-99EA59757C3E}">
      <dgm:prSet/>
      <dgm:spPr/>
      <dgm:t>
        <a:bodyPr/>
        <a:lstStyle/>
        <a:p>
          <a:endParaRPr lang="en-US"/>
        </a:p>
      </dgm:t>
    </dgm:pt>
    <dgm:pt modelId="{7069F97E-FAA6-4443-BC5B-DAC56C82D7B0}">
      <dgm:prSet/>
      <dgm:spPr/>
      <dgm:t>
        <a:bodyPr/>
        <a:lstStyle/>
        <a:p>
          <a:pPr rtl="0"/>
          <a:endParaRPr lang="sk-SK" dirty="0"/>
        </a:p>
      </dgm:t>
    </dgm:pt>
    <dgm:pt modelId="{F2B0A8A6-D135-4080-AF20-2DDD0181F4EE}" type="parTrans" cxnId="{390B87F4-FEC7-4206-8131-DA42134F4EB2}">
      <dgm:prSet/>
      <dgm:spPr/>
      <dgm:t>
        <a:bodyPr/>
        <a:lstStyle/>
        <a:p>
          <a:endParaRPr lang="en-US"/>
        </a:p>
      </dgm:t>
    </dgm:pt>
    <dgm:pt modelId="{35283183-69CA-4877-8235-2F42EEE028E4}" type="sibTrans" cxnId="{390B87F4-FEC7-4206-8131-DA42134F4EB2}">
      <dgm:prSet/>
      <dgm:spPr/>
      <dgm:t>
        <a:bodyPr/>
        <a:lstStyle/>
        <a:p>
          <a:endParaRPr lang="en-US"/>
        </a:p>
      </dgm:t>
    </dgm:pt>
    <dgm:pt modelId="{EED87550-40D4-4A25-8EFD-D043ADD82E3D}">
      <dgm:prSet/>
      <dgm:spPr/>
      <dgm:t>
        <a:bodyPr/>
        <a:lstStyle/>
        <a:p>
          <a:pPr rtl="0"/>
          <a:endParaRPr lang="sk-SK" dirty="0"/>
        </a:p>
      </dgm:t>
    </dgm:pt>
    <dgm:pt modelId="{C8421382-0B01-4846-AC9E-44F36BCDC270}" type="parTrans" cxnId="{65CB2833-316E-4C9E-ACD5-7D4DF7074497}">
      <dgm:prSet/>
      <dgm:spPr/>
      <dgm:t>
        <a:bodyPr/>
        <a:lstStyle/>
        <a:p>
          <a:endParaRPr lang="en-US"/>
        </a:p>
      </dgm:t>
    </dgm:pt>
    <dgm:pt modelId="{395D4EC3-F8E8-4CC3-A4EF-82DADFE6D29B}" type="sibTrans" cxnId="{65CB2833-316E-4C9E-ACD5-7D4DF7074497}">
      <dgm:prSet/>
      <dgm:spPr/>
      <dgm:t>
        <a:bodyPr/>
        <a:lstStyle/>
        <a:p>
          <a:endParaRPr lang="en-US"/>
        </a:p>
      </dgm:t>
    </dgm:pt>
    <dgm:pt modelId="{F8D40E24-7B4C-40C7-A8F6-1D3ABE73C976}">
      <dgm:prSet/>
      <dgm:spPr/>
      <dgm:t>
        <a:bodyPr/>
        <a:lstStyle/>
        <a:p>
          <a:pPr rtl="0"/>
          <a:r>
            <a:rPr lang="en-US" b="1"/>
            <a:t>pressure on population </a:t>
          </a:r>
          <a:endParaRPr lang="en-US"/>
        </a:p>
      </dgm:t>
    </dgm:pt>
    <dgm:pt modelId="{D72B6F0D-1E4A-49D3-BCAD-33EE5E807615}" type="parTrans" cxnId="{9A57B905-23D0-42FD-85C1-01FDD2C49207}">
      <dgm:prSet/>
      <dgm:spPr/>
      <dgm:t>
        <a:bodyPr/>
        <a:lstStyle/>
        <a:p>
          <a:endParaRPr lang="en-US"/>
        </a:p>
      </dgm:t>
    </dgm:pt>
    <dgm:pt modelId="{0D391394-AE15-4A05-B0C4-008E385CB1B2}" type="sibTrans" cxnId="{9A57B905-23D0-42FD-85C1-01FDD2C49207}">
      <dgm:prSet/>
      <dgm:spPr/>
      <dgm:t>
        <a:bodyPr/>
        <a:lstStyle/>
        <a:p>
          <a:endParaRPr lang="en-US"/>
        </a:p>
      </dgm:t>
    </dgm:pt>
    <dgm:pt modelId="{D6EBDB57-B5B9-418D-A484-B5BA7C94879B}">
      <dgm:prSet/>
      <dgm:spPr/>
      <dgm:t>
        <a:bodyPr/>
        <a:lstStyle/>
        <a:p>
          <a:pPr rtl="0"/>
          <a:r>
            <a:rPr lang="en-US" b="1"/>
            <a:t>demand for new institutions/mechanisms to rectify situation </a:t>
          </a:r>
          <a:endParaRPr lang="en-US"/>
        </a:p>
      </dgm:t>
    </dgm:pt>
    <dgm:pt modelId="{54161CB7-9F76-4B7D-842B-DB7AFE83A725}" type="parTrans" cxnId="{81C17685-86A2-4E71-8FD5-7FEBF63665A7}">
      <dgm:prSet/>
      <dgm:spPr/>
      <dgm:t>
        <a:bodyPr/>
        <a:lstStyle/>
        <a:p>
          <a:endParaRPr lang="en-US"/>
        </a:p>
      </dgm:t>
    </dgm:pt>
    <dgm:pt modelId="{51A82248-E36A-47C3-BA62-2822D978ABAC}" type="sibTrans" cxnId="{81C17685-86A2-4E71-8FD5-7FEBF63665A7}">
      <dgm:prSet/>
      <dgm:spPr/>
      <dgm:t>
        <a:bodyPr/>
        <a:lstStyle/>
        <a:p>
          <a:endParaRPr lang="en-US"/>
        </a:p>
      </dgm:t>
    </dgm:pt>
    <dgm:pt modelId="{CB5E43EE-48FF-4D6E-833A-4645B283B4D5}">
      <dgm:prSet/>
      <dgm:spPr/>
      <dgm:t>
        <a:bodyPr/>
        <a:lstStyle/>
        <a:p>
          <a:pPr rtl="0"/>
          <a:r>
            <a:rPr lang="en-US" b="1"/>
            <a:t>manipulation of said institutions to benefit from the support of powerful domestic groups</a:t>
          </a:r>
          <a:endParaRPr lang="en-US"/>
        </a:p>
      </dgm:t>
    </dgm:pt>
    <dgm:pt modelId="{44AB7C6E-4178-45D1-9749-5AA6C8BBCE9D}" type="parTrans" cxnId="{F167CF63-4F14-4CAC-8D99-699A45984C44}">
      <dgm:prSet/>
      <dgm:spPr/>
      <dgm:t>
        <a:bodyPr/>
        <a:lstStyle/>
        <a:p>
          <a:endParaRPr lang="en-US"/>
        </a:p>
      </dgm:t>
    </dgm:pt>
    <dgm:pt modelId="{4B96BAEA-630E-4A34-9466-F29AF48502B0}" type="sibTrans" cxnId="{F167CF63-4F14-4CAC-8D99-699A45984C44}">
      <dgm:prSet/>
      <dgm:spPr/>
      <dgm:t>
        <a:bodyPr/>
        <a:lstStyle/>
        <a:p>
          <a:endParaRPr lang="en-US"/>
        </a:p>
      </dgm:t>
    </dgm:pt>
    <dgm:pt modelId="{E5CD484E-A166-4A6B-B6DC-3372A23E98D4}" type="pres">
      <dgm:prSet presAssocID="{C28BBA6E-E5AE-415F-8635-2D5E6C0EACE3}" presName="linearFlow" presStyleCnt="0">
        <dgm:presLayoutVars>
          <dgm:dir/>
          <dgm:animLvl val="lvl"/>
          <dgm:resizeHandles val="exact"/>
        </dgm:presLayoutVars>
      </dgm:prSet>
      <dgm:spPr/>
      <dgm:t>
        <a:bodyPr/>
        <a:lstStyle/>
        <a:p>
          <a:endParaRPr lang="cs-CZ"/>
        </a:p>
      </dgm:t>
    </dgm:pt>
    <dgm:pt modelId="{DE81D99A-41B3-429B-9A8D-40A004A566EE}" type="pres">
      <dgm:prSet presAssocID="{52D2B2A7-C6D4-4A6C-B8ED-52C3B6E7391A}" presName="composite" presStyleCnt="0"/>
      <dgm:spPr/>
    </dgm:pt>
    <dgm:pt modelId="{3C1858E9-A776-4549-8548-4454584DCEEC}" type="pres">
      <dgm:prSet presAssocID="{52D2B2A7-C6D4-4A6C-B8ED-52C3B6E7391A}" presName="parentText" presStyleLbl="alignNode1" presStyleIdx="0" presStyleCnt="3">
        <dgm:presLayoutVars>
          <dgm:chMax val="1"/>
          <dgm:bulletEnabled val="1"/>
        </dgm:presLayoutVars>
      </dgm:prSet>
      <dgm:spPr/>
      <dgm:t>
        <a:bodyPr/>
        <a:lstStyle/>
        <a:p>
          <a:endParaRPr lang="cs-CZ"/>
        </a:p>
      </dgm:t>
    </dgm:pt>
    <dgm:pt modelId="{C0ED3F8E-D050-4437-8077-4714293457F6}" type="pres">
      <dgm:prSet presAssocID="{52D2B2A7-C6D4-4A6C-B8ED-52C3B6E7391A}" presName="descendantText" presStyleLbl="alignAcc1" presStyleIdx="0" presStyleCnt="3">
        <dgm:presLayoutVars>
          <dgm:bulletEnabled val="1"/>
        </dgm:presLayoutVars>
      </dgm:prSet>
      <dgm:spPr/>
      <dgm:t>
        <a:bodyPr/>
        <a:lstStyle/>
        <a:p>
          <a:endParaRPr lang="cs-CZ"/>
        </a:p>
      </dgm:t>
    </dgm:pt>
    <dgm:pt modelId="{5F5E25F5-0534-4452-BCF5-72BED4E3BC4B}" type="pres">
      <dgm:prSet presAssocID="{B1ADF13C-3CA7-46B4-843C-AAA01C98E046}" presName="sp" presStyleCnt="0"/>
      <dgm:spPr/>
    </dgm:pt>
    <dgm:pt modelId="{4FA304B4-CEC3-4F25-82FB-14CCA0C65407}" type="pres">
      <dgm:prSet presAssocID="{7069F97E-FAA6-4443-BC5B-DAC56C82D7B0}" presName="composite" presStyleCnt="0"/>
      <dgm:spPr/>
    </dgm:pt>
    <dgm:pt modelId="{F1A9CD1A-CF4D-45E5-AABD-6F9E8D202F25}" type="pres">
      <dgm:prSet presAssocID="{7069F97E-FAA6-4443-BC5B-DAC56C82D7B0}" presName="parentText" presStyleLbl="alignNode1" presStyleIdx="1" presStyleCnt="3">
        <dgm:presLayoutVars>
          <dgm:chMax val="1"/>
          <dgm:bulletEnabled val="1"/>
        </dgm:presLayoutVars>
      </dgm:prSet>
      <dgm:spPr/>
      <dgm:t>
        <a:bodyPr/>
        <a:lstStyle/>
        <a:p>
          <a:endParaRPr lang="cs-CZ"/>
        </a:p>
      </dgm:t>
    </dgm:pt>
    <dgm:pt modelId="{308971E1-D028-4428-B0EC-BAC481B00390}" type="pres">
      <dgm:prSet presAssocID="{7069F97E-FAA6-4443-BC5B-DAC56C82D7B0}" presName="descendantText" presStyleLbl="alignAcc1" presStyleIdx="1" presStyleCnt="3">
        <dgm:presLayoutVars>
          <dgm:bulletEnabled val="1"/>
        </dgm:presLayoutVars>
      </dgm:prSet>
      <dgm:spPr/>
      <dgm:t>
        <a:bodyPr/>
        <a:lstStyle/>
        <a:p>
          <a:endParaRPr lang="cs-CZ"/>
        </a:p>
      </dgm:t>
    </dgm:pt>
    <dgm:pt modelId="{75E255A9-8246-4B08-894E-8EE5DA98CA62}" type="pres">
      <dgm:prSet presAssocID="{35283183-69CA-4877-8235-2F42EEE028E4}" presName="sp" presStyleCnt="0"/>
      <dgm:spPr/>
    </dgm:pt>
    <dgm:pt modelId="{9CE91133-4DCD-48FE-8E4C-3A391AC5524F}" type="pres">
      <dgm:prSet presAssocID="{EED87550-40D4-4A25-8EFD-D043ADD82E3D}" presName="composite" presStyleCnt="0"/>
      <dgm:spPr/>
    </dgm:pt>
    <dgm:pt modelId="{0130ADE8-1688-4F60-AACA-3E5D9BC2B955}" type="pres">
      <dgm:prSet presAssocID="{EED87550-40D4-4A25-8EFD-D043ADD82E3D}" presName="parentText" presStyleLbl="alignNode1" presStyleIdx="2" presStyleCnt="3">
        <dgm:presLayoutVars>
          <dgm:chMax val="1"/>
          <dgm:bulletEnabled val="1"/>
        </dgm:presLayoutVars>
      </dgm:prSet>
      <dgm:spPr/>
      <dgm:t>
        <a:bodyPr/>
        <a:lstStyle/>
        <a:p>
          <a:endParaRPr lang="cs-CZ"/>
        </a:p>
      </dgm:t>
    </dgm:pt>
    <dgm:pt modelId="{07ACFEB9-639A-4176-8062-8DC447AB3C4E}" type="pres">
      <dgm:prSet presAssocID="{EED87550-40D4-4A25-8EFD-D043ADD82E3D}" presName="descendantText" presStyleLbl="alignAcc1" presStyleIdx="2" presStyleCnt="3">
        <dgm:presLayoutVars>
          <dgm:bulletEnabled val="1"/>
        </dgm:presLayoutVars>
      </dgm:prSet>
      <dgm:spPr/>
      <dgm:t>
        <a:bodyPr/>
        <a:lstStyle/>
        <a:p>
          <a:endParaRPr lang="cs-CZ"/>
        </a:p>
      </dgm:t>
    </dgm:pt>
  </dgm:ptLst>
  <dgm:cxnLst>
    <dgm:cxn modelId="{90FCB751-3CB5-4939-A7FC-5E331F97AB40}" type="presOf" srcId="{D6EBDB57-B5B9-418D-A484-B5BA7C94879B}" destId="{308971E1-D028-4428-B0EC-BAC481B00390}" srcOrd="0" destOrd="0" presId="urn:microsoft.com/office/officeart/2005/8/layout/chevron2"/>
    <dgm:cxn modelId="{587FF6AE-02E2-4447-86C3-FD3FC19A55D7}" type="presOf" srcId="{CB5E43EE-48FF-4D6E-833A-4645B283B4D5}" destId="{07ACFEB9-639A-4176-8062-8DC447AB3C4E}" srcOrd="0" destOrd="0" presId="urn:microsoft.com/office/officeart/2005/8/layout/chevron2"/>
    <dgm:cxn modelId="{8CBDE99F-1B6B-410C-A40A-C0AB806C8889}" type="presOf" srcId="{7069F97E-FAA6-4443-BC5B-DAC56C82D7B0}" destId="{F1A9CD1A-CF4D-45E5-AABD-6F9E8D202F25}" srcOrd="0" destOrd="0" presId="urn:microsoft.com/office/officeart/2005/8/layout/chevron2"/>
    <dgm:cxn modelId="{65CB2833-316E-4C9E-ACD5-7D4DF7074497}" srcId="{C28BBA6E-E5AE-415F-8635-2D5E6C0EACE3}" destId="{EED87550-40D4-4A25-8EFD-D043ADD82E3D}" srcOrd="2" destOrd="0" parTransId="{C8421382-0B01-4846-AC9E-44F36BCDC270}" sibTransId="{395D4EC3-F8E8-4CC3-A4EF-82DADFE6D29B}"/>
    <dgm:cxn modelId="{F167CF63-4F14-4CAC-8D99-699A45984C44}" srcId="{EED87550-40D4-4A25-8EFD-D043ADD82E3D}" destId="{CB5E43EE-48FF-4D6E-833A-4645B283B4D5}" srcOrd="0" destOrd="0" parTransId="{44AB7C6E-4178-45D1-9749-5AA6C8BBCE9D}" sibTransId="{4B96BAEA-630E-4A34-9466-F29AF48502B0}"/>
    <dgm:cxn modelId="{81C17685-86A2-4E71-8FD5-7FEBF63665A7}" srcId="{7069F97E-FAA6-4443-BC5B-DAC56C82D7B0}" destId="{D6EBDB57-B5B9-418D-A484-B5BA7C94879B}" srcOrd="0" destOrd="0" parTransId="{54161CB7-9F76-4B7D-842B-DB7AFE83A725}" sibTransId="{51A82248-E36A-47C3-BA62-2822D978ABAC}"/>
    <dgm:cxn modelId="{A696DE01-D60A-451F-9322-7B9BEE567801}" type="presOf" srcId="{C28BBA6E-E5AE-415F-8635-2D5E6C0EACE3}" destId="{E5CD484E-A166-4A6B-B6DC-3372A23E98D4}" srcOrd="0" destOrd="0" presId="urn:microsoft.com/office/officeart/2005/8/layout/chevron2"/>
    <dgm:cxn modelId="{2B95A672-F484-4FA5-AC24-7A18871A4A61}" type="presOf" srcId="{EED87550-40D4-4A25-8EFD-D043ADD82E3D}" destId="{0130ADE8-1688-4F60-AACA-3E5D9BC2B955}" srcOrd="0" destOrd="0" presId="urn:microsoft.com/office/officeart/2005/8/layout/chevron2"/>
    <dgm:cxn modelId="{390B87F4-FEC7-4206-8131-DA42134F4EB2}" srcId="{C28BBA6E-E5AE-415F-8635-2D5E6C0EACE3}" destId="{7069F97E-FAA6-4443-BC5B-DAC56C82D7B0}" srcOrd="1" destOrd="0" parTransId="{F2B0A8A6-D135-4080-AF20-2DDD0181F4EE}" sibTransId="{35283183-69CA-4877-8235-2F42EEE028E4}"/>
    <dgm:cxn modelId="{0E357122-5659-4860-9F70-99EA59757C3E}" srcId="{C28BBA6E-E5AE-415F-8635-2D5E6C0EACE3}" destId="{52D2B2A7-C6D4-4A6C-B8ED-52C3B6E7391A}" srcOrd="0" destOrd="0" parTransId="{4E99CFB6-5963-424C-A544-49AF6C96FECF}" sibTransId="{B1ADF13C-3CA7-46B4-843C-AAA01C98E046}"/>
    <dgm:cxn modelId="{2726133F-D435-4D24-83D8-5102BEBF7C7E}" type="presOf" srcId="{F8D40E24-7B4C-40C7-A8F6-1D3ABE73C976}" destId="{C0ED3F8E-D050-4437-8077-4714293457F6}" srcOrd="0" destOrd="0" presId="urn:microsoft.com/office/officeart/2005/8/layout/chevron2"/>
    <dgm:cxn modelId="{12F45414-C696-43FA-9322-C06085353ED0}" type="presOf" srcId="{52D2B2A7-C6D4-4A6C-B8ED-52C3B6E7391A}" destId="{3C1858E9-A776-4549-8548-4454584DCEEC}" srcOrd="0" destOrd="0" presId="urn:microsoft.com/office/officeart/2005/8/layout/chevron2"/>
    <dgm:cxn modelId="{9A57B905-23D0-42FD-85C1-01FDD2C49207}" srcId="{52D2B2A7-C6D4-4A6C-B8ED-52C3B6E7391A}" destId="{F8D40E24-7B4C-40C7-A8F6-1D3ABE73C976}" srcOrd="0" destOrd="0" parTransId="{D72B6F0D-1E4A-49D3-BCAD-33EE5E807615}" sibTransId="{0D391394-AE15-4A05-B0C4-008E385CB1B2}"/>
    <dgm:cxn modelId="{B0962960-755D-4572-8933-2C84FA11F151}" type="presParOf" srcId="{E5CD484E-A166-4A6B-B6DC-3372A23E98D4}" destId="{DE81D99A-41B3-429B-9A8D-40A004A566EE}" srcOrd="0" destOrd="0" presId="urn:microsoft.com/office/officeart/2005/8/layout/chevron2"/>
    <dgm:cxn modelId="{8486CF15-507A-4752-925E-DBBF651ABA65}" type="presParOf" srcId="{DE81D99A-41B3-429B-9A8D-40A004A566EE}" destId="{3C1858E9-A776-4549-8548-4454584DCEEC}" srcOrd="0" destOrd="0" presId="urn:microsoft.com/office/officeart/2005/8/layout/chevron2"/>
    <dgm:cxn modelId="{0DF03556-2C04-460B-80ED-00E385CF8DE6}" type="presParOf" srcId="{DE81D99A-41B3-429B-9A8D-40A004A566EE}" destId="{C0ED3F8E-D050-4437-8077-4714293457F6}" srcOrd="1" destOrd="0" presId="urn:microsoft.com/office/officeart/2005/8/layout/chevron2"/>
    <dgm:cxn modelId="{66A36446-7848-471E-A185-BE2EE102D2E1}" type="presParOf" srcId="{E5CD484E-A166-4A6B-B6DC-3372A23E98D4}" destId="{5F5E25F5-0534-4452-BCF5-72BED4E3BC4B}" srcOrd="1" destOrd="0" presId="urn:microsoft.com/office/officeart/2005/8/layout/chevron2"/>
    <dgm:cxn modelId="{061A167E-D6E6-4B01-BE7C-5189331CC104}" type="presParOf" srcId="{E5CD484E-A166-4A6B-B6DC-3372A23E98D4}" destId="{4FA304B4-CEC3-4F25-82FB-14CCA0C65407}" srcOrd="2" destOrd="0" presId="urn:microsoft.com/office/officeart/2005/8/layout/chevron2"/>
    <dgm:cxn modelId="{FD1628C4-4FF0-472A-A570-BB05FD400308}" type="presParOf" srcId="{4FA304B4-CEC3-4F25-82FB-14CCA0C65407}" destId="{F1A9CD1A-CF4D-45E5-AABD-6F9E8D202F25}" srcOrd="0" destOrd="0" presId="urn:microsoft.com/office/officeart/2005/8/layout/chevron2"/>
    <dgm:cxn modelId="{31ADE1EA-1297-4CEE-91F4-72DBB83A3BE8}" type="presParOf" srcId="{4FA304B4-CEC3-4F25-82FB-14CCA0C65407}" destId="{308971E1-D028-4428-B0EC-BAC481B00390}" srcOrd="1" destOrd="0" presId="urn:microsoft.com/office/officeart/2005/8/layout/chevron2"/>
    <dgm:cxn modelId="{5A8E0542-3DFF-449A-8B4E-F439534D4C4A}" type="presParOf" srcId="{E5CD484E-A166-4A6B-B6DC-3372A23E98D4}" destId="{75E255A9-8246-4B08-894E-8EE5DA98CA62}" srcOrd="3" destOrd="0" presId="urn:microsoft.com/office/officeart/2005/8/layout/chevron2"/>
    <dgm:cxn modelId="{D5D2931F-6647-4225-B4CB-90069C364943}" type="presParOf" srcId="{E5CD484E-A166-4A6B-B6DC-3372A23E98D4}" destId="{9CE91133-4DCD-48FE-8E4C-3A391AC5524F}" srcOrd="4" destOrd="0" presId="urn:microsoft.com/office/officeart/2005/8/layout/chevron2"/>
    <dgm:cxn modelId="{E7627037-CAB9-4E17-9F9C-A3F415ACED2B}" type="presParOf" srcId="{9CE91133-4DCD-48FE-8E4C-3A391AC5524F}" destId="{0130ADE8-1688-4F60-AACA-3E5D9BC2B955}" srcOrd="0" destOrd="0" presId="urn:microsoft.com/office/officeart/2005/8/layout/chevron2"/>
    <dgm:cxn modelId="{54AB4A32-49E9-4FF8-99B0-6D303E083FF0}" type="presParOf" srcId="{9CE91133-4DCD-48FE-8E4C-3A391AC5524F}" destId="{07ACFEB9-639A-4176-8062-8DC447AB3C4E}"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C8178AC-470D-4620-B0E0-00FA1B141369}" type="doc">
      <dgm:prSet loTypeId="urn:microsoft.com/office/officeart/2005/8/layout/default" loCatId="list" qsTypeId="urn:microsoft.com/office/officeart/2005/8/quickstyle/simple1" qsCatId="simple" csTypeId="urn:microsoft.com/office/officeart/2005/8/colors/colorful2" csCatId="colorful"/>
      <dgm:spPr/>
      <dgm:t>
        <a:bodyPr/>
        <a:lstStyle/>
        <a:p>
          <a:endParaRPr lang="en-US"/>
        </a:p>
      </dgm:t>
    </dgm:pt>
    <dgm:pt modelId="{6A42B1F7-D4DD-47CC-AFEA-D0CCD1F6F3D3}">
      <dgm:prSet/>
      <dgm:spPr/>
      <dgm:t>
        <a:bodyPr/>
        <a:lstStyle/>
        <a:p>
          <a:r>
            <a:rPr lang="en-US"/>
            <a:t>high domestic price</a:t>
          </a:r>
        </a:p>
      </dgm:t>
    </dgm:pt>
    <dgm:pt modelId="{31F6A190-FBB2-4F05-B116-43631755A09F}" type="parTrans" cxnId="{03A9E5FA-DB10-4573-8C3A-935E034C4CE9}">
      <dgm:prSet/>
      <dgm:spPr/>
      <dgm:t>
        <a:bodyPr/>
        <a:lstStyle/>
        <a:p>
          <a:endParaRPr lang="en-US"/>
        </a:p>
      </dgm:t>
    </dgm:pt>
    <dgm:pt modelId="{F60965D6-3DEB-466F-B22A-E673D4A0CCA2}" type="sibTrans" cxnId="{03A9E5FA-DB10-4573-8C3A-935E034C4CE9}">
      <dgm:prSet/>
      <dgm:spPr/>
      <dgm:t>
        <a:bodyPr/>
        <a:lstStyle/>
        <a:p>
          <a:endParaRPr lang="en-US"/>
        </a:p>
      </dgm:t>
    </dgm:pt>
    <dgm:pt modelId="{F084C33C-9A7B-42DB-87DE-EFE5B0CBA509}">
      <dgm:prSet/>
      <dgm:spPr/>
      <dgm:t>
        <a:bodyPr/>
        <a:lstStyle/>
        <a:p>
          <a:r>
            <a:rPr lang="en-US"/>
            <a:t>high unintended impacts</a:t>
          </a:r>
        </a:p>
      </dgm:t>
    </dgm:pt>
    <dgm:pt modelId="{006C4CED-6668-48F4-B80E-5AB3FEC147DB}" type="parTrans" cxnId="{028CD565-3E69-4499-A084-965D04437AC9}">
      <dgm:prSet/>
      <dgm:spPr/>
      <dgm:t>
        <a:bodyPr/>
        <a:lstStyle/>
        <a:p>
          <a:endParaRPr lang="en-US"/>
        </a:p>
      </dgm:t>
    </dgm:pt>
    <dgm:pt modelId="{5162BD7B-EFB2-4FD2-AF20-B158C835B87F}" type="sibTrans" cxnId="{028CD565-3E69-4499-A084-965D04437AC9}">
      <dgm:prSet/>
      <dgm:spPr/>
      <dgm:t>
        <a:bodyPr/>
        <a:lstStyle/>
        <a:p>
          <a:endParaRPr lang="en-US"/>
        </a:p>
      </dgm:t>
    </dgm:pt>
    <dgm:pt modelId="{DB88364B-890D-4589-92E5-166BB171B7E9}">
      <dgm:prSet/>
      <dgm:spPr/>
      <dgm:t>
        <a:bodyPr/>
        <a:lstStyle/>
        <a:p>
          <a:r>
            <a:rPr lang="en-US"/>
            <a:t>inflexibility</a:t>
          </a:r>
        </a:p>
      </dgm:t>
    </dgm:pt>
    <dgm:pt modelId="{17C59E27-EEA8-4722-A2ED-4AC25DF7EF48}" type="parTrans" cxnId="{CC38BCB8-B9AA-47F1-8C40-6AA4F1829D67}">
      <dgm:prSet/>
      <dgm:spPr/>
      <dgm:t>
        <a:bodyPr/>
        <a:lstStyle/>
        <a:p>
          <a:endParaRPr lang="en-US"/>
        </a:p>
      </dgm:t>
    </dgm:pt>
    <dgm:pt modelId="{36194154-9858-4190-9D6A-150732B2B734}" type="sibTrans" cxnId="{CC38BCB8-B9AA-47F1-8C40-6AA4F1829D67}">
      <dgm:prSet/>
      <dgm:spPr/>
      <dgm:t>
        <a:bodyPr/>
        <a:lstStyle/>
        <a:p>
          <a:endParaRPr lang="en-US"/>
        </a:p>
      </dgm:t>
    </dgm:pt>
    <dgm:pt modelId="{0749E569-43E4-40D8-841B-AB1EA83A2253}">
      <dgm:prSet/>
      <dgm:spPr/>
      <dgm:t>
        <a:bodyPr/>
        <a:lstStyle/>
        <a:p>
          <a:r>
            <a:rPr lang="en-US"/>
            <a:t>regime-dependent translation</a:t>
          </a:r>
        </a:p>
      </dgm:t>
    </dgm:pt>
    <dgm:pt modelId="{668693BA-805E-41C8-BC49-25E4285CECE0}" type="parTrans" cxnId="{DF4AB590-12BC-4CD1-8682-2FBCC8A9F3DC}">
      <dgm:prSet/>
      <dgm:spPr/>
      <dgm:t>
        <a:bodyPr/>
        <a:lstStyle/>
        <a:p>
          <a:endParaRPr lang="en-US"/>
        </a:p>
      </dgm:t>
    </dgm:pt>
    <dgm:pt modelId="{75610BA7-EFA7-479E-A4CA-7DA13665DC66}" type="sibTrans" cxnId="{DF4AB590-12BC-4CD1-8682-2FBCC8A9F3DC}">
      <dgm:prSet/>
      <dgm:spPr/>
      <dgm:t>
        <a:bodyPr/>
        <a:lstStyle/>
        <a:p>
          <a:endParaRPr lang="en-US"/>
        </a:p>
      </dgm:t>
    </dgm:pt>
    <dgm:pt modelId="{DEB97B3A-4F0F-4EB1-96A6-1FEC84D13A09}">
      <dgm:prSet/>
      <dgm:spPr/>
      <dgm:t>
        <a:bodyPr/>
        <a:lstStyle/>
        <a:p>
          <a:r>
            <a:rPr lang="en-US"/>
            <a:t>regime might even benefit from maintaining sanctions</a:t>
          </a:r>
          <a:r>
            <a:rPr lang="sk-SK"/>
            <a:t> (rally around the flag)</a:t>
          </a:r>
          <a:endParaRPr lang="en-US"/>
        </a:p>
      </dgm:t>
    </dgm:pt>
    <dgm:pt modelId="{53733112-AE47-4900-AC9D-7BFCC56E1340}" type="parTrans" cxnId="{D07986C0-094F-4BD9-95A6-292EFCEECC7A}">
      <dgm:prSet/>
      <dgm:spPr/>
      <dgm:t>
        <a:bodyPr/>
        <a:lstStyle/>
        <a:p>
          <a:endParaRPr lang="en-US"/>
        </a:p>
      </dgm:t>
    </dgm:pt>
    <dgm:pt modelId="{116042F6-9DA5-4C52-9689-193482FC4A2B}" type="sibTrans" cxnId="{D07986C0-094F-4BD9-95A6-292EFCEECC7A}">
      <dgm:prSet/>
      <dgm:spPr/>
      <dgm:t>
        <a:bodyPr/>
        <a:lstStyle/>
        <a:p>
          <a:endParaRPr lang="en-US"/>
        </a:p>
      </dgm:t>
    </dgm:pt>
    <dgm:pt modelId="{70FF71F1-5BE0-4F29-9243-1DA496228D64}">
      <dgm:prSet/>
      <dgm:spPr/>
      <dgm:t>
        <a:bodyPr/>
        <a:lstStyle/>
        <a:p>
          <a:r>
            <a:rPr lang="en-US"/>
            <a:t>counter-integrationist  - isolationist</a:t>
          </a:r>
        </a:p>
      </dgm:t>
    </dgm:pt>
    <dgm:pt modelId="{2E6AE7C7-65DC-4848-A367-63C1110ECAA5}" type="parTrans" cxnId="{371B78CE-5BB8-4009-A3DB-A3B3F5B51C25}">
      <dgm:prSet/>
      <dgm:spPr/>
      <dgm:t>
        <a:bodyPr/>
        <a:lstStyle/>
        <a:p>
          <a:endParaRPr lang="en-US"/>
        </a:p>
      </dgm:t>
    </dgm:pt>
    <dgm:pt modelId="{3BD115FC-7E25-43AE-9B69-06A141998180}" type="sibTrans" cxnId="{371B78CE-5BB8-4009-A3DB-A3B3F5B51C25}">
      <dgm:prSet/>
      <dgm:spPr/>
      <dgm:t>
        <a:bodyPr/>
        <a:lstStyle/>
        <a:p>
          <a:endParaRPr lang="en-US"/>
        </a:p>
      </dgm:t>
    </dgm:pt>
    <dgm:pt modelId="{E201DE7E-608D-49CE-8927-51AEF624FA7C}">
      <dgm:prSet/>
      <dgm:spPr/>
      <dgm:t>
        <a:bodyPr/>
        <a:lstStyle/>
        <a:p>
          <a:r>
            <a:rPr lang="en-US"/>
            <a:t>vilification of international community</a:t>
          </a:r>
        </a:p>
      </dgm:t>
    </dgm:pt>
    <dgm:pt modelId="{BF90EBE2-C303-4502-B791-6D7A905B9CFC}" type="parTrans" cxnId="{FCCAD2F3-7848-4E53-9D96-0322BAD87A84}">
      <dgm:prSet/>
      <dgm:spPr/>
      <dgm:t>
        <a:bodyPr/>
        <a:lstStyle/>
        <a:p>
          <a:endParaRPr lang="en-US"/>
        </a:p>
      </dgm:t>
    </dgm:pt>
    <dgm:pt modelId="{88C1BFF1-8105-4324-8545-465CED70687F}" type="sibTrans" cxnId="{FCCAD2F3-7848-4E53-9D96-0322BAD87A84}">
      <dgm:prSet/>
      <dgm:spPr/>
      <dgm:t>
        <a:bodyPr/>
        <a:lstStyle/>
        <a:p>
          <a:endParaRPr lang="en-US"/>
        </a:p>
      </dgm:t>
    </dgm:pt>
    <dgm:pt modelId="{B57F1991-EBA5-4AF9-A912-690A2DF936B4}">
      <dgm:prSet/>
      <dgm:spPr/>
      <dgm:t>
        <a:bodyPr/>
        <a:lstStyle/>
        <a:p>
          <a:r>
            <a:rPr lang="en-US"/>
            <a:t>compellence less likely</a:t>
          </a:r>
        </a:p>
      </dgm:t>
    </dgm:pt>
    <dgm:pt modelId="{6D0C7938-682F-4B5D-9DC3-4F43DC453439}" type="parTrans" cxnId="{8BB07397-CF93-4397-A3D2-A77C8C7AF625}">
      <dgm:prSet/>
      <dgm:spPr/>
      <dgm:t>
        <a:bodyPr/>
        <a:lstStyle/>
        <a:p>
          <a:endParaRPr lang="en-US"/>
        </a:p>
      </dgm:t>
    </dgm:pt>
    <dgm:pt modelId="{5D821B0C-716D-4FD0-A5E4-163E9D5B1D7E}" type="sibTrans" cxnId="{8BB07397-CF93-4397-A3D2-A77C8C7AF625}">
      <dgm:prSet/>
      <dgm:spPr/>
      <dgm:t>
        <a:bodyPr/>
        <a:lstStyle/>
        <a:p>
          <a:endParaRPr lang="en-US"/>
        </a:p>
      </dgm:t>
    </dgm:pt>
    <dgm:pt modelId="{CA526E10-87A8-43E7-A46A-481E152E5987}">
      <dgm:prSet/>
      <dgm:spPr/>
      <dgm:t>
        <a:bodyPr/>
        <a:lstStyle/>
        <a:p>
          <a:r>
            <a:rPr lang="en-US"/>
            <a:t>disproven by empirical knowledge</a:t>
          </a:r>
        </a:p>
      </dgm:t>
    </dgm:pt>
    <dgm:pt modelId="{04E0BAE1-4D58-45F5-BDAA-81B4D5495AA8}" type="parTrans" cxnId="{E702D580-2913-4869-9CD4-9A92D589DAAF}">
      <dgm:prSet/>
      <dgm:spPr/>
      <dgm:t>
        <a:bodyPr/>
        <a:lstStyle/>
        <a:p>
          <a:endParaRPr lang="en-US"/>
        </a:p>
      </dgm:t>
    </dgm:pt>
    <dgm:pt modelId="{3AEF6BDC-A845-430F-9619-F98CED5135E8}" type="sibTrans" cxnId="{E702D580-2913-4869-9CD4-9A92D589DAAF}">
      <dgm:prSet/>
      <dgm:spPr/>
      <dgm:t>
        <a:bodyPr/>
        <a:lstStyle/>
        <a:p>
          <a:endParaRPr lang="en-US"/>
        </a:p>
      </dgm:t>
    </dgm:pt>
    <dgm:pt modelId="{7A3DC378-65D1-4450-B716-494CD47C496D}" type="pres">
      <dgm:prSet presAssocID="{FC8178AC-470D-4620-B0E0-00FA1B141369}" presName="diagram" presStyleCnt="0">
        <dgm:presLayoutVars>
          <dgm:dir/>
          <dgm:resizeHandles val="exact"/>
        </dgm:presLayoutVars>
      </dgm:prSet>
      <dgm:spPr/>
      <dgm:t>
        <a:bodyPr/>
        <a:lstStyle/>
        <a:p>
          <a:endParaRPr lang="cs-CZ"/>
        </a:p>
      </dgm:t>
    </dgm:pt>
    <dgm:pt modelId="{8790A2D3-59D5-477F-A918-21B68810B21E}" type="pres">
      <dgm:prSet presAssocID="{6A42B1F7-D4DD-47CC-AFEA-D0CCD1F6F3D3}" presName="node" presStyleLbl="node1" presStyleIdx="0" presStyleCnt="9">
        <dgm:presLayoutVars>
          <dgm:bulletEnabled val="1"/>
        </dgm:presLayoutVars>
      </dgm:prSet>
      <dgm:spPr/>
      <dgm:t>
        <a:bodyPr/>
        <a:lstStyle/>
        <a:p>
          <a:endParaRPr lang="cs-CZ"/>
        </a:p>
      </dgm:t>
    </dgm:pt>
    <dgm:pt modelId="{115D112C-B397-48A9-ACCB-E504D4F195B1}" type="pres">
      <dgm:prSet presAssocID="{F60965D6-3DEB-466F-B22A-E673D4A0CCA2}" presName="sibTrans" presStyleCnt="0"/>
      <dgm:spPr/>
    </dgm:pt>
    <dgm:pt modelId="{86D2113C-6170-4CB7-AA8D-7FC4C2645AF6}" type="pres">
      <dgm:prSet presAssocID="{F084C33C-9A7B-42DB-87DE-EFE5B0CBA509}" presName="node" presStyleLbl="node1" presStyleIdx="1" presStyleCnt="9">
        <dgm:presLayoutVars>
          <dgm:bulletEnabled val="1"/>
        </dgm:presLayoutVars>
      </dgm:prSet>
      <dgm:spPr/>
      <dgm:t>
        <a:bodyPr/>
        <a:lstStyle/>
        <a:p>
          <a:endParaRPr lang="cs-CZ"/>
        </a:p>
      </dgm:t>
    </dgm:pt>
    <dgm:pt modelId="{679A2FB1-A75C-4167-9255-C894855A7650}" type="pres">
      <dgm:prSet presAssocID="{5162BD7B-EFB2-4FD2-AF20-B158C835B87F}" presName="sibTrans" presStyleCnt="0"/>
      <dgm:spPr/>
    </dgm:pt>
    <dgm:pt modelId="{6F786680-EA59-41FD-BA40-2956728B0AEF}" type="pres">
      <dgm:prSet presAssocID="{DB88364B-890D-4589-92E5-166BB171B7E9}" presName="node" presStyleLbl="node1" presStyleIdx="2" presStyleCnt="9">
        <dgm:presLayoutVars>
          <dgm:bulletEnabled val="1"/>
        </dgm:presLayoutVars>
      </dgm:prSet>
      <dgm:spPr/>
      <dgm:t>
        <a:bodyPr/>
        <a:lstStyle/>
        <a:p>
          <a:endParaRPr lang="cs-CZ"/>
        </a:p>
      </dgm:t>
    </dgm:pt>
    <dgm:pt modelId="{ADB02D65-FDA7-4690-A3CF-B8C15932F096}" type="pres">
      <dgm:prSet presAssocID="{36194154-9858-4190-9D6A-150732B2B734}" presName="sibTrans" presStyleCnt="0"/>
      <dgm:spPr/>
    </dgm:pt>
    <dgm:pt modelId="{0AFB70D6-5C41-46E7-B14B-11E966F3B506}" type="pres">
      <dgm:prSet presAssocID="{0749E569-43E4-40D8-841B-AB1EA83A2253}" presName="node" presStyleLbl="node1" presStyleIdx="3" presStyleCnt="9">
        <dgm:presLayoutVars>
          <dgm:bulletEnabled val="1"/>
        </dgm:presLayoutVars>
      </dgm:prSet>
      <dgm:spPr/>
      <dgm:t>
        <a:bodyPr/>
        <a:lstStyle/>
        <a:p>
          <a:endParaRPr lang="cs-CZ"/>
        </a:p>
      </dgm:t>
    </dgm:pt>
    <dgm:pt modelId="{82BCA2CB-04C7-4887-B27F-D950C2B238C3}" type="pres">
      <dgm:prSet presAssocID="{75610BA7-EFA7-479E-A4CA-7DA13665DC66}" presName="sibTrans" presStyleCnt="0"/>
      <dgm:spPr/>
    </dgm:pt>
    <dgm:pt modelId="{DCEC34FC-EB9D-4008-BBB5-A03D1E9FC36B}" type="pres">
      <dgm:prSet presAssocID="{DEB97B3A-4F0F-4EB1-96A6-1FEC84D13A09}" presName="node" presStyleLbl="node1" presStyleIdx="4" presStyleCnt="9">
        <dgm:presLayoutVars>
          <dgm:bulletEnabled val="1"/>
        </dgm:presLayoutVars>
      </dgm:prSet>
      <dgm:spPr/>
      <dgm:t>
        <a:bodyPr/>
        <a:lstStyle/>
        <a:p>
          <a:endParaRPr lang="cs-CZ"/>
        </a:p>
      </dgm:t>
    </dgm:pt>
    <dgm:pt modelId="{486FC504-6FAA-4C04-B5DB-8714E034B98F}" type="pres">
      <dgm:prSet presAssocID="{116042F6-9DA5-4C52-9689-193482FC4A2B}" presName="sibTrans" presStyleCnt="0"/>
      <dgm:spPr/>
    </dgm:pt>
    <dgm:pt modelId="{2906FED2-FBA9-4259-968C-F6AB22B8A1EC}" type="pres">
      <dgm:prSet presAssocID="{70FF71F1-5BE0-4F29-9243-1DA496228D64}" presName="node" presStyleLbl="node1" presStyleIdx="5" presStyleCnt="9">
        <dgm:presLayoutVars>
          <dgm:bulletEnabled val="1"/>
        </dgm:presLayoutVars>
      </dgm:prSet>
      <dgm:spPr/>
      <dgm:t>
        <a:bodyPr/>
        <a:lstStyle/>
        <a:p>
          <a:endParaRPr lang="cs-CZ"/>
        </a:p>
      </dgm:t>
    </dgm:pt>
    <dgm:pt modelId="{A1DA65FC-C9F5-4FE2-82E4-8F9EFA9DC230}" type="pres">
      <dgm:prSet presAssocID="{3BD115FC-7E25-43AE-9B69-06A141998180}" presName="sibTrans" presStyleCnt="0"/>
      <dgm:spPr/>
    </dgm:pt>
    <dgm:pt modelId="{98BFFFC9-F05C-40FD-B01E-A3DE71663B17}" type="pres">
      <dgm:prSet presAssocID="{E201DE7E-608D-49CE-8927-51AEF624FA7C}" presName="node" presStyleLbl="node1" presStyleIdx="6" presStyleCnt="9">
        <dgm:presLayoutVars>
          <dgm:bulletEnabled val="1"/>
        </dgm:presLayoutVars>
      </dgm:prSet>
      <dgm:spPr/>
      <dgm:t>
        <a:bodyPr/>
        <a:lstStyle/>
        <a:p>
          <a:endParaRPr lang="cs-CZ"/>
        </a:p>
      </dgm:t>
    </dgm:pt>
    <dgm:pt modelId="{B04D4B54-D4A8-43C4-B22B-6198D35FCA44}" type="pres">
      <dgm:prSet presAssocID="{88C1BFF1-8105-4324-8545-465CED70687F}" presName="sibTrans" presStyleCnt="0"/>
      <dgm:spPr/>
    </dgm:pt>
    <dgm:pt modelId="{53923228-71EC-4C21-941D-EC40D55AADCD}" type="pres">
      <dgm:prSet presAssocID="{B57F1991-EBA5-4AF9-A912-690A2DF936B4}" presName="node" presStyleLbl="node1" presStyleIdx="7" presStyleCnt="9">
        <dgm:presLayoutVars>
          <dgm:bulletEnabled val="1"/>
        </dgm:presLayoutVars>
      </dgm:prSet>
      <dgm:spPr/>
      <dgm:t>
        <a:bodyPr/>
        <a:lstStyle/>
        <a:p>
          <a:endParaRPr lang="cs-CZ"/>
        </a:p>
      </dgm:t>
    </dgm:pt>
    <dgm:pt modelId="{F3B15387-C629-40A4-AD6A-84A6670760A7}" type="pres">
      <dgm:prSet presAssocID="{5D821B0C-716D-4FD0-A5E4-163E9D5B1D7E}" presName="sibTrans" presStyleCnt="0"/>
      <dgm:spPr/>
    </dgm:pt>
    <dgm:pt modelId="{BEA2921B-A1BB-4DFE-8665-F77F3C62A0A3}" type="pres">
      <dgm:prSet presAssocID="{CA526E10-87A8-43E7-A46A-481E152E5987}" presName="node" presStyleLbl="node1" presStyleIdx="8" presStyleCnt="9">
        <dgm:presLayoutVars>
          <dgm:bulletEnabled val="1"/>
        </dgm:presLayoutVars>
      </dgm:prSet>
      <dgm:spPr/>
      <dgm:t>
        <a:bodyPr/>
        <a:lstStyle/>
        <a:p>
          <a:endParaRPr lang="cs-CZ"/>
        </a:p>
      </dgm:t>
    </dgm:pt>
  </dgm:ptLst>
  <dgm:cxnLst>
    <dgm:cxn modelId="{FCCAD2F3-7848-4E53-9D96-0322BAD87A84}" srcId="{FC8178AC-470D-4620-B0E0-00FA1B141369}" destId="{E201DE7E-608D-49CE-8927-51AEF624FA7C}" srcOrd="6" destOrd="0" parTransId="{BF90EBE2-C303-4502-B791-6D7A905B9CFC}" sibTransId="{88C1BFF1-8105-4324-8545-465CED70687F}"/>
    <dgm:cxn modelId="{9821F78C-2E63-487C-9229-98F056908585}" type="presOf" srcId="{70FF71F1-5BE0-4F29-9243-1DA496228D64}" destId="{2906FED2-FBA9-4259-968C-F6AB22B8A1EC}" srcOrd="0" destOrd="0" presId="urn:microsoft.com/office/officeart/2005/8/layout/default"/>
    <dgm:cxn modelId="{26224DA1-C99B-4C65-9C91-1CB69A7419B6}" type="presOf" srcId="{E201DE7E-608D-49CE-8927-51AEF624FA7C}" destId="{98BFFFC9-F05C-40FD-B01E-A3DE71663B17}" srcOrd="0" destOrd="0" presId="urn:microsoft.com/office/officeart/2005/8/layout/default"/>
    <dgm:cxn modelId="{23518A80-A46D-4284-BF01-1EA6E029AFF6}" type="presOf" srcId="{CA526E10-87A8-43E7-A46A-481E152E5987}" destId="{BEA2921B-A1BB-4DFE-8665-F77F3C62A0A3}" srcOrd="0" destOrd="0" presId="urn:microsoft.com/office/officeart/2005/8/layout/default"/>
    <dgm:cxn modelId="{35C80ABC-7098-4B78-A8B0-764B35C8A351}" type="presOf" srcId="{F084C33C-9A7B-42DB-87DE-EFE5B0CBA509}" destId="{86D2113C-6170-4CB7-AA8D-7FC4C2645AF6}" srcOrd="0" destOrd="0" presId="urn:microsoft.com/office/officeart/2005/8/layout/default"/>
    <dgm:cxn modelId="{CC38BCB8-B9AA-47F1-8C40-6AA4F1829D67}" srcId="{FC8178AC-470D-4620-B0E0-00FA1B141369}" destId="{DB88364B-890D-4589-92E5-166BB171B7E9}" srcOrd="2" destOrd="0" parTransId="{17C59E27-EEA8-4722-A2ED-4AC25DF7EF48}" sibTransId="{36194154-9858-4190-9D6A-150732B2B734}"/>
    <dgm:cxn modelId="{E702D580-2913-4869-9CD4-9A92D589DAAF}" srcId="{FC8178AC-470D-4620-B0E0-00FA1B141369}" destId="{CA526E10-87A8-43E7-A46A-481E152E5987}" srcOrd="8" destOrd="0" parTransId="{04E0BAE1-4D58-45F5-BDAA-81B4D5495AA8}" sibTransId="{3AEF6BDC-A845-430F-9619-F98CED5135E8}"/>
    <dgm:cxn modelId="{A2797B32-9EC6-4A76-B928-BA07063E6051}" type="presOf" srcId="{B57F1991-EBA5-4AF9-A912-690A2DF936B4}" destId="{53923228-71EC-4C21-941D-EC40D55AADCD}" srcOrd="0" destOrd="0" presId="urn:microsoft.com/office/officeart/2005/8/layout/default"/>
    <dgm:cxn modelId="{371B78CE-5BB8-4009-A3DB-A3B3F5B51C25}" srcId="{FC8178AC-470D-4620-B0E0-00FA1B141369}" destId="{70FF71F1-5BE0-4F29-9243-1DA496228D64}" srcOrd="5" destOrd="0" parTransId="{2E6AE7C7-65DC-4848-A367-63C1110ECAA5}" sibTransId="{3BD115FC-7E25-43AE-9B69-06A141998180}"/>
    <dgm:cxn modelId="{8CF9BA54-BF25-4495-8D01-0FEFF14AF1B8}" type="presOf" srcId="{DEB97B3A-4F0F-4EB1-96A6-1FEC84D13A09}" destId="{DCEC34FC-EB9D-4008-BBB5-A03D1E9FC36B}" srcOrd="0" destOrd="0" presId="urn:microsoft.com/office/officeart/2005/8/layout/default"/>
    <dgm:cxn modelId="{8BB07397-CF93-4397-A3D2-A77C8C7AF625}" srcId="{FC8178AC-470D-4620-B0E0-00FA1B141369}" destId="{B57F1991-EBA5-4AF9-A912-690A2DF936B4}" srcOrd="7" destOrd="0" parTransId="{6D0C7938-682F-4B5D-9DC3-4F43DC453439}" sibTransId="{5D821B0C-716D-4FD0-A5E4-163E9D5B1D7E}"/>
    <dgm:cxn modelId="{B99C8D30-57DB-4692-8E56-2F14AAA3CA8D}" type="presOf" srcId="{DB88364B-890D-4589-92E5-166BB171B7E9}" destId="{6F786680-EA59-41FD-BA40-2956728B0AEF}" srcOrd="0" destOrd="0" presId="urn:microsoft.com/office/officeart/2005/8/layout/default"/>
    <dgm:cxn modelId="{03A9E5FA-DB10-4573-8C3A-935E034C4CE9}" srcId="{FC8178AC-470D-4620-B0E0-00FA1B141369}" destId="{6A42B1F7-D4DD-47CC-AFEA-D0CCD1F6F3D3}" srcOrd="0" destOrd="0" parTransId="{31F6A190-FBB2-4F05-B116-43631755A09F}" sibTransId="{F60965D6-3DEB-466F-B22A-E673D4A0CCA2}"/>
    <dgm:cxn modelId="{04C48CF6-46FE-483A-92B7-C6AF26D70EEB}" type="presOf" srcId="{0749E569-43E4-40D8-841B-AB1EA83A2253}" destId="{0AFB70D6-5C41-46E7-B14B-11E966F3B506}" srcOrd="0" destOrd="0" presId="urn:microsoft.com/office/officeart/2005/8/layout/default"/>
    <dgm:cxn modelId="{4DF6426E-4C30-48C8-8327-69985F0E4820}" type="presOf" srcId="{FC8178AC-470D-4620-B0E0-00FA1B141369}" destId="{7A3DC378-65D1-4450-B716-494CD47C496D}" srcOrd="0" destOrd="0" presId="urn:microsoft.com/office/officeart/2005/8/layout/default"/>
    <dgm:cxn modelId="{D07986C0-094F-4BD9-95A6-292EFCEECC7A}" srcId="{FC8178AC-470D-4620-B0E0-00FA1B141369}" destId="{DEB97B3A-4F0F-4EB1-96A6-1FEC84D13A09}" srcOrd="4" destOrd="0" parTransId="{53733112-AE47-4900-AC9D-7BFCC56E1340}" sibTransId="{116042F6-9DA5-4C52-9689-193482FC4A2B}"/>
    <dgm:cxn modelId="{DF4AB590-12BC-4CD1-8682-2FBCC8A9F3DC}" srcId="{FC8178AC-470D-4620-B0E0-00FA1B141369}" destId="{0749E569-43E4-40D8-841B-AB1EA83A2253}" srcOrd="3" destOrd="0" parTransId="{668693BA-805E-41C8-BC49-25E4285CECE0}" sibTransId="{75610BA7-EFA7-479E-A4CA-7DA13665DC66}"/>
    <dgm:cxn modelId="{F86DDBDD-8631-4CE5-B215-5A36C525A072}" type="presOf" srcId="{6A42B1F7-D4DD-47CC-AFEA-D0CCD1F6F3D3}" destId="{8790A2D3-59D5-477F-A918-21B68810B21E}" srcOrd="0" destOrd="0" presId="urn:microsoft.com/office/officeart/2005/8/layout/default"/>
    <dgm:cxn modelId="{028CD565-3E69-4499-A084-965D04437AC9}" srcId="{FC8178AC-470D-4620-B0E0-00FA1B141369}" destId="{F084C33C-9A7B-42DB-87DE-EFE5B0CBA509}" srcOrd="1" destOrd="0" parTransId="{006C4CED-6668-48F4-B80E-5AB3FEC147DB}" sibTransId="{5162BD7B-EFB2-4FD2-AF20-B158C835B87F}"/>
    <dgm:cxn modelId="{9CB97642-8EB0-48D9-B4FF-E092D0746F00}" type="presParOf" srcId="{7A3DC378-65D1-4450-B716-494CD47C496D}" destId="{8790A2D3-59D5-477F-A918-21B68810B21E}" srcOrd="0" destOrd="0" presId="urn:microsoft.com/office/officeart/2005/8/layout/default"/>
    <dgm:cxn modelId="{82C921EF-2AD3-44B2-8FE0-74A0420885BA}" type="presParOf" srcId="{7A3DC378-65D1-4450-B716-494CD47C496D}" destId="{115D112C-B397-48A9-ACCB-E504D4F195B1}" srcOrd="1" destOrd="0" presId="urn:microsoft.com/office/officeart/2005/8/layout/default"/>
    <dgm:cxn modelId="{819209E9-78CF-4EC8-9A0F-F436226FE3D9}" type="presParOf" srcId="{7A3DC378-65D1-4450-B716-494CD47C496D}" destId="{86D2113C-6170-4CB7-AA8D-7FC4C2645AF6}" srcOrd="2" destOrd="0" presId="urn:microsoft.com/office/officeart/2005/8/layout/default"/>
    <dgm:cxn modelId="{DCF8611C-47FB-48F7-952B-A387F6DC94CC}" type="presParOf" srcId="{7A3DC378-65D1-4450-B716-494CD47C496D}" destId="{679A2FB1-A75C-4167-9255-C894855A7650}" srcOrd="3" destOrd="0" presId="urn:microsoft.com/office/officeart/2005/8/layout/default"/>
    <dgm:cxn modelId="{7E813B2D-587C-448D-83AF-1234D70C3A4F}" type="presParOf" srcId="{7A3DC378-65D1-4450-B716-494CD47C496D}" destId="{6F786680-EA59-41FD-BA40-2956728B0AEF}" srcOrd="4" destOrd="0" presId="urn:microsoft.com/office/officeart/2005/8/layout/default"/>
    <dgm:cxn modelId="{2F5E535C-D67C-4323-BA2C-69C5F2A7E0DA}" type="presParOf" srcId="{7A3DC378-65D1-4450-B716-494CD47C496D}" destId="{ADB02D65-FDA7-4690-A3CF-B8C15932F096}" srcOrd="5" destOrd="0" presId="urn:microsoft.com/office/officeart/2005/8/layout/default"/>
    <dgm:cxn modelId="{1459E0BD-51FE-482C-8C8E-5F2A961D0FE8}" type="presParOf" srcId="{7A3DC378-65D1-4450-B716-494CD47C496D}" destId="{0AFB70D6-5C41-46E7-B14B-11E966F3B506}" srcOrd="6" destOrd="0" presId="urn:microsoft.com/office/officeart/2005/8/layout/default"/>
    <dgm:cxn modelId="{EC23B5B3-0CCE-494C-ACD9-845996C1EE24}" type="presParOf" srcId="{7A3DC378-65D1-4450-B716-494CD47C496D}" destId="{82BCA2CB-04C7-4887-B27F-D950C2B238C3}" srcOrd="7" destOrd="0" presId="urn:microsoft.com/office/officeart/2005/8/layout/default"/>
    <dgm:cxn modelId="{FBD3DBE8-4D53-4EDE-B086-D2F1653F92AA}" type="presParOf" srcId="{7A3DC378-65D1-4450-B716-494CD47C496D}" destId="{DCEC34FC-EB9D-4008-BBB5-A03D1E9FC36B}" srcOrd="8" destOrd="0" presId="urn:microsoft.com/office/officeart/2005/8/layout/default"/>
    <dgm:cxn modelId="{1167B397-6B37-4AB0-A3C1-6C2773BB4596}" type="presParOf" srcId="{7A3DC378-65D1-4450-B716-494CD47C496D}" destId="{486FC504-6FAA-4C04-B5DB-8714E034B98F}" srcOrd="9" destOrd="0" presId="urn:microsoft.com/office/officeart/2005/8/layout/default"/>
    <dgm:cxn modelId="{F5438C81-1917-41B6-A9FA-A1032307F525}" type="presParOf" srcId="{7A3DC378-65D1-4450-B716-494CD47C496D}" destId="{2906FED2-FBA9-4259-968C-F6AB22B8A1EC}" srcOrd="10" destOrd="0" presId="urn:microsoft.com/office/officeart/2005/8/layout/default"/>
    <dgm:cxn modelId="{62AAC8EB-E42E-468D-82F9-B859739736F2}" type="presParOf" srcId="{7A3DC378-65D1-4450-B716-494CD47C496D}" destId="{A1DA65FC-C9F5-4FE2-82E4-8F9EFA9DC230}" srcOrd="11" destOrd="0" presId="urn:microsoft.com/office/officeart/2005/8/layout/default"/>
    <dgm:cxn modelId="{D8F01AFC-A74A-480B-9D92-4424F46A4C78}" type="presParOf" srcId="{7A3DC378-65D1-4450-B716-494CD47C496D}" destId="{98BFFFC9-F05C-40FD-B01E-A3DE71663B17}" srcOrd="12" destOrd="0" presId="urn:microsoft.com/office/officeart/2005/8/layout/default"/>
    <dgm:cxn modelId="{B82A2040-4578-4CD5-A2BD-5477B4F701F1}" type="presParOf" srcId="{7A3DC378-65D1-4450-B716-494CD47C496D}" destId="{B04D4B54-D4A8-43C4-B22B-6198D35FCA44}" srcOrd="13" destOrd="0" presId="urn:microsoft.com/office/officeart/2005/8/layout/default"/>
    <dgm:cxn modelId="{CAD7E381-AE33-47C1-83B3-C5C6B44FF4DB}" type="presParOf" srcId="{7A3DC378-65D1-4450-B716-494CD47C496D}" destId="{53923228-71EC-4C21-941D-EC40D55AADCD}" srcOrd="14" destOrd="0" presId="urn:microsoft.com/office/officeart/2005/8/layout/default"/>
    <dgm:cxn modelId="{D4F2416D-6A33-4952-879F-556D68E159E4}" type="presParOf" srcId="{7A3DC378-65D1-4450-B716-494CD47C496D}" destId="{F3B15387-C629-40A4-AD6A-84A6670760A7}" srcOrd="15" destOrd="0" presId="urn:microsoft.com/office/officeart/2005/8/layout/default"/>
    <dgm:cxn modelId="{9B22647B-28AD-4A1C-8A3A-21DE67C5156C}" type="presParOf" srcId="{7A3DC378-65D1-4450-B716-494CD47C496D}" destId="{BEA2921B-A1BB-4DFE-8665-F77F3C62A0A3}" srcOrd="1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9D394D0-9740-43E8-87E2-58A10CECC717}"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US"/>
        </a:p>
      </dgm:t>
    </dgm:pt>
    <dgm:pt modelId="{2F05CB28-D618-4244-9242-9E104875B30E}">
      <dgm:prSet/>
      <dgm:spPr>
        <a:solidFill>
          <a:srgbClr val="00B0F0">
            <a:alpha val="50000"/>
          </a:srgbClr>
        </a:solidFill>
      </dgm:spPr>
      <dgm:t>
        <a:bodyPr/>
        <a:lstStyle/>
        <a:p>
          <a:pPr rtl="0"/>
          <a:r>
            <a:rPr lang="en-US" dirty="0"/>
            <a:t>pressure population = pressure on leaders</a:t>
          </a:r>
        </a:p>
        <a:p>
          <a:pPr rtl="0"/>
          <a:r>
            <a:rPr lang="en-US" b="1" dirty="0"/>
            <a:t>NAIVE</a:t>
          </a:r>
          <a:endParaRPr lang="sk-SK" b="1" dirty="0"/>
        </a:p>
      </dgm:t>
    </dgm:pt>
    <dgm:pt modelId="{24864102-FE7C-4AB6-8D1A-106F57FB29A5}" type="parTrans" cxnId="{7D4F2460-D3CC-4CC5-99B9-DF0084933B3D}">
      <dgm:prSet/>
      <dgm:spPr/>
      <dgm:t>
        <a:bodyPr/>
        <a:lstStyle/>
        <a:p>
          <a:endParaRPr lang="en-US"/>
        </a:p>
      </dgm:t>
    </dgm:pt>
    <dgm:pt modelId="{DD5A72E4-E421-4273-978F-D2C6EF8823D4}" type="sibTrans" cxnId="{7D4F2460-D3CC-4CC5-99B9-DF0084933B3D}">
      <dgm:prSet/>
      <dgm:spPr/>
      <dgm:t>
        <a:bodyPr/>
        <a:lstStyle/>
        <a:p>
          <a:endParaRPr lang="en-US"/>
        </a:p>
      </dgm:t>
    </dgm:pt>
    <dgm:pt modelId="{1D00B9CC-CA1E-4555-B4C8-AEE639C62D92}">
      <dgm:prSet/>
      <dgm:spPr>
        <a:solidFill>
          <a:srgbClr val="00B0F0">
            <a:alpha val="50000"/>
          </a:srgbClr>
        </a:solidFill>
      </dgm:spPr>
      <dgm:t>
        <a:bodyPr/>
        <a:lstStyle/>
        <a:p>
          <a:pPr rtl="0"/>
          <a:r>
            <a:rPr lang="en-US" dirty="0"/>
            <a:t>pressure institutions = pressure on leaders</a:t>
          </a:r>
        </a:p>
        <a:p>
          <a:pPr rtl="0"/>
          <a:r>
            <a:rPr lang="en-US" b="1" dirty="0"/>
            <a:t>DESTABILIZATION</a:t>
          </a:r>
          <a:endParaRPr lang="sk-SK" b="1" dirty="0"/>
        </a:p>
      </dgm:t>
    </dgm:pt>
    <dgm:pt modelId="{CC78FE75-F4C5-4899-BCFD-8EFF6EE37678}" type="parTrans" cxnId="{86B84D72-0497-477F-B82F-A046C9A510FC}">
      <dgm:prSet/>
      <dgm:spPr/>
      <dgm:t>
        <a:bodyPr/>
        <a:lstStyle/>
        <a:p>
          <a:endParaRPr lang="en-US"/>
        </a:p>
      </dgm:t>
    </dgm:pt>
    <dgm:pt modelId="{B36FD277-5986-46CB-9045-A4A903E81527}" type="sibTrans" cxnId="{86B84D72-0497-477F-B82F-A046C9A510FC}">
      <dgm:prSet/>
      <dgm:spPr/>
      <dgm:t>
        <a:bodyPr/>
        <a:lstStyle/>
        <a:p>
          <a:endParaRPr lang="en-US"/>
        </a:p>
      </dgm:t>
    </dgm:pt>
    <dgm:pt modelId="{1D200015-7DA1-4983-BD1B-243F179B92DB}">
      <dgm:prSet/>
      <dgm:spPr/>
      <dgm:t>
        <a:bodyPr/>
        <a:lstStyle/>
        <a:p>
          <a:pPr rtl="0"/>
          <a:r>
            <a:rPr lang="en-US" dirty="0"/>
            <a:t>pressure individuals = leadership</a:t>
          </a:r>
        </a:p>
        <a:p>
          <a:pPr rtl="0"/>
          <a:r>
            <a:rPr lang="en-US" b="1" dirty="0"/>
            <a:t>TARGETING SUPPORT</a:t>
          </a:r>
          <a:endParaRPr lang="sk-SK" b="1" dirty="0"/>
        </a:p>
      </dgm:t>
    </dgm:pt>
    <dgm:pt modelId="{60BA1AAC-944C-429D-A99B-D9EFEA4876F9}" type="parTrans" cxnId="{3EF11098-EC6B-4D79-B813-B37B2E33C774}">
      <dgm:prSet/>
      <dgm:spPr/>
      <dgm:t>
        <a:bodyPr/>
        <a:lstStyle/>
        <a:p>
          <a:endParaRPr lang="en-US"/>
        </a:p>
      </dgm:t>
    </dgm:pt>
    <dgm:pt modelId="{B9FE6E35-00AA-4823-8925-04A5D0A1EA5E}" type="sibTrans" cxnId="{3EF11098-EC6B-4D79-B813-B37B2E33C774}">
      <dgm:prSet/>
      <dgm:spPr/>
      <dgm:t>
        <a:bodyPr/>
        <a:lstStyle/>
        <a:p>
          <a:endParaRPr lang="en-US"/>
        </a:p>
      </dgm:t>
    </dgm:pt>
    <dgm:pt modelId="{9DB6BFA4-A365-428C-8FFB-5310A6CB3203}">
      <dgm:prSet/>
      <dgm:spPr/>
      <dgm:t>
        <a:bodyPr/>
        <a:lstStyle/>
        <a:p>
          <a:pPr rtl="0"/>
          <a:r>
            <a:rPr lang="en-US" dirty="0"/>
            <a:t>deny sources for continuing behavior</a:t>
          </a:r>
        </a:p>
        <a:p>
          <a:pPr rtl="0"/>
          <a:r>
            <a:rPr lang="en-US" b="1" dirty="0"/>
            <a:t>DENIAL</a:t>
          </a:r>
          <a:endParaRPr lang="sk-SK" b="1" dirty="0"/>
        </a:p>
      </dgm:t>
    </dgm:pt>
    <dgm:pt modelId="{DC50F97D-B964-4DD0-836C-5833C6E2F55A}" type="parTrans" cxnId="{7E359FC4-EBA5-4380-BEF6-9B8C7EA3C4F9}">
      <dgm:prSet/>
      <dgm:spPr/>
      <dgm:t>
        <a:bodyPr/>
        <a:lstStyle/>
        <a:p>
          <a:endParaRPr lang="en-US"/>
        </a:p>
      </dgm:t>
    </dgm:pt>
    <dgm:pt modelId="{8FEE6357-A29F-46FD-92F9-57B54DD0EC89}" type="sibTrans" cxnId="{7E359FC4-EBA5-4380-BEF6-9B8C7EA3C4F9}">
      <dgm:prSet/>
      <dgm:spPr/>
      <dgm:t>
        <a:bodyPr/>
        <a:lstStyle/>
        <a:p>
          <a:endParaRPr lang="en-US"/>
        </a:p>
      </dgm:t>
    </dgm:pt>
    <dgm:pt modelId="{4AE0F90F-3C38-43EE-A54B-67D113529C32}" type="pres">
      <dgm:prSet presAssocID="{99D394D0-9740-43E8-87E2-58A10CECC717}" presName="compositeShape" presStyleCnt="0">
        <dgm:presLayoutVars>
          <dgm:chMax val="7"/>
          <dgm:dir/>
          <dgm:resizeHandles val="exact"/>
        </dgm:presLayoutVars>
      </dgm:prSet>
      <dgm:spPr/>
      <dgm:t>
        <a:bodyPr/>
        <a:lstStyle/>
        <a:p>
          <a:endParaRPr lang="cs-CZ"/>
        </a:p>
      </dgm:t>
    </dgm:pt>
    <dgm:pt modelId="{CBA854DA-F799-4231-B8BE-D404E35D1766}" type="pres">
      <dgm:prSet presAssocID="{2F05CB28-D618-4244-9242-9E104875B30E}" presName="circ1" presStyleLbl="vennNode1" presStyleIdx="0" presStyleCnt="4"/>
      <dgm:spPr/>
      <dgm:t>
        <a:bodyPr/>
        <a:lstStyle/>
        <a:p>
          <a:endParaRPr lang="cs-CZ"/>
        </a:p>
      </dgm:t>
    </dgm:pt>
    <dgm:pt modelId="{A451E7A9-ED60-4034-9C66-4D2D2C1536EA}" type="pres">
      <dgm:prSet presAssocID="{2F05CB28-D618-4244-9242-9E104875B30E}" presName="circ1Tx" presStyleLbl="revTx" presStyleIdx="0" presStyleCnt="0">
        <dgm:presLayoutVars>
          <dgm:chMax val="0"/>
          <dgm:chPref val="0"/>
          <dgm:bulletEnabled val="1"/>
        </dgm:presLayoutVars>
      </dgm:prSet>
      <dgm:spPr/>
      <dgm:t>
        <a:bodyPr/>
        <a:lstStyle/>
        <a:p>
          <a:endParaRPr lang="cs-CZ"/>
        </a:p>
      </dgm:t>
    </dgm:pt>
    <dgm:pt modelId="{C95CF77C-6277-4E98-9DC9-D9FA10CB771D}" type="pres">
      <dgm:prSet presAssocID="{1D00B9CC-CA1E-4555-B4C8-AEE639C62D92}" presName="circ2" presStyleLbl="vennNode1" presStyleIdx="1" presStyleCnt="4" custScaleX="167496"/>
      <dgm:spPr/>
      <dgm:t>
        <a:bodyPr/>
        <a:lstStyle/>
        <a:p>
          <a:endParaRPr lang="cs-CZ"/>
        </a:p>
      </dgm:t>
    </dgm:pt>
    <dgm:pt modelId="{D2EA3B82-0FF0-4788-B3D0-6FD1939FFEE4}" type="pres">
      <dgm:prSet presAssocID="{1D00B9CC-CA1E-4555-B4C8-AEE639C62D92}" presName="circ2Tx" presStyleLbl="revTx" presStyleIdx="0" presStyleCnt="0">
        <dgm:presLayoutVars>
          <dgm:chMax val="0"/>
          <dgm:chPref val="0"/>
          <dgm:bulletEnabled val="1"/>
        </dgm:presLayoutVars>
      </dgm:prSet>
      <dgm:spPr/>
      <dgm:t>
        <a:bodyPr/>
        <a:lstStyle/>
        <a:p>
          <a:endParaRPr lang="cs-CZ"/>
        </a:p>
      </dgm:t>
    </dgm:pt>
    <dgm:pt modelId="{9BB8EDB7-5112-40A5-A9BF-D9A40D85A514}" type="pres">
      <dgm:prSet presAssocID="{1D200015-7DA1-4983-BD1B-243F179B92DB}" presName="circ3" presStyleLbl="vennNode1" presStyleIdx="2" presStyleCnt="4" custLinFactNeighborX="1568" custLinFactNeighborY="774"/>
      <dgm:spPr/>
      <dgm:t>
        <a:bodyPr/>
        <a:lstStyle/>
        <a:p>
          <a:endParaRPr lang="cs-CZ"/>
        </a:p>
      </dgm:t>
    </dgm:pt>
    <dgm:pt modelId="{B8FF83E3-D5AA-4EC8-955E-A5196A48D113}" type="pres">
      <dgm:prSet presAssocID="{1D200015-7DA1-4983-BD1B-243F179B92DB}" presName="circ3Tx" presStyleLbl="revTx" presStyleIdx="0" presStyleCnt="0">
        <dgm:presLayoutVars>
          <dgm:chMax val="0"/>
          <dgm:chPref val="0"/>
          <dgm:bulletEnabled val="1"/>
        </dgm:presLayoutVars>
      </dgm:prSet>
      <dgm:spPr/>
      <dgm:t>
        <a:bodyPr/>
        <a:lstStyle/>
        <a:p>
          <a:endParaRPr lang="cs-CZ"/>
        </a:p>
      </dgm:t>
    </dgm:pt>
    <dgm:pt modelId="{293FA685-A978-4F5C-BFF8-A20B89A93C05}" type="pres">
      <dgm:prSet presAssocID="{9DB6BFA4-A365-428C-8FFB-5310A6CB3203}" presName="circ4" presStyleLbl="vennNode1" presStyleIdx="3" presStyleCnt="4" custScaleX="152904"/>
      <dgm:spPr/>
      <dgm:t>
        <a:bodyPr/>
        <a:lstStyle/>
        <a:p>
          <a:endParaRPr lang="cs-CZ"/>
        </a:p>
      </dgm:t>
    </dgm:pt>
    <dgm:pt modelId="{56B8A3C9-A65F-4E2E-8694-12C7C8DE6B21}" type="pres">
      <dgm:prSet presAssocID="{9DB6BFA4-A365-428C-8FFB-5310A6CB3203}" presName="circ4Tx" presStyleLbl="revTx" presStyleIdx="0" presStyleCnt="0">
        <dgm:presLayoutVars>
          <dgm:chMax val="0"/>
          <dgm:chPref val="0"/>
          <dgm:bulletEnabled val="1"/>
        </dgm:presLayoutVars>
      </dgm:prSet>
      <dgm:spPr/>
      <dgm:t>
        <a:bodyPr/>
        <a:lstStyle/>
        <a:p>
          <a:endParaRPr lang="cs-CZ"/>
        </a:p>
      </dgm:t>
    </dgm:pt>
  </dgm:ptLst>
  <dgm:cxnLst>
    <dgm:cxn modelId="{C68CE23E-93C9-4FC2-AFE1-A3B3A315D306}" type="presOf" srcId="{1D00B9CC-CA1E-4555-B4C8-AEE639C62D92}" destId="{D2EA3B82-0FF0-4788-B3D0-6FD1939FFEE4}" srcOrd="1" destOrd="0" presId="urn:microsoft.com/office/officeart/2005/8/layout/venn1"/>
    <dgm:cxn modelId="{86B84D72-0497-477F-B82F-A046C9A510FC}" srcId="{99D394D0-9740-43E8-87E2-58A10CECC717}" destId="{1D00B9CC-CA1E-4555-B4C8-AEE639C62D92}" srcOrd="1" destOrd="0" parTransId="{CC78FE75-F4C5-4899-BCFD-8EFF6EE37678}" sibTransId="{B36FD277-5986-46CB-9045-A4A903E81527}"/>
    <dgm:cxn modelId="{28300541-5D74-4443-872E-F22473562128}" type="presOf" srcId="{9DB6BFA4-A365-428C-8FFB-5310A6CB3203}" destId="{56B8A3C9-A65F-4E2E-8694-12C7C8DE6B21}" srcOrd="1" destOrd="0" presId="urn:microsoft.com/office/officeart/2005/8/layout/venn1"/>
    <dgm:cxn modelId="{4846D80C-E9B0-4D3A-B0E4-35B1EE0E6E0E}" type="presOf" srcId="{1D200015-7DA1-4983-BD1B-243F179B92DB}" destId="{B8FF83E3-D5AA-4EC8-955E-A5196A48D113}" srcOrd="1" destOrd="0" presId="urn:microsoft.com/office/officeart/2005/8/layout/venn1"/>
    <dgm:cxn modelId="{691DB1EB-6ACF-43AC-A1EB-AEC76831C452}" type="presOf" srcId="{1D00B9CC-CA1E-4555-B4C8-AEE639C62D92}" destId="{C95CF77C-6277-4E98-9DC9-D9FA10CB771D}" srcOrd="0" destOrd="0" presId="urn:microsoft.com/office/officeart/2005/8/layout/venn1"/>
    <dgm:cxn modelId="{49283D04-6FF8-45E5-883A-3305D2A3A40D}" type="presOf" srcId="{1D200015-7DA1-4983-BD1B-243F179B92DB}" destId="{9BB8EDB7-5112-40A5-A9BF-D9A40D85A514}" srcOrd="0" destOrd="0" presId="urn:microsoft.com/office/officeart/2005/8/layout/venn1"/>
    <dgm:cxn modelId="{030E68C3-B2AD-4267-B877-10D5269164BD}" type="presOf" srcId="{9DB6BFA4-A365-428C-8FFB-5310A6CB3203}" destId="{293FA685-A978-4F5C-BFF8-A20B89A93C05}" srcOrd="0" destOrd="0" presId="urn:microsoft.com/office/officeart/2005/8/layout/venn1"/>
    <dgm:cxn modelId="{6D27EEE2-7994-46DD-9365-E4B8BE2AE297}" type="presOf" srcId="{2F05CB28-D618-4244-9242-9E104875B30E}" destId="{A451E7A9-ED60-4034-9C66-4D2D2C1536EA}" srcOrd="1" destOrd="0" presId="urn:microsoft.com/office/officeart/2005/8/layout/venn1"/>
    <dgm:cxn modelId="{E779A8DC-1702-41ED-9F16-E929192FE479}" type="presOf" srcId="{99D394D0-9740-43E8-87E2-58A10CECC717}" destId="{4AE0F90F-3C38-43EE-A54B-67D113529C32}" srcOrd="0" destOrd="0" presId="urn:microsoft.com/office/officeart/2005/8/layout/venn1"/>
    <dgm:cxn modelId="{7D4F2460-D3CC-4CC5-99B9-DF0084933B3D}" srcId="{99D394D0-9740-43E8-87E2-58A10CECC717}" destId="{2F05CB28-D618-4244-9242-9E104875B30E}" srcOrd="0" destOrd="0" parTransId="{24864102-FE7C-4AB6-8D1A-106F57FB29A5}" sibTransId="{DD5A72E4-E421-4273-978F-D2C6EF8823D4}"/>
    <dgm:cxn modelId="{7E359FC4-EBA5-4380-BEF6-9B8C7EA3C4F9}" srcId="{99D394D0-9740-43E8-87E2-58A10CECC717}" destId="{9DB6BFA4-A365-428C-8FFB-5310A6CB3203}" srcOrd="3" destOrd="0" parTransId="{DC50F97D-B964-4DD0-836C-5833C6E2F55A}" sibTransId="{8FEE6357-A29F-46FD-92F9-57B54DD0EC89}"/>
    <dgm:cxn modelId="{3EF11098-EC6B-4D79-B813-B37B2E33C774}" srcId="{99D394D0-9740-43E8-87E2-58A10CECC717}" destId="{1D200015-7DA1-4983-BD1B-243F179B92DB}" srcOrd="2" destOrd="0" parTransId="{60BA1AAC-944C-429D-A99B-D9EFEA4876F9}" sibTransId="{B9FE6E35-00AA-4823-8925-04A5D0A1EA5E}"/>
    <dgm:cxn modelId="{8AE9D5C5-C82C-4C1A-868B-5D0A80CE9FFB}" type="presOf" srcId="{2F05CB28-D618-4244-9242-9E104875B30E}" destId="{CBA854DA-F799-4231-B8BE-D404E35D1766}" srcOrd="0" destOrd="0" presId="urn:microsoft.com/office/officeart/2005/8/layout/venn1"/>
    <dgm:cxn modelId="{F4C2A814-4ECF-4644-B233-6DA0392B15EB}" type="presParOf" srcId="{4AE0F90F-3C38-43EE-A54B-67D113529C32}" destId="{CBA854DA-F799-4231-B8BE-D404E35D1766}" srcOrd="0" destOrd="0" presId="urn:microsoft.com/office/officeart/2005/8/layout/venn1"/>
    <dgm:cxn modelId="{E5920E6E-7351-4070-AEB6-4B089EF0C7CD}" type="presParOf" srcId="{4AE0F90F-3C38-43EE-A54B-67D113529C32}" destId="{A451E7A9-ED60-4034-9C66-4D2D2C1536EA}" srcOrd="1" destOrd="0" presId="urn:microsoft.com/office/officeart/2005/8/layout/venn1"/>
    <dgm:cxn modelId="{0F73F4FB-FE7C-4AB4-B030-42109CA93FE3}" type="presParOf" srcId="{4AE0F90F-3C38-43EE-A54B-67D113529C32}" destId="{C95CF77C-6277-4E98-9DC9-D9FA10CB771D}" srcOrd="2" destOrd="0" presId="urn:microsoft.com/office/officeart/2005/8/layout/venn1"/>
    <dgm:cxn modelId="{2FDEB563-F562-4150-AC75-357F8E886C4A}" type="presParOf" srcId="{4AE0F90F-3C38-43EE-A54B-67D113529C32}" destId="{D2EA3B82-0FF0-4788-B3D0-6FD1939FFEE4}" srcOrd="3" destOrd="0" presId="urn:microsoft.com/office/officeart/2005/8/layout/venn1"/>
    <dgm:cxn modelId="{24084598-D008-4893-8CD3-1A76625FC312}" type="presParOf" srcId="{4AE0F90F-3C38-43EE-A54B-67D113529C32}" destId="{9BB8EDB7-5112-40A5-A9BF-D9A40D85A514}" srcOrd="4" destOrd="0" presId="urn:microsoft.com/office/officeart/2005/8/layout/venn1"/>
    <dgm:cxn modelId="{D00256DB-7929-45BC-9FD3-AF1B99056BF6}" type="presParOf" srcId="{4AE0F90F-3C38-43EE-A54B-67D113529C32}" destId="{B8FF83E3-D5AA-4EC8-955E-A5196A48D113}" srcOrd="5" destOrd="0" presId="urn:microsoft.com/office/officeart/2005/8/layout/venn1"/>
    <dgm:cxn modelId="{84BEB23B-9EDF-4202-806F-10FC876C6D7F}" type="presParOf" srcId="{4AE0F90F-3C38-43EE-A54B-67D113529C32}" destId="{293FA685-A978-4F5C-BFF8-A20B89A93C05}" srcOrd="6" destOrd="0" presId="urn:microsoft.com/office/officeart/2005/8/layout/venn1"/>
    <dgm:cxn modelId="{8EE1E253-3C31-45DA-BA84-05FA63521F5A}" type="presParOf" srcId="{4AE0F90F-3C38-43EE-A54B-67D113529C32}" destId="{56B8A3C9-A65F-4E2E-8694-12C7C8DE6B21}" srcOrd="7"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19A706-1588-4C9F-83C1-4CA4A0EF68D7}">
      <dsp:nvSpPr>
        <dsp:cNvPr id="0" name=""/>
        <dsp:cNvSpPr/>
      </dsp:nvSpPr>
      <dsp:spPr>
        <a:xfrm>
          <a:off x="0" y="235200"/>
          <a:ext cx="6900512" cy="5481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5556" tIns="249936" rIns="535556"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a:t>deconstruction of sanctions packaging</a:t>
          </a:r>
        </a:p>
      </dsp:txBody>
      <dsp:txXfrm>
        <a:off x="0" y="235200"/>
        <a:ext cx="6900512" cy="548100"/>
      </dsp:txXfrm>
    </dsp:sp>
    <dsp:sp modelId="{5D0210F5-A898-4014-9FE3-4BA48E68C3F0}">
      <dsp:nvSpPr>
        <dsp:cNvPr id="0" name=""/>
        <dsp:cNvSpPr/>
      </dsp:nvSpPr>
      <dsp:spPr>
        <a:xfrm>
          <a:off x="345025" y="58080"/>
          <a:ext cx="4830358" cy="35424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576" tIns="0" rIns="182576" bIns="0" numCol="1" spcCol="1270" anchor="ctr" anchorCtr="0">
          <a:noAutofit/>
        </a:bodyPr>
        <a:lstStyle/>
        <a:p>
          <a:pPr lvl="0" algn="l" defTabSz="622300">
            <a:lnSpc>
              <a:spcPct val="90000"/>
            </a:lnSpc>
            <a:spcBef>
              <a:spcPct val="0"/>
            </a:spcBef>
            <a:spcAft>
              <a:spcPct val="35000"/>
            </a:spcAft>
          </a:pPr>
          <a:r>
            <a:rPr lang="en-US" sz="1400" kern="1200" dirty="0"/>
            <a:t>need for a </a:t>
          </a:r>
          <a:r>
            <a:rPr lang="en-US" sz="1400" b="1" kern="1200" dirty="0"/>
            <a:t>disaggregated approach</a:t>
          </a:r>
          <a:endParaRPr lang="en-US" sz="1400" kern="1200" dirty="0"/>
        </a:p>
      </dsp:txBody>
      <dsp:txXfrm>
        <a:off x="362318" y="75373"/>
        <a:ext cx="4795772" cy="319654"/>
      </dsp:txXfrm>
    </dsp:sp>
    <dsp:sp modelId="{7F09D757-A980-4EFD-9647-E414529A99F8}">
      <dsp:nvSpPr>
        <dsp:cNvPr id="0" name=""/>
        <dsp:cNvSpPr/>
      </dsp:nvSpPr>
      <dsp:spPr>
        <a:xfrm>
          <a:off x="0" y="1025220"/>
          <a:ext cx="6900512" cy="1474200"/>
        </a:xfrm>
        <a:prstGeom prst="rect">
          <a:avLst/>
        </a:prstGeom>
        <a:solidFill>
          <a:schemeClr val="lt1">
            <a:alpha val="90000"/>
            <a:hueOff val="0"/>
            <a:satOff val="0"/>
            <a:lumOff val="0"/>
            <a:alphaOff val="0"/>
          </a:schemeClr>
        </a:solidFill>
        <a:ln w="12700" cap="flat" cmpd="sng" algn="ctr">
          <a:solidFill>
            <a:schemeClr val="accent5">
              <a:hueOff val="-2252848"/>
              <a:satOff val="-5806"/>
              <a:lumOff val="-392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5556" tIns="249936" rIns="535556"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a:t>naming presidents by name, </a:t>
          </a:r>
        </a:p>
        <a:p>
          <a:pPr marL="114300" lvl="1" indent="-114300" algn="l" defTabSz="622300">
            <a:lnSpc>
              <a:spcPct val="90000"/>
            </a:lnSpc>
            <a:spcBef>
              <a:spcPct val="0"/>
            </a:spcBef>
            <a:spcAft>
              <a:spcPct val="15000"/>
            </a:spcAft>
            <a:buChar char="••"/>
          </a:pPr>
          <a:r>
            <a:rPr lang="en-US" sz="1400" kern="1200"/>
            <a:t>naming officials by name</a:t>
          </a:r>
        </a:p>
        <a:p>
          <a:pPr marL="114300" lvl="1" indent="-114300" algn="l" defTabSz="622300">
            <a:lnSpc>
              <a:spcPct val="90000"/>
            </a:lnSpc>
            <a:spcBef>
              <a:spcPct val="0"/>
            </a:spcBef>
            <a:spcAft>
              <a:spcPct val="15000"/>
            </a:spcAft>
            <a:buChar char="••"/>
          </a:pPr>
          <a:r>
            <a:rPr lang="en-US" sz="1400" kern="1200"/>
            <a:t>providing concrete evidence</a:t>
          </a:r>
        </a:p>
        <a:p>
          <a:pPr marL="114300" lvl="1" indent="-114300" algn="l" defTabSz="622300">
            <a:lnSpc>
              <a:spcPct val="90000"/>
            </a:lnSpc>
            <a:spcBef>
              <a:spcPct val="0"/>
            </a:spcBef>
            <a:spcAft>
              <a:spcPct val="15000"/>
            </a:spcAft>
            <a:buChar char="••"/>
          </a:pPr>
          <a:r>
            <a:rPr lang="en-US" sz="1400" kern="1200"/>
            <a:t>violations as well as money trails</a:t>
          </a:r>
        </a:p>
        <a:p>
          <a:pPr marL="114300" lvl="1" indent="-114300" algn="l" defTabSz="622300">
            <a:lnSpc>
              <a:spcPct val="90000"/>
            </a:lnSpc>
            <a:spcBef>
              <a:spcPct val="0"/>
            </a:spcBef>
            <a:spcAft>
              <a:spcPct val="15000"/>
            </a:spcAft>
            <a:buChar char="••"/>
          </a:pPr>
          <a:r>
            <a:rPr lang="en-US" sz="1400" kern="1200" dirty="0"/>
            <a:t>recommendations not implemented at outset…</a:t>
          </a:r>
        </a:p>
      </dsp:txBody>
      <dsp:txXfrm>
        <a:off x="0" y="1025220"/>
        <a:ext cx="6900512" cy="1474200"/>
      </dsp:txXfrm>
    </dsp:sp>
    <dsp:sp modelId="{696C760C-1AE3-4F92-A730-1223E3E93216}">
      <dsp:nvSpPr>
        <dsp:cNvPr id="0" name=""/>
        <dsp:cNvSpPr/>
      </dsp:nvSpPr>
      <dsp:spPr>
        <a:xfrm>
          <a:off x="345025" y="848100"/>
          <a:ext cx="4830358" cy="354240"/>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576" tIns="0" rIns="182576" bIns="0" numCol="1" spcCol="1270" anchor="ctr" anchorCtr="0">
          <a:noAutofit/>
        </a:bodyPr>
        <a:lstStyle/>
        <a:p>
          <a:pPr lvl="0" algn="l" defTabSz="622300">
            <a:lnSpc>
              <a:spcPct val="90000"/>
            </a:lnSpc>
            <a:spcBef>
              <a:spcPct val="0"/>
            </a:spcBef>
            <a:spcAft>
              <a:spcPct val="35000"/>
            </a:spcAft>
          </a:pPr>
          <a:r>
            <a:rPr lang="en-US" sz="1400" kern="1200"/>
            <a:t>2000 watershed report </a:t>
          </a:r>
          <a:r>
            <a:rPr lang="en-US" sz="1400" b="1" kern="1200"/>
            <a:t>“</a:t>
          </a:r>
          <a:r>
            <a:rPr lang="en-US" sz="1400" b="1" u="sng" kern="1200"/>
            <a:t>Fowler report</a:t>
          </a:r>
          <a:r>
            <a:rPr lang="en-US" sz="1400" b="1" kern="1200"/>
            <a:t>”</a:t>
          </a:r>
          <a:endParaRPr lang="en-US" sz="1400" kern="1200"/>
        </a:p>
      </dsp:txBody>
      <dsp:txXfrm>
        <a:off x="362318" y="865393"/>
        <a:ext cx="4795772" cy="319654"/>
      </dsp:txXfrm>
    </dsp:sp>
    <dsp:sp modelId="{157D3115-9A9F-465B-8E87-28F8221C8878}">
      <dsp:nvSpPr>
        <dsp:cNvPr id="0" name=""/>
        <dsp:cNvSpPr/>
      </dsp:nvSpPr>
      <dsp:spPr>
        <a:xfrm>
          <a:off x="0" y="2741340"/>
          <a:ext cx="6900512" cy="1247400"/>
        </a:xfrm>
        <a:prstGeom prst="rect">
          <a:avLst/>
        </a:prstGeom>
        <a:solidFill>
          <a:schemeClr val="lt1">
            <a:alpha val="90000"/>
            <a:hueOff val="0"/>
            <a:satOff val="0"/>
            <a:lumOff val="0"/>
            <a:alphaOff val="0"/>
          </a:schemeClr>
        </a:solidFill>
        <a:ln w="12700" cap="flat" cmpd="sng" algn="ctr">
          <a:solidFill>
            <a:schemeClr val="accent5">
              <a:hueOff val="-4505695"/>
              <a:satOff val="-11613"/>
              <a:lumOff val="-784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5556" tIns="249936" rIns="535556" bIns="99568" numCol="1" spcCol="1270" anchor="t" anchorCtr="0">
          <a:noAutofit/>
        </a:bodyPr>
        <a:lstStyle/>
        <a:p>
          <a:pPr marL="114300" lvl="1" indent="-114300" algn="l" defTabSz="622300">
            <a:lnSpc>
              <a:spcPct val="90000"/>
            </a:lnSpc>
            <a:spcBef>
              <a:spcPct val="0"/>
            </a:spcBef>
            <a:spcAft>
              <a:spcPct val="15000"/>
            </a:spcAft>
            <a:buChar char="••"/>
          </a:pPr>
          <a:r>
            <a:rPr lang="en-US" sz="1400" b="1" kern="1200"/>
            <a:t>monitoring</a:t>
          </a:r>
          <a:endParaRPr lang="en-US" sz="1400" kern="1200"/>
        </a:p>
        <a:p>
          <a:pPr marL="114300" lvl="1" indent="-114300" algn="l" defTabSz="622300">
            <a:lnSpc>
              <a:spcPct val="90000"/>
            </a:lnSpc>
            <a:spcBef>
              <a:spcPct val="0"/>
            </a:spcBef>
            <a:spcAft>
              <a:spcPct val="15000"/>
            </a:spcAft>
            <a:buChar char="••"/>
          </a:pPr>
          <a:r>
            <a:rPr lang="en-US" sz="1400" b="1" kern="1200"/>
            <a:t>national implementation</a:t>
          </a:r>
          <a:endParaRPr lang="en-US" sz="1400" kern="1200"/>
        </a:p>
        <a:p>
          <a:pPr marL="114300" lvl="1" indent="-114300" algn="l" defTabSz="622300">
            <a:lnSpc>
              <a:spcPct val="90000"/>
            </a:lnSpc>
            <a:spcBef>
              <a:spcPct val="0"/>
            </a:spcBef>
            <a:spcAft>
              <a:spcPct val="15000"/>
            </a:spcAft>
            <a:buChar char="••"/>
          </a:pPr>
          <a:r>
            <a:rPr lang="en-US" sz="1400" b="1" kern="1200"/>
            <a:t>enforcement</a:t>
          </a:r>
          <a:endParaRPr lang="en-US" sz="1400" kern="1200"/>
        </a:p>
        <a:p>
          <a:pPr marL="114300" lvl="1" indent="-114300" algn="l" defTabSz="622300">
            <a:lnSpc>
              <a:spcPct val="90000"/>
            </a:lnSpc>
            <a:spcBef>
              <a:spcPct val="0"/>
            </a:spcBef>
            <a:spcAft>
              <a:spcPct val="15000"/>
            </a:spcAft>
            <a:buChar char="••"/>
          </a:pPr>
          <a:r>
            <a:rPr lang="en-US" sz="1400" b="1" kern="1200"/>
            <a:t>legal recourse and loopholes</a:t>
          </a:r>
          <a:endParaRPr lang="en-US" sz="1400" kern="1200"/>
        </a:p>
      </dsp:txBody>
      <dsp:txXfrm>
        <a:off x="0" y="2741340"/>
        <a:ext cx="6900512" cy="1247400"/>
      </dsp:txXfrm>
    </dsp:sp>
    <dsp:sp modelId="{B9392A0B-1032-43D4-8E86-98D319424D5E}">
      <dsp:nvSpPr>
        <dsp:cNvPr id="0" name=""/>
        <dsp:cNvSpPr/>
      </dsp:nvSpPr>
      <dsp:spPr>
        <a:xfrm>
          <a:off x="345025" y="2564220"/>
          <a:ext cx="4830358" cy="354240"/>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576" tIns="0" rIns="182576" bIns="0" numCol="1" spcCol="1270" anchor="ctr" anchorCtr="0">
          <a:noAutofit/>
        </a:bodyPr>
        <a:lstStyle/>
        <a:p>
          <a:pPr lvl="0" algn="l" defTabSz="622300">
            <a:lnSpc>
              <a:spcPct val="90000"/>
            </a:lnSpc>
            <a:spcBef>
              <a:spcPct val="0"/>
            </a:spcBef>
            <a:spcAft>
              <a:spcPct val="35000"/>
            </a:spcAft>
          </a:pPr>
          <a:r>
            <a:rPr lang="en-US" sz="1400" kern="1200"/>
            <a:t>targeted measures provide </a:t>
          </a:r>
          <a:r>
            <a:rPr lang="en-US" sz="1400" b="1" u="sng" kern="1200"/>
            <a:t>increased challenges to implementation</a:t>
          </a:r>
          <a:endParaRPr lang="en-US" sz="1400" kern="1200"/>
        </a:p>
      </dsp:txBody>
      <dsp:txXfrm>
        <a:off x="362318" y="2581513"/>
        <a:ext cx="4795772" cy="319654"/>
      </dsp:txXfrm>
    </dsp:sp>
    <dsp:sp modelId="{A1133A4C-E203-4617-AC0B-CDAABE200671}">
      <dsp:nvSpPr>
        <dsp:cNvPr id="0" name=""/>
        <dsp:cNvSpPr/>
      </dsp:nvSpPr>
      <dsp:spPr>
        <a:xfrm>
          <a:off x="0" y="4230660"/>
          <a:ext cx="6900512" cy="1247400"/>
        </a:xfrm>
        <a:prstGeom prst="rect">
          <a:avLst/>
        </a:prstGeom>
        <a:solidFill>
          <a:schemeClr val="lt1">
            <a:alpha val="90000"/>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5556" tIns="249936" rIns="535556"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a:t>goods need to be inspected vs. denied flat out</a:t>
          </a:r>
        </a:p>
        <a:p>
          <a:pPr marL="114300" lvl="1" indent="-114300" algn="l" defTabSz="622300">
            <a:lnSpc>
              <a:spcPct val="90000"/>
            </a:lnSpc>
            <a:spcBef>
              <a:spcPct val="0"/>
            </a:spcBef>
            <a:spcAft>
              <a:spcPct val="15000"/>
            </a:spcAft>
            <a:buChar char="••"/>
          </a:pPr>
          <a:r>
            <a:rPr lang="en-US" sz="1400" kern="1200"/>
            <a:t>legislation adapted and domestically enforced by limited capacity regimes</a:t>
          </a:r>
        </a:p>
        <a:p>
          <a:pPr marL="114300" lvl="1" indent="-114300" algn="l" defTabSz="622300">
            <a:lnSpc>
              <a:spcPct val="90000"/>
            </a:lnSpc>
            <a:spcBef>
              <a:spcPct val="0"/>
            </a:spcBef>
            <a:spcAft>
              <a:spcPct val="15000"/>
            </a:spcAft>
            <a:buChar char="••"/>
          </a:pPr>
          <a:r>
            <a:rPr lang="en-US" sz="1400" kern="1200"/>
            <a:t>specialized investigate teams for monitoring</a:t>
          </a:r>
        </a:p>
        <a:p>
          <a:pPr marL="114300" lvl="1" indent="-114300" algn="l" defTabSz="622300">
            <a:lnSpc>
              <a:spcPct val="90000"/>
            </a:lnSpc>
            <a:spcBef>
              <a:spcPct val="0"/>
            </a:spcBef>
            <a:spcAft>
              <a:spcPct val="15000"/>
            </a:spcAft>
            <a:buChar char="••"/>
          </a:pPr>
          <a:r>
            <a:rPr lang="en-US" sz="1400" kern="1200" dirty="0"/>
            <a:t>mandated taskforces </a:t>
          </a:r>
        </a:p>
      </dsp:txBody>
      <dsp:txXfrm>
        <a:off x="0" y="4230660"/>
        <a:ext cx="6900512" cy="1247400"/>
      </dsp:txXfrm>
    </dsp:sp>
    <dsp:sp modelId="{5FEE661F-0BD1-4ED8-A473-51E059F35F9A}">
      <dsp:nvSpPr>
        <dsp:cNvPr id="0" name=""/>
        <dsp:cNvSpPr/>
      </dsp:nvSpPr>
      <dsp:spPr>
        <a:xfrm>
          <a:off x="345025" y="4053540"/>
          <a:ext cx="4830358" cy="35424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576" tIns="0" rIns="182576" bIns="0" numCol="1" spcCol="1270" anchor="ctr" anchorCtr="0">
          <a:noAutofit/>
        </a:bodyPr>
        <a:lstStyle/>
        <a:p>
          <a:pPr lvl="0" algn="l" defTabSz="622300">
            <a:lnSpc>
              <a:spcPct val="90000"/>
            </a:lnSpc>
            <a:spcBef>
              <a:spcPct val="0"/>
            </a:spcBef>
            <a:spcAft>
              <a:spcPct val="35000"/>
            </a:spcAft>
          </a:pPr>
          <a:r>
            <a:rPr lang="en-US" sz="1400" kern="1200" dirty="0"/>
            <a:t>e.g. –dual-use goods</a:t>
          </a:r>
        </a:p>
      </dsp:txBody>
      <dsp:txXfrm>
        <a:off x="362318" y="4070833"/>
        <a:ext cx="4795772" cy="3196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1858E9-A776-4549-8548-4454584DCEEC}">
      <dsp:nvSpPr>
        <dsp:cNvPr id="0" name=""/>
        <dsp:cNvSpPr/>
      </dsp:nvSpPr>
      <dsp:spPr>
        <a:xfrm rot="5400000">
          <a:off x="-236860" y="238865"/>
          <a:ext cx="1579072" cy="1105350"/>
        </a:xfrm>
        <a:prstGeom prst="chevron">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rtl="0">
            <a:lnSpc>
              <a:spcPct val="90000"/>
            </a:lnSpc>
            <a:spcBef>
              <a:spcPct val="0"/>
            </a:spcBef>
            <a:spcAft>
              <a:spcPct val="35000"/>
            </a:spcAft>
          </a:pPr>
          <a:endParaRPr lang="sk-SK" sz="3100" kern="1200" dirty="0"/>
        </a:p>
      </dsp:txBody>
      <dsp:txXfrm rot="-5400000">
        <a:off x="1" y="554679"/>
        <a:ext cx="1105350" cy="473722"/>
      </dsp:txXfrm>
    </dsp:sp>
    <dsp:sp modelId="{C0ED3F8E-D050-4437-8077-4714293457F6}">
      <dsp:nvSpPr>
        <dsp:cNvPr id="0" name=""/>
        <dsp:cNvSpPr/>
      </dsp:nvSpPr>
      <dsp:spPr>
        <a:xfrm rot="5400000">
          <a:off x="5297276" y="-4189921"/>
          <a:ext cx="1026397" cy="9410249"/>
        </a:xfrm>
        <a:prstGeom prst="round2SameRect">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0472" tIns="19685" rIns="19685" bIns="19685" numCol="1" spcCol="1270" anchor="ctr" anchorCtr="0">
          <a:noAutofit/>
        </a:bodyPr>
        <a:lstStyle/>
        <a:p>
          <a:pPr marL="285750" lvl="1" indent="-285750" algn="l" defTabSz="1377950" rtl="0">
            <a:lnSpc>
              <a:spcPct val="90000"/>
            </a:lnSpc>
            <a:spcBef>
              <a:spcPct val="0"/>
            </a:spcBef>
            <a:spcAft>
              <a:spcPct val="15000"/>
            </a:spcAft>
            <a:buChar char="••"/>
          </a:pPr>
          <a:r>
            <a:rPr lang="en-US" sz="3100" b="1" kern="1200"/>
            <a:t>pressure on population </a:t>
          </a:r>
          <a:endParaRPr lang="en-US" sz="3100" kern="1200"/>
        </a:p>
      </dsp:txBody>
      <dsp:txXfrm rot="-5400000">
        <a:off x="1105351" y="52109"/>
        <a:ext cx="9360144" cy="926187"/>
      </dsp:txXfrm>
    </dsp:sp>
    <dsp:sp modelId="{F1A9CD1A-CF4D-45E5-AABD-6F9E8D202F25}">
      <dsp:nvSpPr>
        <dsp:cNvPr id="0" name=""/>
        <dsp:cNvSpPr/>
      </dsp:nvSpPr>
      <dsp:spPr>
        <a:xfrm rot="5400000">
          <a:off x="-236860" y="1623596"/>
          <a:ext cx="1579072" cy="1105350"/>
        </a:xfrm>
        <a:prstGeom prst="chevron">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rtl="0">
            <a:lnSpc>
              <a:spcPct val="90000"/>
            </a:lnSpc>
            <a:spcBef>
              <a:spcPct val="0"/>
            </a:spcBef>
            <a:spcAft>
              <a:spcPct val="35000"/>
            </a:spcAft>
          </a:pPr>
          <a:endParaRPr lang="sk-SK" sz="3100" kern="1200" dirty="0"/>
        </a:p>
      </dsp:txBody>
      <dsp:txXfrm rot="-5400000">
        <a:off x="1" y="1939410"/>
        <a:ext cx="1105350" cy="473722"/>
      </dsp:txXfrm>
    </dsp:sp>
    <dsp:sp modelId="{308971E1-D028-4428-B0EC-BAC481B00390}">
      <dsp:nvSpPr>
        <dsp:cNvPr id="0" name=""/>
        <dsp:cNvSpPr/>
      </dsp:nvSpPr>
      <dsp:spPr>
        <a:xfrm rot="5400000">
          <a:off x="5297276" y="-2805190"/>
          <a:ext cx="1026397" cy="9410249"/>
        </a:xfrm>
        <a:prstGeom prst="round2SameRect">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0472" tIns="19685" rIns="19685" bIns="19685" numCol="1" spcCol="1270" anchor="ctr" anchorCtr="0">
          <a:noAutofit/>
        </a:bodyPr>
        <a:lstStyle/>
        <a:p>
          <a:pPr marL="285750" lvl="1" indent="-285750" algn="l" defTabSz="1377950" rtl="0">
            <a:lnSpc>
              <a:spcPct val="90000"/>
            </a:lnSpc>
            <a:spcBef>
              <a:spcPct val="0"/>
            </a:spcBef>
            <a:spcAft>
              <a:spcPct val="15000"/>
            </a:spcAft>
            <a:buChar char="••"/>
          </a:pPr>
          <a:r>
            <a:rPr lang="en-US" sz="3100" b="1" kern="1200"/>
            <a:t>demand for new institutions/mechanisms to rectify situation </a:t>
          </a:r>
          <a:endParaRPr lang="en-US" sz="3100" kern="1200"/>
        </a:p>
      </dsp:txBody>
      <dsp:txXfrm rot="-5400000">
        <a:off x="1105351" y="1436840"/>
        <a:ext cx="9360144" cy="926187"/>
      </dsp:txXfrm>
    </dsp:sp>
    <dsp:sp modelId="{0130ADE8-1688-4F60-AACA-3E5D9BC2B955}">
      <dsp:nvSpPr>
        <dsp:cNvPr id="0" name=""/>
        <dsp:cNvSpPr/>
      </dsp:nvSpPr>
      <dsp:spPr>
        <a:xfrm rot="5400000">
          <a:off x="-236860" y="3008328"/>
          <a:ext cx="1579072" cy="1105350"/>
        </a:xfrm>
        <a:prstGeom prst="chevron">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rtl="0">
            <a:lnSpc>
              <a:spcPct val="90000"/>
            </a:lnSpc>
            <a:spcBef>
              <a:spcPct val="0"/>
            </a:spcBef>
            <a:spcAft>
              <a:spcPct val="35000"/>
            </a:spcAft>
          </a:pPr>
          <a:endParaRPr lang="sk-SK" sz="3100" kern="1200" dirty="0"/>
        </a:p>
      </dsp:txBody>
      <dsp:txXfrm rot="-5400000">
        <a:off x="1" y="3324142"/>
        <a:ext cx="1105350" cy="473722"/>
      </dsp:txXfrm>
    </dsp:sp>
    <dsp:sp modelId="{07ACFEB9-639A-4176-8062-8DC447AB3C4E}">
      <dsp:nvSpPr>
        <dsp:cNvPr id="0" name=""/>
        <dsp:cNvSpPr/>
      </dsp:nvSpPr>
      <dsp:spPr>
        <a:xfrm rot="5400000">
          <a:off x="5297276" y="-1420458"/>
          <a:ext cx="1026397" cy="9410249"/>
        </a:xfrm>
        <a:prstGeom prst="round2SameRect">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0472" tIns="19685" rIns="19685" bIns="19685" numCol="1" spcCol="1270" anchor="ctr" anchorCtr="0">
          <a:noAutofit/>
        </a:bodyPr>
        <a:lstStyle/>
        <a:p>
          <a:pPr marL="285750" lvl="1" indent="-285750" algn="l" defTabSz="1377950" rtl="0">
            <a:lnSpc>
              <a:spcPct val="90000"/>
            </a:lnSpc>
            <a:spcBef>
              <a:spcPct val="0"/>
            </a:spcBef>
            <a:spcAft>
              <a:spcPct val="15000"/>
            </a:spcAft>
            <a:buChar char="••"/>
          </a:pPr>
          <a:r>
            <a:rPr lang="en-US" sz="3100" b="1" kern="1200"/>
            <a:t>manipulation of said institutions to benefit from the support of powerful domestic groups</a:t>
          </a:r>
          <a:endParaRPr lang="en-US" sz="3100" kern="1200"/>
        </a:p>
      </dsp:txBody>
      <dsp:txXfrm rot="-5400000">
        <a:off x="1105351" y="2821572"/>
        <a:ext cx="9360144" cy="92618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90A2D3-59D5-477F-A918-21B68810B21E}">
      <dsp:nvSpPr>
        <dsp:cNvPr id="0" name=""/>
        <dsp:cNvSpPr/>
      </dsp:nvSpPr>
      <dsp:spPr>
        <a:xfrm>
          <a:off x="582645" y="1781"/>
          <a:ext cx="2174490" cy="130469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a:t>high domestic price</a:t>
          </a:r>
        </a:p>
      </dsp:txBody>
      <dsp:txXfrm>
        <a:off x="582645" y="1781"/>
        <a:ext cx="2174490" cy="1304694"/>
      </dsp:txXfrm>
    </dsp:sp>
    <dsp:sp modelId="{86D2113C-6170-4CB7-AA8D-7FC4C2645AF6}">
      <dsp:nvSpPr>
        <dsp:cNvPr id="0" name=""/>
        <dsp:cNvSpPr/>
      </dsp:nvSpPr>
      <dsp:spPr>
        <a:xfrm>
          <a:off x="2974584" y="1781"/>
          <a:ext cx="2174490" cy="1304694"/>
        </a:xfrm>
        <a:prstGeom prst="rect">
          <a:avLst/>
        </a:prstGeom>
        <a:solidFill>
          <a:schemeClr val="accent2">
            <a:hueOff val="-181920"/>
            <a:satOff val="-10491"/>
            <a:lumOff val="107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a:t>high unintended impacts</a:t>
          </a:r>
        </a:p>
      </dsp:txBody>
      <dsp:txXfrm>
        <a:off x="2974584" y="1781"/>
        <a:ext cx="2174490" cy="1304694"/>
      </dsp:txXfrm>
    </dsp:sp>
    <dsp:sp modelId="{6F786680-EA59-41FD-BA40-2956728B0AEF}">
      <dsp:nvSpPr>
        <dsp:cNvPr id="0" name=""/>
        <dsp:cNvSpPr/>
      </dsp:nvSpPr>
      <dsp:spPr>
        <a:xfrm>
          <a:off x="5366524" y="1781"/>
          <a:ext cx="2174490" cy="1304694"/>
        </a:xfrm>
        <a:prstGeom prst="rect">
          <a:avLst/>
        </a:prstGeom>
        <a:solidFill>
          <a:schemeClr val="accent2">
            <a:hueOff val="-363841"/>
            <a:satOff val="-20982"/>
            <a:lumOff val="2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a:t>inflexibility</a:t>
          </a:r>
        </a:p>
      </dsp:txBody>
      <dsp:txXfrm>
        <a:off x="5366524" y="1781"/>
        <a:ext cx="2174490" cy="1304694"/>
      </dsp:txXfrm>
    </dsp:sp>
    <dsp:sp modelId="{0AFB70D6-5C41-46E7-B14B-11E966F3B506}">
      <dsp:nvSpPr>
        <dsp:cNvPr id="0" name=""/>
        <dsp:cNvSpPr/>
      </dsp:nvSpPr>
      <dsp:spPr>
        <a:xfrm>
          <a:off x="7758464" y="1781"/>
          <a:ext cx="2174490" cy="1304694"/>
        </a:xfrm>
        <a:prstGeom prst="rect">
          <a:avLst/>
        </a:prstGeom>
        <a:solidFill>
          <a:schemeClr val="accent2">
            <a:hueOff val="-545761"/>
            <a:satOff val="-31473"/>
            <a:lumOff val="323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a:t>regime-dependent translation</a:t>
          </a:r>
        </a:p>
      </dsp:txBody>
      <dsp:txXfrm>
        <a:off x="7758464" y="1781"/>
        <a:ext cx="2174490" cy="1304694"/>
      </dsp:txXfrm>
    </dsp:sp>
    <dsp:sp modelId="{DCEC34FC-EB9D-4008-BBB5-A03D1E9FC36B}">
      <dsp:nvSpPr>
        <dsp:cNvPr id="0" name=""/>
        <dsp:cNvSpPr/>
      </dsp:nvSpPr>
      <dsp:spPr>
        <a:xfrm>
          <a:off x="582645" y="1523924"/>
          <a:ext cx="2174490" cy="1304694"/>
        </a:xfrm>
        <a:prstGeom prst="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a:t>regime might even benefit from maintaining sanctions</a:t>
          </a:r>
          <a:r>
            <a:rPr lang="sk-SK" sz="1800" kern="1200"/>
            <a:t> (rally around the flag)</a:t>
          </a:r>
          <a:endParaRPr lang="en-US" sz="1800" kern="1200"/>
        </a:p>
      </dsp:txBody>
      <dsp:txXfrm>
        <a:off x="582645" y="1523924"/>
        <a:ext cx="2174490" cy="1304694"/>
      </dsp:txXfrm>
    </dsp:sp>
    <dsp:sp modelId="{2906FED2-FBA9-4259-968C-F6AB22B8A1EC}">
      <dsp:nvSpPr>
        <dsp:cNvPr id="0" name=""/>
        <dsp:cNvSpPr/>
      </dsp:nvSpPr>
      <dsp:spPr>
        <a:xfrm>
          <a:off x="2974584" y="1523924"/>
          <a:ext cx="2174490" cy="1304694"/>
        </a:xfrm>
        <a:prstGeom prst="rect">
          <a:avLst/>
        </a:prstGeom>
        <a:solidFill>
          <a:schemeClr val="accent2">
            <a:hueOff val="-909602"/>
            <a:satOff val="-52455"/>
            <a:lumOff val="539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a:t>counter-integrationist  - isolationist</a:t>
          </a:r>
        </a:p>
      </dsp:txBody>
      <dsp:txXfrm>
        <a:off x="2974584" y="1523924"/>
        <a:ext cx="2174490" cy="1304694"/>
      </dsp:txXfrm>
    </dsp:sp>
    <dsp:sp modelId="{98BFFFC9-F05C-40FD-B01E-A3DE71663B17}">
      <dsp:nvSpPr>
        <dsp:cNvPr id="0" name=""/>
        <dsp:cNvSpPr/>
      </dsp:nvSpPr>
      <dsp:spPr>
        <a:xfrm>
          <a:off x="5366524" y="1523924"/>
          <a:ext cx="2174490" cy="1304694"/>
        </a:xfrm>
        <a:prstGeom prst="rect">
          <a:avLst/>
        </a:prstGeom>
        <a:solidFill>
          <a:schemeClr val="accent2">
            <a:hueOff val="-1091522"/>
            <a:satOff val="-62946"/>
            <a:lumOff val="6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a:t>vilification of international community</a:t>
          </a:r>
        </a:p>
      </dsp:txBody>
      <dsp:txXfrm>
        <a:off x="5366524" y="1523924"/>
        <a:ext cx="2174490" cy="1304694"/>
      </dsp:txXfrm>
    </dsp:sp>
    <dsp:sp modelId="{53923228-71EC-4C21-941D-EC40D55AADCD}">
      <dsp:nvSpPr>
        <dsp:cNvPr id="0" name=""/>
        <dsp:cNvSpPr/>
      </dsp:nvSpPr>
      <dsp:spPr>
        <a:xfrm>
          <a:off x="7758464" y="1523924"/>
          <a:ext cx="2174490" cy="1304694"/>
        </a:xfrm>
        <a:prstGeom prst="rect">
          <a:avLst/>
        </a:prstGeom>
        <a:solidFill>
          <a:schemeClr val="accent2">
            <a:hueOff val="-1273443"/>
            <a:satOff val="-73437"/>
            <a:lumOff val="754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a:t>compellence less likely</a:t>
          </a:r>
        </a:p>
      </dsp:txBody>
      <dsp:txXfrm>
        <a:off x="7758464" y="1523924"/>
        <a:ext cx="2174490" cy="1304694"/>
      </dsp:txXfrm>
    </dsp:sp>
    <dsp:sp modelId="{BEA2921B-A1BB-4DFE-8665-F77F3C62A0A3}">
      <dsp:nvSpPr>
        <dsp:cNvPr id="0" name=""/>
        <dsp:cNvSpPr/>
      </dsp:nvSpPr>
      <dsp:spPr>
        <a:xfrm>
          <a:off x="4170554" y="3046068"/>
          <a:ext cx="2174490" cy="1304694"/>
        </a:xfrm>
        <a:prstGeom prst="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a:t>disproven by empirical knowledge</a:t>
          </a:r>
        </a:p>
      </dsp:txBody>
      <dsp:txXfrm>
        <a:off x="4170554" y="3046068"/>
        <a:ext cx="2174490" cy="130469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A854DA-F799-4231-B8BE-D404E35D1766}">
      <dsp:nvSpPr>
        <dsp:cNvPr id="0" name=""/>
        <dsp:cNvSpPr/>
      </dsp:nvSpPr>
      <dsp:spPr>
        <a:xfrm>
          <a:off x="4043908" y="43513"/>
          <a:ext cx="2262695" cy="2262695"/>
        </a:xfrm>
        <a:prstGeom prst="ellipse">
          <a:avLst/>
        </a:prstGeom>
        <a:solidFill>
          <a:srgbClr val="00B0F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666750" rtl="0">
            <a:lnSpc>
              <a:spcPct val="90000"/>
            </a:lnSpc>
            <a:spcBef>
              <a:spcPct val="0"/>
            </a:spcBef>
            <a:spcAft>
              <a:spcPct val="35000"/>
            </a:spcAft>
          </a:pPr>
          <a:r>
            <a:rPr lang="en-US" sz="1500" kern="1200" dirty="0"/>
            <a:t>pressure population = pressure on leaders</a:t>
          </a:r>
        </a:p>
        <a:p>
          <a:pPr lvl="0" algn="ctr" defTabSz="666750" rtl="0">
            <a:lnSpc>
              <a:spcPct val="90000"/>
            </a:lnSpc>
            <a:spcBef>
              <a:spcPct val="0"/>
            </a:spcBef>
            <a:spcAft>
              <a:spcPct val="35000"/>
            </a:spcAft>
          </a:pPr>
          <a:r>
            <a:rPr lang="en-US" sz="1500" b="1" kern="1200" dirty="0"/>
            <a:t>NAIVE</a:t>
          </a:r>
          <a:endParaRPr lang="sk-SK" sz="1500" b="1" kern="1200" dirty="0"/>
        </a:p>
      </dsp:txBody>
      <dsp:txXfrm>
        <a:off x="4304989" y="348107"/>
        <a:ext cx="1740535" cy="717970"/>
      </dsp:txXfrm>
    </dsp:sp>
    <dsp:sp modelId="{C95CF77C-6277-4E98-9DC9-D9FA10CB771D}">
      <dsp:nvSpPr>
        <dsp:cNvPr id="0" name=""/>
        <dsp:cNvSpPr/>
      </dsp:nvSpPr>
      <dsp:spPr>
        <a:xfrm>
          <a:off x="4281102" y="1044321"/>
          <a:ext cx="3789924" cy="2262695"/>
        </a:xfrm>
        <a:prstGeom prst="ellipse">
          <a:avLst/>
        </a:prstGeom>
        <a:solidFill>
          <a:srgbClr val="00B0F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666750" rtl="0">
            <a:lnSpc>
              <a:spcPct val="90000"/>
            </a:lnSpc>
            <a:spcBef>
              <a:spcPct val="0"/>
            </a:spcBef>
            <a:spcAft>
              <a:spcPct val="35000"/>
            </a:spcAft>
          </a:pPr>
          <a:r>
            <a:rPr lang="en-US" sz="1500" kern="1200" dirty="0"/>
            <a:t>pressure institutions = pressure on leaders</a:t>
          </a:r>
        </a:p>
        <a:p>
          <a:pPr lvl="0" algn="ctr" defTabSz="666750" rtl="0">
            <a:lnSpc>
              <a:spcPct val="90000"/>
            </a:lnSpc>
            <a:spcBef>
              <a:spcPct val="0"/>
            </a:spcBef>
            <a:spcAft>
              <a:spcPct val="35000"/>
            </a:spcAft>
          </a:pPr>
          <a:r>
            <a:rPr lang="en-US" sz="1500" b="1" kern="1200" dirty="0"/>
            <a:t>DESTABILIZATION</a:t>
          </a:r>
          <a:endParaRPr lang="sk-SK" sz="1500" b="1" kern="1200" dirty="0"/>
        </a:p>
      </dsp:txBody>
      <dsp:txXfrm>
        <a:off x="6321830" y="1305401"/>
        <a:ext cx="1457663" cy="1740535"/>
      </dsp:txXfrm>
    </dsp:sp>
    <dsp:sp modelId="{9BB8EDB7-5112-40A5-A9BF-D9A40D85A514}">
      <dsp:nvSpPr>
        <dsp:cNvPr id="0" name=""/>
        <dsp:cNvSpPr/>
      </dsp:nvSpPr>
      <dsp:spPr>
        <a:xfrm>
          <a:off x="4079388" y="2062642"/>
          <a:ext cx="2262695" cy="2262695"/>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666750" rtl="0">
            <a:lnSpc>
              <a:spcPct val="90000"/>
            </a:lnSpc>
            <a:spcBef>
              <a:spcPct val="0"/>
            </a:spcBef>
            <a:spcAft>
              <a:spcPct val="35000"/>
            </a:spcAft>
          </a:pPr>
          <a:r>
            <a:rPr lang="en-US" sz="1500" kern="1200" dirty="0"/>
            <a:t>pressure individuals = leadership</a:t>
          </a:r>
        </a:p>
        <a:p>
          <a:pPr lvl="0" algn="ctr" defTabSz="666750" rtl="0">
            <a:lnSpc>
              <a:spcPct val="90000"/>
            </a:lnSpc>
            <a:spcBef>
              <a:spcPct val="0"/>
            </a:spcBef>
            <a:spcAft>
              <a:spcPct val="35000"/>
            </a:spcAft>
          </a:pPr>
          <a:r>
            <a:rPr lang="en-US" sz="1500" b="1" kern="1200" dirty="0"/>
            <a:t>TARGETING SUPPORT</a:t>
          </a:r>
          <a:endParaRPr lang="sk-SK" sz="1500" b="1" kern="1200" dirty="0"/>
        </a:p>
      </dsp:txBody>
      <dsp:txXfrm>
        <a:off x="4340468" y="3302773"/>
        <a:ext cx="1740535" cy="717970"/>
      </dsp:txXfrm>
    </dsp:sp>
    <dsp:sp modelId="{293FA685-A978-4F5C-BFF8-A20B89A93C05}">
      <dsp:nvSpPr>
        <dsp:cNvPr id="0" name=""/>
        <dsp:cNvSpPr/>
      </dsp:nvSpPr>
      <dsp:spPr>
        <a:xfrm>
          <a:off x="2444572" y="1044321"/>
          <a:ext cx="3459752" cy="2262695"/>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666750" rtl="0">
            <a:lnSpc>
              <a:spcPct val="90000"/>
            </a:lnSpc>
            <a:spcBef>
              <a:spcPct val="0"/>
            </a:spcBef>
            <a:spcAft>
              <a:spcPct val="35000"/>
            </a:spcAft>
          </a:pPr>
          <a:r>
            <a:rPr lang="en-US" sz="1500" kern="1200" dirty="0"/>
            <a:t>deny sources for continuing behavior</a:t>
          </a:r>
        </a:p>
        <a:p>
          <a:pPr lvl="0" algn="ctr" defTabSz="666750" rtl="0">
            <a:lnSpc>
              <a:spcPct val="90000"/>
            </a:lnSpc>
            <a:spcBef>
              <a:spcPct val="0"/>
            </a:spcBef>
            <a:spcAft>
              <a:spcPct val="35000"/>
            </a:spcAft>
          </a:pPr>
          <a:r>
            <a:rPr lang="en-US" sz="1500" b="1" kern="1200" dirty="0"/>
            <a:t>DENIAL</a:t>
          </a:r>
          <a:endParaRPr lang="sk-SK" sz="1500" b="1" kern="1200" dirty="0"/>
        </a:p>
      </dsp:txBody>
      <dsp:txXfrm>
        <a:off x="2710707" y="1305401"/>
        <a:ext cx="1330673" cy="1740535"/>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03EA9D-E7F2-4BEF-BC39-04188CF5372C}" type="datetimeFigureOut">
              <a:rPr lang="en-US" smtClean="0"/>
              <a:t>3/21/2022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2B9683-783C-4CEB-93D9-819ECD3A2142}" type="slidenum">
              <a:rPr lang="en-US" smtClean="0"/>
              <a:t>‹#›</a:t>
            </a:fld>
            <a:endParaRPr lang="en-US"/>
          </a:p>
        </p:txBody>
      </p:sp>
    </p:spTree>
    <p:extLst>
      <p:ext uri="{BB962C8B-B14F-4D97-AF65-F5344CB8AC3E}">
        <p14:creationId xmlns:p14="http://schemas.microsoft.com/office/powerpoint/2010/main" val="25751953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732A3-13E9-450F-A2CC-F26C3FC93B1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838663A-2C07-4281-89BD-B54FFD1C1EA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7D78DF7-8F6D-40E7-A1BA-1609416C80C1}"/>
              </a:ext>
            </a:extLst>
          </p:cNvPr>
          <p:cNvSpPr>
            <a:spLocks noGrp="1"/>
          </p:cNvSpPr>
          <p:nvPr>
            <p:ph type="dt" sz="half" idx="10"/>
          </p:nvPr>
        </p:nvSpPr>
        <p:spPr/>
        <p:txBody>
          <a:bodyPr/>
          <a:lstStyle/>
          <a:p>
            <a:fld id="{0D9DD1FD-BDE9-4E5F-ADAD-094BFECF3C63}" type="datetimeFigureOut">
              <a:rPr lang="en-US" smtClean="0"/>
              <a:t>3/21/2022</a:t>
            </a:fld>
            <a:endParaRPr lang="en-US"/>
          </a:p>
        </p:txBody>
      </p:sp>
      <p:sp>
        <p:nvSpPr>
          <p:cNvPr id="5" name="Footer Placeholder 4">
            <a:extLst>
              <a:ext uri="{FF2B5EF4-FFF2-40B4-BE49-F238E27FC236}">
                <a16:creationId xmlns:a16="http://schemas.microsoft.com/office/drawing/2014/main" id="{E76F2243-3E76-4477-9851-10A1AEA714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1DA1D9-2AB5-4060-92EB-2DE63AA766AD}"/>
              </a:ext>
            </a:extLst>
          </p:cNvPr>
          <p:cNvSpPr>
            <a:spLocks noGrp="1"/>
          </p:cNvSpPr>
          <p:nvPr>
            <p:ph type="sldNum" sz="quarter" idx="12"/>
          </p:nvPr>
        </p:nvSpPr>
        <p:spPr/>
        <p:txBody>
          <a:bodyPr/>
          <a:lstStyle/>
          <a:p>
            <a:fld id="{1BBAA933-A092-4827-968F-883A67E7CC61}" type="slidenum">
              <a:rPr lang="en-US" smtClean="0"/>
              <a:t>‹#›</a:t>
            </a:fld>
            <a:endParaRPr lang="en-US"/>
          </a:p>
        </p:txBody>
      </p:sp>
    </p:spTree>
    <p:extLst>
      <p:ext uri="{BB962C8B-B14F-4D97-AF65-F5344CB8AC3E}">
        <p14:creationId xmlns:p14="http://schemas.microsoft.com/office/powerpoint/2010/main" val="25047469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09682-B0B6-4A87-A5B9-61186D5FC5B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48092AE-D4D2-455F-A1E1-ABE7852AEE4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FFD1D9-37E2-4895-B004-64FF88C4CA20}"/>
              </a:ext>
            </a:extLst>
          </p:cNvPr>
          <p:cNvSpPr>
            <a:spLocks noGrp="1"/>
          </p:cNvSpPr>
          <p:nvPr>
            <p:ph type="dt" sz="half" idx="10"/>
          </p:nvPr>
        </p:nvSpPr>
        <p:spPr/>
        <p:txBody>
          <a:bodyPr/>
          <a:lstStyle/>
          <a:p>
            <a:fld id="{0D9DD1FD-BDE9-4E5F-ADAD-094BFECF3C63}" type="datetimeFigureOut">
              <a:rPr lang="en-US" smtClean="0"/>
              <a:t>3/21/2022</a:t>
            </a:fld>
            <a:endParaRPr lang="en-US"/>
          </a:p>
        </p:txBody>
      </p:sp>
      <p:sp>
        <p:nvSpPr>
          <p:cNvPr id="5" name="Footer Placeholder 4">
            <a:extLst>
              <a:ext uri="{FF2B5EF4-FFF2-40B4-BE49-F238E27FC236}">
                <a16:creationId xmlns:a16="http://schemas.microsoft.com/office/drawing/2014/main" id="{E322EE7E-9883-40D1-A3E4-EB85238868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8FA2FA-6228-460E-9652-D6D8E6F2B1C6}"/>
              </a:ext>
            </a:extLst>
          </p:cNvPr>
          <p:cNvSpPr>
            <a:spLocks noGrp="1"/>
          </p:cNvSpPr>
          <p:nvPr>
            <p:ph type="sldNum" sz="quarter" idx="12"/>
          </p:nvPr>
        </p:nvSpPr>
        <p:spPr/>
        <p:txBody>
          <a:bodyPr/>
          <a:lstStyle/>
          <a:p>
            <a:fld id="{1BBAA933-A092-4827-968F-883A67E7CC61}" type="slidenum">
              <a:rPr lang="en-US" smtClean="0"/>
              <a:t>‹#›</a:t>
            </a:fld>
            <a:endParaRPr lang="en-US"/>
          </a:p>
        </p:txBody>
      </p:sp>
    </p:spTree>
    <p:extLst>
      <p:ext uri="{BB962C8B-B14F-4D97-AF65-F5344CB8AC3E}">
        <p14:creationId xmlns:p14="http://schemas.microsoft.com/office/powerpoint/2010/main" val="35659250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05F417-F6A3-4BE9-A23B-CF1CDDA19F3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7071D4C-4C93-4D94-A296-2D406C2E60C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6C4945-0557-4BC8-B4CE-4035D52C0FBF}"/>
              </a:ext>
            </a:extLst>
          </p:cNvPr>
          <p:cNvSpPr>
            <a:spLocks noGrp="1"/>
          </p:cNvSpPr>
          <p:nvPr>
            <p:ph type="dt" sz="half" idx="10"/>
          </p:nvPr>
        </p:nvSpPr>
        <p:spPr/>
        <p:txBody>
          <a:bodyPr/>
          <a:lstStyle/>
          <a:p>
            <a:fld id="{0D9DD1FD-BDE9-4E5F-ADAD-094BFECF3C63}" type="datetimeFigureOut">
              <a:rPr lang="en-US" smtClean="0"/>
              <a:t>3/21/2022</a:t>
            </a:fld>
            <a:endParaRPr lang="en-US"/>
          </a:p>
        </p:txBody>
      </p:sp>
      <p:sp>
        <p:nvSpPr>
          <p:cNvPr id="5" name="Footer Placeholder 4">
            <a:extLst>
              <a:ext uri="{FF2B5EF4-FFF2-40B4-BE49-F238E27FC236}">
                <a16:creationId xmlns:a16="http://schemas.microsoft.com/office/drawing/2014/main" id="{F4B0B73D-86F3-4CAF-98CA-23443A7707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CF3F30-BD33-49D2-AAF6-ED2DF2F81EF7}"/>
              </a:ext>
            </a:extLst>
          </p:cNvPr>
          <p:cNvSpPr>
            <a:spLocks noGrp="1"/>
          </p:cNvSpPr>
          <p:nvPr>
            <p:ph type="sldNum" sz="quarter" idx="12"/>
          </p:nvPr>
        </p:nvSpPr>
        <p:spPr/>
        <p:txBody>
          <a:bodyPr/>
          <a:lstStyle/>
          <a:p>
            <a:fld id="{1BBAA933-A092-4827-968F-883A67E7CC61}" type="slidenum">
              <a:rPr lang="en-US" smtClean="0"/>
              <a:t>‹#›</a:t>
            </a:fld>
            <a:endParaRPr lang="en-US"/>
          </a:p>
        </p:txBody>
      </p:sp>
    </p:spTree>
    <p:extLst>
      <p:ext uri="{BB962C8B-B14F-4D97-AF65-F5344CB8AC3E}">
        <p14:creationId xmlns:p14="http://schemas.microsoft.com/office/powerpoint/2010/main" val="38163574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A5A42-3B0B-4ACC-814C-5DA9F956105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C55EA1F-C4B8-46AC-B098-239CE74C4CF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052E73-8526-4E36-9C6B-949043B4314C}"/>
              </a:ext>
            </a:extLst>
          </p:cNvPr>
          <p:cNvSpPr>
            <a:spLocks noGrp="1"/>
          </p:cNvSpPr>
          <p:nvPr>
            <p:ph type="dt" sz="half" idx="10"/>
          </p:nvPr>
        </p:nvSpPr>
        <p:spPr/>
        <p:txBody>
          <a:bodyPr/>
          <a:lstStyle/>
          <a:p>
            <a:fld id="{0D9DD1FD-BDE9-4E5F-ADAD-094BFECF3C63}" type="datetimeFigureOut">
              <a:rPr lang="en-US" smtClean="0"/>
              <a:t>3/21/2022</a:t>
            </a:fld>
            <a:endParaRPr lang="en-US"/>
          </a:p>
        </p:txBody>
      </p:sp>
      <p:sp>
        <p:nvSpPr>
          <p:cNvPr id="5" name="Footer Placeholder 4">
            <a:extLst>
              <a:ext uri="{FF2B5EF4-FFF2-40B4-BE49-F238E27FC236}">
                <a16:creationId xmlns:a16="http://schemas.microsoft.com/office/drawing/2014/main" id="{13C47D3A-22A3-4356-829A-D0B3A88FA2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94557A-0ADB-411A-AE28-A04B1401FDD6}"/>
              </a:ext>
            </a:extLst>
          </p:cNvPr>
          <p:cNvSpPr>
            <a:spLocks noGrp="1"/>
          </p:cNvSpPr>
          <p:nvPr>
            <p:ph type="sldNum" sz="quarter" idx="12"/>
          </p:nvPr>
        </p:nvSpPr>
        <p:spPr/>
        <p:txBody>
          <a:bodyPr/>
          <a:lstStyle/>
          <a:p>
            <a:fld id="{1BBAA933-A092-4827-968F-883A67E7CC61}" type="slidenum">
              <a:rPr lang="en-US" smtClean="0"/>
              <a:t>‹#›</a:t>
            </a:fld>
            <a:endParaRPr lang="en-US"/>
          </a:p>
        </p:txBody>
      </p:sp>
    </p:spTree>
    <p:extLst>
      <p:ext uri="{BB962C8B-B14F-4D97-AF65-F5344CB8AC3E}">
        <p14:creationId xmlns:p14="http://schemas.microsoft.com/office/powerpoint/2010/main" val="19805626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003D3-F3B7-4F46-A7A7-17630F66985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1F6E382-D2A4-4082-ACD7-0AD7D32E6F8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0B26A82-D457-4C3D-B487-839E8297385C}"/>
              </a:ext>
            </a:extLst>
          </p:cNvPr>
          <p:cNvSpPr>
            <a:spLocks noGrp="1"/>
          </p:cNvSpPr>
          <p:nvPr>
            <p:ph type="dt" sz="half" idx="10"/>
          </p:nvPr>
        </p:nvSpPr>
        <p:spPr/>
        <p:txBody>
          <a:bodyPr/>
          <a:lstStyle/>
          <a:p>
            <a:fld id="{0D9DD1FD-BDE9-4E5F-ADAD-094BFECF3C63}" type="datetimeFigureOut">
              <a:rPr lang="en-US" smtClean="0"/>
              <a:t>3/21/2022</a:t>
            </a:fld>
            <a:endParaRPr lang="en-US"/>
          </a:p>
        </p:txBody>
      </p:sp>
      <p:sp>
        <p:nvSpPr>
          <p:cNvPr id="5" name="Footer Placeholder 4">
            <a:extLst>
              <a:ext uri="{FF2B5EF4-FFF2-40B4-BE49-F238E27FC236}">
                <a16:creationId xmlns:a16="http://schemas.microsoft.com/office/drawing/2014/main" id="{9975D524-C68B-4CC1-AE46-84D1A5FB4B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E1327D-05DA-4F3F-8746-E352E3D84C98}"/>
              </a:ext>
            </a:extLst>
          </p:cNvPr>
          <p:cNvSpPr>
            <a:spLocks noGrp="1"/>
          </p:cNvSpPr>
          <p:nvPr>
            <p:ph type="sldNum" sz="quarter" idx="12"/>
          </p:nvPr>
        </p:nvSpPr>
        <p:spPr/>
        <p:txBody>
          <a:bodyPr/>
          <a:lstStyle/>
          <a:p>
            <a:fld id="{1BBAA933-A092-4827-968F-883A67E7CC61}" type="slidenum">
              <a:rPr lang="en-US" smtClean="0"/>
              <a:t>‹#›</a:t>
            </a:fld>
            <a:endParaRPr lang="en-US"/>
          </a:p>
        </p:txBody>
      </p:sp>
    </p:spTree>
    <p:extLst>
      <p:ext uri="{BB962C8B-B14F-4D97-AF65-F5344CB8AC3E}">
        <p14:creationId xmlns:p14="http://schemas.microsoft.com/office/powerpoint/2010/main" val="20561240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281EA-1569-48E6-B3EB-AAE127D2050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1B06AD-9FDA-4CD3-913F-CF72AD2B79B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F9A35F7-66F0-473E-AD6F-526621E12AB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9939FD0-3E80-44C0-A8C3-37761C3EA85F}"/>
              </a:ext>
            </a:extLst>
          </p:cNvPr>
          <p:cNvSpPr>
            <a:spLocks noGrp="1"/>
          </p:cNvSpPr>
          <p:nvPr>
            <p:ph type="dt" sz="half" idx="10"/>
          </p:nvPr>
        </p:nvSpPr>
        <p:spPr/>
        <p:txBody>
          <a:bodyPr/>
          <a:lstStyle/>
          <a:p>
            <a:fld id="{0D9DD1FD-BDE9-4E5F-ADAD-094BFECF3C63}" type="datetimeFigureOut">
              <a:rPr lang="en-US" smtClean="0"/>
              <a:t>3/21/2022</a:t>
            </a:fld>
            <a:endParaRPr lang="en-US"/>
          </a:p>
        </p:txBody>
      </p:sp>
      <p:sp>
        <p:nvSpPr>
          <p:cNvPr id="6" name="Footer Placeholder 5">
            <a:extLst>
              <a:ext uri="{FF2B5EF4-FFF2-40B4-BE49-F238E27FC236}">
                <a16:creationId xmlns:a16="http://schemas.microsoft.com/office/drawing/2014/main" id="{F512371C-0EDE-452E-AFCF-1884E0FC18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065496-B84D-4EB7-A736-1579D8BCA0E3}"/>
              </a:ext>
            </a:extLst>
          </p:cNvPr>
          <p:cNvSpPr>
            <a:spLocks noGrp="1"/>
          </p:cNvSpPr>
          <p:nvPr>
            <p:ph type="sldNum" sz="quarter" idx="12"/>
          </p:nvPr>
        </p:nvSpPr>
        <p:spPr/>
        <p:txBody>
          <a:bodyPr/>
          <a:lstStyle/>
          <a:p>
            <a:fld id="{1BBAA933-A092-4827-968F-883A67E7CC61}" type="slidenum">
              <a:rPr lang="en-US" smtClean="0"/>
              <a:t>‹#›</a:t>
            </a:fld>
            <a:endParaRPr lang="en-US"/>
          </a:p>
        </p:txBody>
      </p:sp>
    </p:spTree>
    <p:extLst>
      <p:ext uri="{BB962C8B-B14F-4D97-AF65-F5344CB8AC3E}">
        <p14:creationId xmlns:p14="http://schemas.microsoft.com/office/powerpoint/2010/main" val="18031621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C6B5C-5158-487A-9EB4-0097B923EFA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B27A4AC-4AB8-48C0-83F8-7BDA75589B4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2595E32-BC20-4C2C-8025-74A17BF44DB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F26D29F-08F3-419F-AAC6-43C2B960D7B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17090BF-2718-4667-B6CC-DC650FFE347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460E8B8-99B7-4424-A853-FE85DA4E7F0B}"/>
              </a:ext>
            </a:extLst>
          </p:cNvPr>
          <p:cNvSpPr>
            <a:spLocks noGrp="1"/>
          </p:cNvSpPr>
          <p:nvPr>
            <p:ph type="dt" sz="half" idx="10"/>
          </p:nvPr>
        </p:nvSpPr>
        <p:spPr/>
        <p:txBody>
          <a:bodyPr/>
          <a:lstStyle/>
          <a:p>
            <a:fld id="{0D9DD1FD-BDE9-4E5F-ADAD-094BFECF3C63}" type="datetimeFigureOut">
              <a:rPr lang="en-US" smtClean="0"/>
              <a:t>3/21/2022</a:t>
            </a:fld>
            <a:endParaRPr lang="en-US"/>
          </a:p>
        </p:txBody>
      </p:sp>
      <p:sp>
        <p:nvSpPr>
          <p:cNvPr id="8" name="Footer Placeholder 7">
            <a:extLst>
              <a:ext uri="{FF2B5EF4-FFF2-40B4-BE49-F238E27FC236}">
                <a16:creationId xmlns:a16="http://schemas.microsoft.com/office/drawing/2014/main" id="{56669142-DED2-4627-8BC4-0235B83B4AC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F619A40-01E9-40FC-8A87-91C0D92CC0BE}"/>
              </a:ext>
            </a:extLst>
          </p:cNvPr>
          <p:cNvSpPr>
            <a:spLocks noGrp="1"/>
          </p:cNvSpPr>
          <p:nvPr>
            <p:ph type="sldNum" sz="quarter" idx="12"/>
          </p:nvPr>
        </p:nvSpPr>
        <p:spPr/>
        <p:txBody>
          <a:bodyPr/>
          <a:lstStyle/>
          <a:p>
            <a:fld id="{1BBAA933-A092-4827-968F-883A67E7CC61}" type="slidenum">
              <a:rPr lang="en-US" smtClean="0"/>
              <a:t>‹#›</a:t>
            </a:fld>
            <a:endParaRPr lang="en-US"/>
          </a:p>
        </p:txBody>
      </p:sp>
    </p:spTree>
    <p:extLst>
      <p:ext uri="{BB962C8B-B14F-4D97-AF65-F5344CB8AC3E}">
        <p14:creationId xmlns:p14="http://schemas.microsoft.com/office/powerpoint/2010/main" val="30610352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6DB29-C1F4-4B46-A435-EE290872FA4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49CCA74-4B4A-4A83-AB4B-295AE34ADA39}"/>
              </a:ext>
            </a:extLst>
          </p:cNvPr>
          <p:cNvSpPr>
            <a:spLocks noGrp="1"/>
          </p:cNvSpPr>
          <p:nvPr>
            <p:ph type="dt" sz="half" idx="10"/>
          </p:nvPr>
        </p:nvSpPr>
        <p:spPr/>
        <p:txBody>
          <a:bodyPr/>
          <a:lstStyle/>
          <a:p>
            <a:fld id="{0D9DD1FD-BDE9-4E5F-ADAD-094BFECF3C63}" type="datetimeFigureOut">
              <a:rPr lang="en-US" smtClean="0"/>
              <a:t>3/21/2022</a:t>
            </a:fld>
            <a:endParaRPr lang="en-US"/>
          </a:p>
        </p:txBody>
      </p:sp>
      <p:sp>
        <p:nvSpPr>
          <p:cNvPr id="4" name="Footer Placeholder 3">
            <a:extLst>
              <a:ext uri="{FF2B5EF4-FFF2-40B4-BE49-F238E27FC236}">
                <a16:creationId xmlns:a16="http://schemas.microsoft.com/office/drawing/2014/main" id="{C65903FF-CCF3-446C-9DE4-167992FD8C2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D615691-AE61-4CDE-99C6-4849CC0B9A90}"/>
              </a:ext>
            </a:extLst>
          </p:cNvPr>
          <p:cNvSpPr>
            <a:spLocks noGrp="1"/>
          </p:cNvSpPr>
          <p:nvPr>
            <p:ph type="sldNum" sz="quarter" idx="12"/>
          </p:nvPr>
        </p:nvSpPr>
        <p:spPr/>
        <p:txBody>
          <a:bodyPr/>
          <a:lstStyle/>
          <a:p>
            <a:fld id="{1BBAA933-A092-4827-968F-883A67E7CC61}" type="slidenum">
              <a:rPr lang="en-US" smtClean="0"/>
              <a:t>‹#›</a:t>
            </a:fld>
            <a:endParaRPr lang="en-US"/>
          </a:p>
        </p:txBody>
      </p:sp>
    </p:spTree>
    <p:extLst>
      <p:ext uri="{BB962C8B-B14F-4D97-AF65-F5344CB8AC3E}">
        <p14:creationId xmlns:p14="http://schemas.microsoft.com/office/powerpoint/2010/main" val="25099389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2B786AF-8920-481E-AD2E-85497973BC3D}"/>
              </a:ext>
            </a:extLst>
          </p:cNvPr>
          <p:cNvSpPr>
            <a:spLocks noGrp="1"/>
          </p:cNvSpPr>
          <p:nvPr>
            <p:ph type="dt" sz="half" idx="10"/>
          </p:nvPr>
        </p:nvSpPr>
        <p:spPr/>
        <p:txBody>
          <a:bodyPr/>
          <a:lstStyle/>
          <a:p>
            <a:fld id="{0D9DD1FD-BDE9-4E5F-ADAD-094BFECF3C63}" type="datetimeFigureOut">
              <a:rPr lang="en-US" smtClean="0"/>
              <a:t>3/21/2022</a:t>
            </a:fld>
            <a:endParaRPr lang="en-US"/>
          </a:p>
        </p:txBody>
      </p:sp>
      <p:sp>
        <p:nvSpPr>
          <p:cNvPr id="3" name="Footer Placeholder 2">
            <a:extLst>
              <a:ext uri="{FF2B5EF4-FFF2-40B4-BE49-F238E27FC236}">
                <a16:creationId xmlns:a16="http://schemas.microsoft.com/office/drawing/2014/main" id="{56D5DBE4-CF4C-4445-9739-B2A556F20B0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384E5D5-F221-4429-981B-EF80D1718747}"/>
              </a:ext>
            </a:extLst>
          </p:cNvPr>
          <p:cNvSpPr>
            <a:spLocks noGrp="1"/>
          </p:cNvSpPr>
          <p:nvPr>
            <p:ph type="sldNum" sz="quarter" idx="12"/>
          </p:nvPr>
        </p:nvSpPr>
        <p:spPr/>
        <p:txBody>
          <a:bodyPr/>
          <a:lstStyle/>
          <a:p>
            <a:fld id="{1BBAA933-A092-4827-968F-883A67E7CC61}" type="slidenum">
              <a:rPr lang="en-US" smtClean="0"/>
              <a:t>‹#›</a:t>
            </a:fld>
            <a:endParaRPr lang="en-US"/>
          </a:p>
        </p:txBody>
      </p:sp>
    </p:spTree>
    <p:extLst>
      <p:ext uri="{BB962C8B-B14F-4D97-AF65-F5344CB8AC3E}">
        <p14:creationId xmlns:p14="http://schemas.microsoft.com/office/powerpoint/2010/main" val="2747999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0A6F5-6F33-4F78-B959-6CFB8242D2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7DD0EBC-A511-42B7-A22E-79AB2072293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0FD937B-489D-49E3-8A2E-FE59B7BD81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EAF21A0-6AD0-44C6-9721-C30F155DE12D}"/>
              </a:ext>
            </a:extLst>
          </p:cNvPr>
          <p:cNvSpPr>
            <a:spLocks noGrp="1"/>
          </p:cNvSpPr>
          <p:nvPr>
            <p:ph type="dt" sz="half" idx="10"/>
          </p:nvPr>
        </p:nvSpPr>
        <p:spPr/>
        <p:txBody>
          <a:bodyPr/>
          <a:lstStyle/>
          <a:p>
            <a:fld id="{0D9DD1FD-BDE9-4E5F-ADAD-094BFECF3C63}" type="datetimeFigureOut">
              <a:rPr lang="en-US" smtClean="0"/>
              <a:t>3/21/2022</a:t>
            </a:fld>
            <a:endParaRPr lang="en-US"/>
          </a:p>
        </p:txBody>
      </p:sp>
      <p:sp>
        <p:nvSpPr>
          <p:cNvPr id="6" name="Footer Placeholder 5">
            <a:extLst>
              <a:ext uri="{FF2B5EF4-FFF2-40B4-BE49-F238E27FC236}">
                <a16:creationId xmlns:a16="http://schemas.microsoft.com/office/drawing/2014/main" id="{53A7F367-5F68-4A8C-8F0A-8B9A2BBDD0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DC695FC-213B-4419-9AD7-37E49F951056}"/>
              </a:ext>
            </a:extLst>
          </p:cNvPr>
          <p:cNvSpPr>
            <a:spLocks noGrp="1"/>
          </p:cNvSpPr>
          <p:nvPr>
            <p:ph type="sldNum" sz="quarter" idx="12"/>
          </p:nvPr>
        </p:nvSpPr>
        <p:spPr/>
        <p:txBody>
          <a:bodyPr/>
          <a:lstStyle/>
          <a:p>
            <a:fld id="{1BBAA933-A092-4827-968F-883A67E7CC61}" type="slidenum">
              <a:rPr lang="en-US" smtClean="0"/>
              <a:t>‹#›</a:t>
            </a:fld>
            <a:endParaRPr lang="en-US"/>
          </a:p>
        </p:txBody>
      </p:sp>
    </p:spTree>
    <p:extLst>
      <p:ext uri="{BB962C8B-B14F-4D97-AF65-F5344CB8AC3E}">
        <p14:creationId xmlns:p14="http://schemas.microsoft.com/office/powerpoint/2010/main" val="11243567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418BF-3E06-427B-B043-780C14D4A7A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F4CC19D-D784-4592-A176-F55CA4C111E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F9700B8-E364-4A75-87A3-A190BF1BC0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81053EA-0096-4988-9456-22749E1D98E6}"/>
              </a:ext>
            </a:extLst>
          </p:cNvPr>
          <p:cNvSpPr>
            <a:spLocks noGrp="1"/>
          </p:cNvSpPr>
          <p:nvPr>
            <p:ph type="dt" sz="half" idx="10"/>
          </p:nvPr>
        </p:nvSpPr>
        <p:spPr/>
        <p:txBody>
          <a:bodyPr/>
          <a:lstStyle/>
          <a:p>
            <a:fld id="{0D9DD1FD-BDE9-4E5F-ADAD-094BFECF3C63}" type="datetimeFigureOut">
              <a:rPr lang="en-US" smtClean="0"/>
              <a:t>3/21/2022</a:t>
            </a:fld>
            <a:endParaRPr lang="en-US"/>
          </a:p>
        </p:txBody>
      </p:sp>
      <p:sp>
        <p:nvSpPr>
          <p:cNvPr id="6" name="Footer Placeholder 5">
            <a:extLst>
              <a:ext uri="{FF2B5EF4-FFF2-40B4-BE49-F238E27FC236}">
                <a16:creationId xmlns:a16="http://schemas.microsoft.com/office/drawing/2014/main" id="{D4439B31-1552-47A6-B3EC-2DB3481601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7E7A24-292A-4055-AF2E-DB84CF165B81}"/>
              </a:ext>
            </a:extLst>
          </p:cNvPr>
          <p:cNvSpPr>
            <a:spLocks noGrp="1"/>
          </p:cNvSpPr>
          <p:nvPr>
            <p:ph type="sldNum" sz="quarter" idx="12"/>
          </p:nvPr>
        </p:nvSpPr>
        <p:spPr/>
        <p:txBody>
          <a:bodyPr/>
          <a:lstStyle/>
          <a:p>
            <a:fld id="{1BBAA933-A092-4827-968F-883A67E7CC61}" type="slidenum">
              <a:rPr lang="en-US" smtClean="0"/>
              <a:t>‹#›</a:t>
            </a:fld>
            <a:endParaRPr lang="en-US"/>
          </a:p>
        </p:txBody>
      </p:sp>
    </p:spTree>
    <p:extLst>
      <p:ext uri="{BB962C8B-B14F-4D97-AF65-F5344CB8AC3E}">
        <p14:creationId xmlns:p14="http://schemas.microsoft.com/office/powerpoint/2010/main" val="12870007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1B9871-6681-426D-80A6-A026B657910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22DF2D0-7145-4625-B1C2-DA0A7C9A563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36989E-9ADD-485F-ACE4-9FF166C8D6C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9DD1FD-BDE9-4E5F-ADAD-094BFECF3C63}" type="datetimeFigureOut">
              <a:rPr lang="en-US" smtClean="0"/>
              <a:t>3/21/2022</a:t>
            </a:fld>
            <a:endParaRPr lang="en-US"/>
          </a:p>
        </p:txBody>
      </p:sp>
      <p:sp>
        <p:nvSpPr>
          <p:cNvPr id="5" name="Footer Placeholder 4">
            <a:extLst>
              <a:ext uri="{FF2B5EF4-FFF2-40B4-BE49-F238E27FC236}">
                <a16:creationId xmlns:a16="http://schemas.microsoft.com/office/drawing/2014/main" id="{7B7E8AE5-E11E-47B6-B6DB-AAD2A526DB5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7BE5A47-B017-4D98-BAF5-5E462DE6A2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BAA933-A092-4827-968F-883A67E7CC61}" type="slidenum">
              <a:rPr lang="en-US" smtClean="0"/>
              <a:t>‹#›</a:t>
            </a:fld>
            <a:endParaRPr lang="en-US"/>
          </a:p>
        </p:txBody>
      </p:sp>
    </p:spTree>
    <p:extLst>
      <p:ext uri="{BB962C8B-B14F-4D97-AF65-F5344CB8AC3E}">
        <p14:creationId xmlns:p14="http://schemas.microsoft.com/office/powerpoint/2010/main" val="35207757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home.treasury.gov/news/press-releases/jy0070"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A1A9F80-BC88-44E7-89C6-6C042AFAD721}"/>
              </a:ext>
            </a:extLst>
          </p:cNvPr>
          <p:cNvSpPr>
            <a:spLocks noGrp="1"/>
          </p:cNvSpPr>
          <p:nvPr>
            <p:ph type="subTitle" idx="1"/>
          </p:nvPr>
        </p:nvSpPr>
        <p:spPr>
          <a:xfrm>
            <a:off x="5805322" y="3100383"/>
            <a:ext cx="5382344" cy="911117"/>
          </a:xfrm>
        </p:spPr>
        <p:txBody>
          <a:bodyPr>
            <a:normAutofit/>
          </a:bodyPr>
          <a:lstStyle/>
          <a:p>
            <a:pPr algn="l"/>
            <a:r>
              <a:rPr lang="en-US" sz="2000" dirty="0"/>
              <a:t>IREn5012 International Sanctions</a:t>
            </a:r>
          </a:p>
          <a:p>
            <a:pPr algn="l"/>
            <a:r>
              <a:rPr lang="en-US" sz="2000" dirty="0"/>
              <a:t>dr. Martin </a:t>
            </a:r>
            <a:r>
              <a:rPr lang="en-US" sz="2000" dirty="0" err="1"/>
              <a:t>Chovan</a:t>
            </a:r>
            <a:r>
              <a:rPr lang="sk-SK" sz="2000" dirty="0"/>
              <a:t>čík</a:t>
            </a:r>
            <a:endParaRPr lang="en-US" sz="2000" dirty="0"/>
          </a:p>
        </p:txBody>
      </p:sp>
      <p:pic>
        <p:nvPicPr>
          <p:cNvPr id="5" name="Picture 4">
            <a:extLst>
              <a:ext uri="{FF2B5EF4-FFF2-40B4-BE49-F238E27FC236}">
                <a16:creationId xmlns:a16="http://schemas.microsoft.com/office/drawing/2014/main" id="{70B704F6-9350-498C-B448-F4AB8653709C}"/>
              </a:ext>
            </a:extLst>
          </p:cNvPr>
          <p:cNvPicPr>
            <a:picLocks noChangeAspect="1"/>
          </p:cNvPicPr>
          <p:nvPr/>
        </p:nvPicPr>
        <p:blipFill rotWithShape="1">
          <a:blip r:embed="rId2"/>
          <a:srcRect l="9091" t="5555" r="-3" b="14532"/>
          <a:stretch/>
        </p:blipFill>
        <p:spPr>
          <a:xfrm>
            <a:off x="20" y="10"/>
            <a:ext cx="5836538" cy="5130404"/>
          </a:xfrm>
          <a:custGeom>
            <a:avLst/>
            <a:gdLst/>
            <a:ahLst/>
            <a:cxnLst/>
            <a:rect l="l" t="t" r="r" b="b"/>
            <a:pathLst>
              <a:path w="5836558" h="5130414">
                <a:moveTo>
                  <a:pt x="0" y="0"/>
                </a:moveTo>
                <a:lnTo>
                  <a:pt x="3460503" y="0"/>
                </a:lnTo>
                <a:lnTo>
                  <a:pt x="5836558" y="5130414"/>
                </a:lnTo>
                <a:lnTo>
                  <a:pt x="0" y="5130414"/>
                </a:lnTo>
                <a:close/>
              </a:path>
            </a:pathLst>
          </a:custGeom>
        </p:spPr>
      </p:pic>
      <p:sp>
        <p:nvSpPr>
          <p:cNvPr id="2" name="Title 1">
            <a:extLst>
              <a:ext uri="{FF2B5EF4-FFF2-40B4-BE49-F238E27FC236}">
                <a16:creationId xmlns:a16="http://schemas.microsoft.com/office/drawing/2014/main" id="{4ACCCA6A-D588-4AE8-8345-BE2E06F1DE43}"/>
              </a:ext>
            </a:extLst>
          </p:cNvPr>
          <p:cNvSpPr>
            <a:spLocks noGrp="1"/>
          </p:cNvSpPr>
          <p:nvPr>
            <p:ph type="ctrTitle"/>
          </p:nvPr>
        </p:nvSpPr>
        <p:spPr>
          <a:xfrm>
            <a:off x="5639189" y="502128"/>
            <a:ext cx="5714611" cy="2390459"/>
          </a:xfrm>
        </p:spPr>
        <p:txBody>
          <a:bodyPr>
            <a:normAutofit/>
          </a:bodyPr>
          <a:lstStyle/>
          <a:p>
            <a:pPr algn="l"/>
            <a:r>
              <a:rPr lang="en-US" sz="5400" dirty="0"/>
              <a:t>Sanctions targeting and logics</a:t>
            </a:r>
          </a:p>
        </p:txBody>
      </p:sp>
      <p:sp>
        <p:nvSpPr>
          <p:cNvPr id="14" name="Freeform: Shape 13">
            <a:extLst>
              <a:ext uri="{FF2B5EF4-FFF2-40B4-BE49-F238E27FC236}">
                <a16:creationId xmlns:a16="http://schemas.microsoft.com/office/drawing/2014/main" id="{49FC0429-1777-4051-AFA1-A3E8593C0C7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6108152" y="5292510"/>
            <a:ext cx="6083848" cy="1565491"/>
          </a:xfrm>
          <a:custGeom>
            <a:avLst/>
            <a:gdLst>
              <a:gd name="connsiteX0" fmla="*/ 0 w 6083848"/>
              <a:gd name="connsiteY0" fmla="*/ 1565491 h 1565491"/>
              <a:gd name="connsiteX1" fmla="*/ 6083848 w 6083848"/>
              <a:gd name="connsiteY1" fmla="*/ 1565491 h 1565491"/>
              <a:gd name="connsiteX2" fmla="*/ 6083848 w 6083848"/>
              <a:gd name="connsiteY2" fmla="*/ 0 h 1565491"/>
              <a:gd name="connsiteX3" fmla="*/ 1692132 w 6083848"/>
              <a:gd name="connsiteY3" fmla="*/ 0 h 1565491"/>
              <a:gd name="connsiteX4" fmla="*/ 1186806 w 6083848"/>
              <a:gd name="connsiteY4" fmla="*/ 0 h 1565491"/>
              <a:gd name="connsiteX5" fmla="*/ 1186070 w 6083848"/>
              <a:gd name="connsiteY5" fmla="*/ 1591 h 1565491"/>
              <a:gd name="connsiteX6" fmla="*/ 724290 w 6083848"/>
              <a:gd name="connsiteY6" fmla="*/ 1591 h 156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3848" h="1565491">
                <a:moveTo>
                  <a:pt x="0" y="1565491"/>
                </a:moveTo>
                <a:lnTo>
                  <a:pt x="6083848" y="1565491"/>
                </a:lnTo>
                <a:lnTo>
                  <a:pt x="6083848" y="0"/>
                </a:lnTo>
                <a:lnTo>
                  <a:pt x="1692132" y="0"/>
                </a:lnTo>
                <a:lnTo>
                  <a:pt x="1186806" y="0"/>
                </a:lnTo>
                <a:lnTo>
                  <a:pt x="1186070" y="1591"/>
                </a:lnTo>
                <a:lnTo>
                  <a:pt x="724290" y="1591"/>
                </a:lnTo>
                <a:close/>
              </a:path>
            </a:pathLst>
          </a:custGeom>
          <a:solidFill>
            <a:srgbClr val="B4B4B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38D3B1B8-B04F-487E-87AF-E6DDAAFBF3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5292509"/>
            <a:ext cx="6670682" cy="1565491"/>
          </a:xfrm>
          <a:custGeom>
            <a:avLst/>
            <a:gdLst>
              <a:gd name="connsiteX0" fmla="*/ 0 w 6670682"/>
              <a:gd name="connsiteY0" fmla="*/ 1565491 h 1565491"/>
              <a:gd name="connsiteX1" fmla="*/ 526312 w 6670682"/>
              <a:gd name="connsiteY1" fmla="*/ 1565491 h 1565491"/>
              <a:gd name="connsiteX2" fmla="*/ 5419344 w 6670682"/>
              <a:gd name="connsiteY2" fmla="*/ 1565491 h 1565491"/>
              <a:gd name="connsiteX3" fmla="*/ 5945656 w 6670682"/>
              <a:gd name="connsiteY3" fmla="*/ 1565491 h 1565491"/>
              <a:gd name="connsiteX4" fmla="*/ 6670682 w 6670682"/>
              <a:gd name="connsiteY4" fmla="*/ 0 h 1565491"/>
              <a:gd name="connsiteX5" fmla="*/ 6144370 w 6670682"/>
              <a:gd name="connsiteY5" fmla="*/ 0 h 1565491"/>
              <a:gd name="connsiteX6" fmla="*/ 526312 w 6670682"/>
              <a:gd name="connsiteY6" fmla="*/ 0 h 1565491"/>
              <a:gd name="connsiteX7" fmla="*/ 0 w 6670682"/>
              <a:gd name="connsiteY7" fmla="*/ 0 h 156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70682" h="1565491">
                <a:moveTo>
                  <a:pt x="0" y="1565491"/>
                </a:moveTo>
                <a:lnTo>
                  <a:pt x="526312" y="1565491"/>
                </a:lnTo>
                <a:lnTo>
                  <a:pt x="5419344" y="1565491"/>
                </a:lnTo>
                <a:lnTo>
                  <a:pt x="5945656" y="1565491"/>
                </a:lnTo>
                <a:lnTo>
                  <a:pt x="6670682" y="0"/>
                </a:lnTo>
                <a:lnTo>
                  <a:pt x="6144370" y="0"/>
                </a:lnTo>
                <a:lnTo>
                  <a:pt x="526312" y="0"/>
                </a:lnTo>
                <a:lnTo>
                  <a:pt x="0" y="0"/>
                </a:lnTo>
                <a:close/>
              </a:path>
            </a:pathLst>
          </a:cu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7503912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useBgFill="1">
        <p:nvSpPr>
          <p:cNvPr id="137" name="Rectangle 136">
            <a:extLst>
              <a:ext uri="{FF2B5EF4-FFF2-40B4-BE49-F238E27FC236}">
                <a16:creationId xmlns:a16="http://schemas.microsoft.com/office/drawing/2014/main" id="{955A2079-FA98-4876-80F0-72364A7D2EA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06" name="Title 1">
            <a:extLst>
              <a:ext uri="{FF2B5EF4-FFF2-40B4-BE49-F238E27FC236}">
                <a16:creationId xmlns:a16="http://schemas.microsoft.com/office/drawing/2014/main" id="{838F5E57-FBA9-4941-A951-54CAE35F49D0}"/>
              </a:ext>
            </a:extLst>
          </p:cNvPr>
          <p:cNvSpPr>
            <a:spLocks noGrp="1"/>
          </p:cNvSpPr>
          <p:nvPr>
            <p:ph type="title"/>
          </p:nvPr>
        </p:nvSpPr>
        <p:spPr>
          <a:xfrm>
            <a:off x="838200" y="557188"/>
            <a:ext cx="10515600" cy="1133499"/>
          </a:xfrm>
        </p:spPr>
        <p:txBody>
          <a:bodyPr>
            <a:normAutofit/>
          </a:bodyPr>
          <a:lstStyle/>
          <a:p>
            <a:pPr algn="ctr"/>
            <a:r>
              <a:rPr lang="en-US" altLang="cs-CZ" sz="5200"/>
              <a:t>Problems with naïve theory</a:t>
            </a:r>
          </a:p>
        </p:txBody>
      </p:sp>
      <p:sp>
        <p:nvSpPr>
          <p:cNvPr id="4" name="Slide Number Placeholder 3">
            <a:extLst>
              <a:ext uri="{FF2B5EF4-FFF2-40B4-BE49-F238E27FC236}">
                <a16:creationId xmlns:a16="http://schemas.microsoft.com/office/drawing/2014/main" id="{F128D4FA-C074-49A4-A1F8-37C639CE94A2}"/>
              </a:ext>
            </a:extLst>
          </p:cNvPr>
          <p:cNvSpPr>
            <a:spLocks noGrp="1"/>
          </p:cNvSpPr>
          <p:nvPr>
            <p:ph type="sldNum" sz="quarter" idx="12"/>
          </p:nvPr>
        </p:nvSpPr>
        <p:spPr>
          <a:xfrm>
            <a:off x="8610600" y="6356350"/>
            <a:ext cx="2743200" cy="365125"/>
          </a:xfrm>
        </p:spPr>
        <p:txBody>
          <a:bodyPr>
            <a:norm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Aft>
                <a:spcPts val="600"/>
              </a:spcAft>
            </a:pPr>
            <a:fld id="{C4032185-6C4A-4CC2-A9D8-7BBB5C24D841}" type="slidenum">
              <a:rPr lang="cs-CZ" altLang="sk-SK"/>
              <a:pPr>
                <a:spcAft>
                  <a:spcPts val="600"/>
                </a:spcAft>
              </a:pPr>
              <a:t>10</a:t>
            </a:fld>
            <a:endParaRPr lang="cs-CZ" altLang="sk-SK"/>
          </a:p>
        </p:txBody>
      </p:sp>
      <p:graphicFrame>
        <p:nvGraphicFramePr>
          <p:cNvPr id="46085" name="Content Placeholder 2">
            <a:extLst>
              <a:ext uri="{FF2B5EF4-FFF2-40B4-BE49-F238E27FC236}">
                <a16:creationId xmlns:a16="http://schemas.microsoft.com/office/drawing/2014/main" id="{81610C35-D23A-4C18-B9FC-26F34FE95EF7}"/>
              </a:ext>
            </a:extLst>
          </p:cNvPr>
          <p:cNvGraphicFramePr>
            <a:graphicFrameLocks noGrp="1"/>
          </p:cNvGraphicFramePr>
          <p:nvPr>
            <p:ph idx="1"/>
            <p:extLst>
              <p:ext uri="{D42A27DB-BD31-4B8C-83A1-F6EECF244321}">
                <p14:modId xmlns:p14="http://schemas.microsoft.com/office/powerpoint/2010/main" val="2292453831"/>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useBgFill="1">
        <p:nvSpPr>
          <p:cNvPr id="136" name="Rectangle 135">
            <a:extLst>
              <a:ext uri="{FF2B5EF4-FFF2-40B4-BE49-F238E27FC236}">
                <a16:creationId xmlns:a16="http://schemas.microsoft.com/office/drawing/2014/main" id="{777A147A-9ED8-46B4-8660-1B3C2AA880B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58" name="Title 1">
            <a:extLst>
              <a:ext uri="{FF2B5EF4-FFF2-40B4-BE49-F238E27FC236}">
                <a16:creationId xmlns:a16="http://schemas.microsoft.com/office/drawing/2014/main" id="{190D7ABE-EA16-4AC3-B56D-FED7E731700A}"/>
              </a:ext>
            </a:extLst>
          </p:cNvPr>
          <p:cNvSpPr>
            <a:spLocks noGrp="1"/>
          </p:cNvSpPr>
          <p:nvPr>
            <p:ph type="title"/>
          </p:nvPr>
        </p:nvSpPr>
        <p:spPr>
          <a:xfrm>
            <a:off x="841248" y="548640"/>
            <a:ext cx="3600860" cy="5431536"/>
          </a:xfrm>
        </p:spPr>
        <p:txBody>
          <a:bodyPr>
            <a:normAutofit/>
          </a:bodyPr>
          <a:lstStyle/>
          <a:p>
            <a:r>
              <a:rPr lang="en-US" altLang="cs-CZ" sz="5400" dirty="0"/>
              <a:t>How sanctions (should) coerce</a:t>
            </a:r>
          </a:p>
        </p:txBody>
      </p:sp>
      <p:sp>
        <p:nvSpPr>
          <p:cNvPr id="138"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83" name="Content Placeholder 2">
            <a:extLst>
              <a:ext uri="{FF2B5EF4-FFF2-40B4-BE49-F238E27FC236}">
                <a16:creationId xmlns:a16="http://schemas.microsoft.com/office/drawing/2014/main" id="{4B4BEC73-8728-466D-A4BF-8CDE131F25B3}"/>
              </a:ext>
            </a:extLst>
          </p:cNvPr>
          <p:cNvSpPr>
            <a:spLocks noGrp="1"/>
          </p:cNvSpPr>
          <p:nvPr>
            <p:ph idx="1"/>
          </p:nvPr>
        </p:nvSpPr>
        <p:spPr>
          <a:xfrm>
            <a:off x="5126418" y="552091"/>
            <a:ext cx="6224335" cy="5667734"/>
          </a:xfrm>
        </p:spPr>
        <p:txBody>
          <a:bodyPr anchor="ctr">
            <a:normAutofit fontScale="85000" lnSpcReduction="20000"/>
          </a:bodyPr>
          <a:lstStyle/>
          <a:p>
            <a:pPr>
              <a:defRPr/>
            </a:pPr>
            <a:r>
              <a:rPr lang="en-US" altLang="sk-SK" dirty="0"/>
              <a:t>losing the benefit of cooperation</a:t>
            </a:r>
          </a:p>
          <a:p>
            <a:pPr>
              <a:defRPr/>
            </a:pPr>
            <a:r>
              <a:rPr lang="en-US" altLang="sk-SK" b="1" dirty="0"/>
              <a:t>1. naïve theory</a:t>
            </a:r>
          </a:p>
          <a:p>
            <a:pPr lvl="1">
              <a:defRPr/>
            </a:pPr>
            <a:r>
              <a:rPr lang="en-US" altLang="sk-SK" dirty="0"/>
              <a:t>pain = gain</a:t>
            </a:r>
          </a:p>
          <a:p>
            <a:pPr lvl="1">
              <a:defRPr/>
            </a:pPr>
            <a:r>
              <a:rPr lang="en-US" altLang="sk-SK" dirty="0"/>
              <a:t>however - costs incurred by state need not be equated to costs incurred by leaders</a:t>
            </a:r>
          </a:p>
          <a:p>
            <a:pPr lvl="1">
              <a:defRPr/>
            </a:pPr>
            <a:r>
              <a:rPr lang="en-US" altLang="sk-SK" dirty="0"/>
              <a:t>still a strong approach in the USA</a:t>
            </a:r>
          </a:p>
          <a:p>
            <a:pPr>
              <a:defRPr/>
            </a:pPr>
            <a:r>
              <a:rPr lang="en-US" altLang="sk-SK" b="1" dirty="0"/>
              <a:t>2. destabilization</a:t>
            </a:r>
          </a:p>
          <a:p>
            <a:pPr>
              <a:defRPr/>
            </a:pPr>
            <a:r>
              <a:rPr lang="en-US" altLang="sk-SK" dirty="0"/>
              <a:t>for coercion to work, the political stability of the target should suffer </a:t>
            </a:r>
            <a:r>
              <a:rPr lang="en-US" altLang="sk-SK" b="1" dirty="0"/>
              <a:t>more from coming under pressure than from conceding</a:t>
            </a:r>
          </a:p>
          <a:p>
            <a:pPr marL="182563" lvl="1">
              <a:lnSpc>
                <a:spcPct val="95000"/>
              </a:lnSpc>
              <a:spcBef>
                <a:spcPts val="1200"/>
              </a:spcBef>
              <a:spcAft>
                <a:spcPts val="200"/>
              </a:spcAft>
              <a:buSzPct val="80000"/>
              <a:defRPr/>
            </a:pPr>
            <a:r>
              <a:rPr lang="en-US" altLang="sk-SK" dirty="0"/>
              <a:t>targeting becomes crucial </a:t>
            </a:r>
          </a:p>
          <a:p>
            <a:pPr marL="455613" lvl="2">
              <a:lnSpc>
                <a:spcPct val="95000"/>
              </a:lnSpc>
              <a:spcBef>
                <a:spcPts val="0"/>
              </a:spcBef>
              <a:spcAft>
                <a:spcPts val="200"/>
              </a:spcAft>
              <a:buSzPct val="80000"/>
              <a:defRPr/>
            </a:pPr>
            <a:r>
              <a:rPr lang="en-US" altLang="sk-SK" dirty="0"/>
              <a:t>selection of most directly translating pain to gain targets</a:t>
            </a:r>
          </a:p>
          <a:p>
            <a:pPr>
              <a:defRPr/>
            </a:pPr>
            <a:r>
              <a:rPr lang="en-US" altLang="sk-SK" dirty="0"/>
              <a:t>cost!</a:t>
            </a:r>
          </a:p>
          <a:p>
            <a:pPr lvl="1">
              <a:defRPr/>
            </a:pPr>
            <a:r>
              <a:rPr lang="en-US" altLang="sk-SK" dirty="0"/>
              <a:t>success more at 2,4% GDP decrease </a:t>
            </a:r>
          </a:p>
          <a:p>
            <a:pPr lvl="1">
              <a:defRPr/>
            </a:pPr>
            <a:r>
              <a:rPr lang="en-US" altLang="sk-SK" dirty="0"/>
              <a:t>failure average 1% decrease</a:t>
            </a:r>
          </a:p>
          <a:p>
            <a:pPr>
              <a:defRPr/>
            </a:pPr>
            <a:r>
              <a:rPr lang="en-US" altLang="sk-SK" b="1" dirty="0"/>
              <a:t>3. denial</a:t>
            </a:r>
          </a:p>
          <a:p>
            <a:pPr>
              <a:defRPr/>
            </a:pPr>
            <a:r>
              <a:rPr lang="en-US" altLang="sk-SK" b="1" dirty="0"/>
              <a:t>4. targeting</a:t>
            </a:r>
            <a:endParaRPr lang="en-US" altLang="sk-SK" sz="1900" dirty="0"/>
          </a:p>
        </p:txBody>
      </p:sp>
      <p:sp>
        <p:nvSpPr>
          <p:cNvPr id="4" name="Slide Number Placeholder 3">
            <a:extLst>
              <a:ext uri="{FF2B5EF4-FFF2-40B4-BE49-F238E27FC236}">
                <a16:creationId xmlns:a16="http://schemas.microsoft.com/office/drawing/2014/main" id="{95DECB73-62B2-420E-82DE-7393007E2CFB}"/>
              </a:ext>
            </a:extLst>
          </p:cNvPr>
          <p:cNvSpPr>
            <a:spLocks noGrp="1"/>
          </p:cNvSpPr>
          <p:nvPr>
            <p:ph type="sldNum" sz="quarter" idx="12"/>
          </p:nvPr>
        </p:nvSpPr>
        <p:spPr>
          <a:xfrm>
            <a:off x="8610600" y="6356350"/>
            <a:ext cx="2743200" cy="365125"/>
          </a:xfrm>
        </p:spPr>
        <p:txBody>
          <a:bodyPr>
            <a:norm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Aft>
                <a:spcPts val="600"/>
              </a:spcAft>
            </a:pPr>
            <a:fld id="{F2B81FBC-F8BD-43CB-97EA-A43DEF6C7331}" type="slidenum">
              <a:rPr lang="cs-CZ" altLang="sk-SK"/>
              <a:pPr>
                <a:spcAft>
                  <a:spcPts val="600"/>
                </a:spcAft>
              </a:pPr>
              <a:t>11</a:t>
            </a:fld>
            <a:endParaRPr lang="cs-CZ" altLang="sk-SK"/>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F85FC-E1B8-4AE1-8C82-B8AB9B95FCDD}"/>
              </a:ext>
            </a:extLst>
          </p:cNvPr>
          <p:cNvSpPr>
            <a:spLocks noGrp="1"/>
          </p:cNvSpPr>
          <p:nvPr>
            <p:ph type="title"/>
          </p:nvPr>
        </p:nvSpPr>
        <p:spPr>
          <a:xfrm>
            <a:off x="838200" y="365125"/>
            <a:ext cx="4085492" cy="960437"/>
          </a:xfrm>
          <a:solidFill>
            <a:srgbClr val="6CC4E4"/>
          </a:solidFill>
        </p:spPr>
        <p:style>
          <a:lnRef idx="3">
            <a:schemeClr val="lt1"/>
          </a:lnRef>
          <a:fillRef idx="1">
            <a:schemeClr val="accent5"/>
          </a:fillRef>
          <a:effectRef idx="1">
            <a:schemeClr val="accent5"/>
          </a:effectRef>
          <a:fontRef idx="minor">
            <a:schemeClr val="lt1"/>
          </a:fontRef>
        </p:style>
        <p:txBody>
          <a:bodyPr/>
          <a:lstStyle/>
          <a:p>
            <a:r>
              <a:rPr lang="en-US" dirty="0">
                <a:solidFill>
                  <a:schemeClr val="tx1"/>
                </a:solidFill>
              </a:rPr>
              <a:t>Sanctions logic</a:t>
            </a:r>
          </a:p>
        </p:txBody>
      </p:sp>
      <p:graphicFrame>
        <p:nvGraphicFramePr>
          <p:cNvPr id="5" name="Content Placeholder 5">
            <a:extLst>
              <a:ext uri="{FF2B5EF4-FFF2-40B4-BE49-F238E27FC236}">
                <a16:creationId xmlns:a16="http://schemas.microsoft.com/office/drawing/2014/main" id="{9AFD2A3A-2733-4261-BFE5-AAE4750E4E0A}"/>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6">
            <a:extLst>
              <a:ext uri="{FF2B5EF4-FFF2-40B4-BE49-F238E27FC236}">
                <a16:creationId xmlns:a16="http://schemas.microsoft.com/office/drawing/2014/main" id="{7DC2E0DD-1800-44AA-85C0-6DA089A899CF}"/>
              </a:ext>
            </a:extLst>
          </p:cNvPr>
          <p:cNvSpPr txBox="1">
            <a:spLocks noChangeArrowheads="1"/>
          </p:cNvSpPr>
          <p:nvPr/>
        </p:nvSpPr>
        <p:spPr bwMode="auto">
          <a:xfrm>
            <a:off x="7775276" y="1704975"/>
            <a:ext cx="1830387" cy="38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sk-SK"/>
              <a:t>regime change</a:t>
            </a:r>
          </a:p>
        </p:txBody>
      </p:sp>
      <p:sp>
        <p:nvSpPr>
          <p:cNvPr id="7" name="TextBox 7">
            <a:extLst>
              <a:ext uri="{FF2B5EF4-FFF2-40B4-BE49-F238E27FC236}">
                <a16:creationId xmlns:a16="http://schemas.microsoft.com/office/drawing/2014/main" id="{263F7974-AF6D-43BA-B017-D39EFAA1C3C1}"/>
              </a:ext>
            </a:extLst>
          </p:cNvPr>
          <p:cNvSpPr txBox="1">
            <a:spLocks noChangeArrowheads="1"/>
          </p:cNvSpPr>
          <p:nvPr/>
        </p:nvSpPr>
        <p:spPr bwMode="auto">
          <a:xfrm>
            <a:off x="2349201" y="5808663"/>
            <a:ext cx="22542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sk-SK"/>
              <a:t>policy concessions</a:t>
            </a:r>
          </a:p>
        </p:txBody>
      </p:sp>
      <p:cxnSp>
        <p:nvCxnSpPr>
          <p:cNvPr id="8" name="Straight Arrow Connector 7">
            <a:extLst>
              <a:ext uri="{FF2B5EF4-FFF2-40B4-BE49-F238E27FC236}">
                <a16:creationId xmlns:a16="http://schemas.microsoft.com/office/drawing/2014/main" id="{7ABC2044-47F2-4142-B22F-1EAC6D5394F2}"/>
              </a:ext>
            </a:extLst>
          </p:cNvPr>
          <p:cNvCxnSpPr/>
          <p:nvPr/>
        </p:nvCxnSpPr>
        <p:spPr>
          <a:xfrm flipV="1">
            <a:off x="3590626" y="2352675"/>
            <a:ext cx="4464050" cy="33242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49236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D9BC65-CCA6-44A2-B04F-1905E4F80084}"/>
              </a:ext>
            </a:extLst>
          </p:cNvPr>
          <p:cNvSpPr>
            <a:spLocks noGrp="1"/>
          </p:cNvSpPr>
          <p:nvPr>
            <p:ph type="title"/>
          </p:nvPr>
        </p:nvSpPr>
        <p:spPr>
          <a:xfrm>
            <a:off x="841248" y="548640"/>
            <a:ext cx="3600860" cy="5431536"/>
          </a:xfrm>
        </p:spPr>
        <p:txBody>
          <a:bodyPr>
            <a:normAutofit/>
          </a:bodyPr>
          <a:lstStyle/>
          <a:p>
            <a:r>
              <a:rPr lang="en-US" sz="4200" u="sng"/>
              <a:t>Destabilization</a:t>
            </a:r>
            <a:endParaRPr lang="en-US" sz="4200"/>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0A4E4E65-402A-48FC-9591-9300D15540E9}"/>
              </a:ext>
            </a:extLst>
          </p:cNvPr>
          <p:cNvSpPr/>
          <p:nvPr/>
        </p:nvSpPr>
        <p:spPr>
          <a:xfrm>
            <a:off x="5126418" y="852854"/>
            <a:ext cx="6264017" cy="549519"/>
          </a:xfrm>
          <a:prstGeom prst="rect">
            <a:avLst/>
          </a:prstGeom>
          <a:solidFill>
            <a:srgbClr val="ED7D31"/>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CA24EF1-35C2-4A67-8157-53C01B5C05F7}"/>
              </a:ext>
            </a:extLst>
          </p:cNvPr>
          <p:cNvSpPr>
            <a:spLocks noGrp="1"/>
          </p:cNvSpPr>
          <p:nvPr>
            <p:ph idx="1"/>
          </p:nvPr>
        </p:nvSpPr>
        <p:spPr>
          <a:xfrm>
            <a:off x="5126418" y="552091"/>
            <a:ext cx="6224335" cy="5431536"/>
          </a:xfrm>
        </p:spPr>
        <p:txBody>
          <a:bodyPr anchor="ctr">
            <a:normAutofit/>
          </a:bodyPr>
          <a:lstStyle/>
          <a:p>
            <a:pPr>
              <a:defRPr/>
            </a:pPr>
            <a:r>
              <a:rPr lang="en-US" altLang="sk-SK" sz="1500" dirty="0"/>
              <a:t>destabilization requires that the </a:t>
            </a:r>
            <a:r>
              <a:rPr lang="en-US" altLang="sk-SK" sz="1500" b="1" dirty="0"/>
              <a:t>opposition in the target actor feels a common cause with the sender (fifth column)</a:t>
            </a:r>
          </a:p>
          <a:p>
            <a:pPr>
              <a:defRPr/>
            </a:pPr>
            <a:r>
              <a:rPr lang="en-US" altLang="sk-SK" sz="1500" dirty="0"/>
              <a:t>otherwise the </a:t>
            </a:r>
            <a:r>
              <a:rPr lang="en-US" altLang="sk-SK" sz="1500" u="sng" dirty="0"/>
              <a:t>threshold</a:t>
            </a:r>
            <a:r>
              <a:rPr lang="en-US" altLang="sk-SK" sz="1500" dirty="0"/>
              <a:t> of coinciding internal support for sender demands is </a:t>
            </a:r>
            <a:r>
              <a:rPr lang="en-US" altLang="sk-SK" sz="1500" u="sng" dirty="0"/>
              <a:t>unachievably high</a:t>
            </a:r>
          </a:p>
          <a:p>
            <a:pPr lvl="1">
              <a:defRPr/>
            </a:pPr>
            <a:r>
              <a:rPr lang="en-US" altLang="sk-SK" sz="1500" dirty="0"/>
              <a:t>i.e. collective deprivation of more than “</a:t>
            </a:r>
            <a:r>
              <a:rPr lang="en-US" altLang="sk-SK" sz="1500" i="1" dirty="0" err="1"/>
              <a:t>panem</a:t>
            </a:r>
            <a:r>
              <a:rPr lang="en-US" altLang="sk-SK" sz="1500" i="1" dirty="0"/>
              <a:t> et </a:t>
            </a:r>
            <a:r>
              <a:rPr lang="en-US" altLang="sk-SK" sz="1500" i="1" dirty="0" err="1"/>
              <a:t>circenses</a:t>
            </a:r>
            <a:r>
              <a:rPr lang="en-US" altLang="sk-SK" sz="1500" dirty="0"/>
              <a:t>”</a:t>
            </a:r>
          </a:p>
          <a:p>
            <a:pPr lvl="1">
              <a:defRPr/>
            </a:pPr>
            <a:r>
              <a:rPr lang="en-US" altLang="sk-SK" sz="1500" dirty="0"/>
              <a:t>although link between economic hardship – frustration – aggression they are </a:t>
            </a:r>
            <a:r>
              <a:rPr lang="en-US" altLang="sk-SK" sz="1500" b="1" dirty="0"/>
              <a:t>not necessarily in line with sender demands</a:t>
            </a:r>
          </a:p>
          <a:p>
            <a:pPr lvl="1">
              <a:defRPr/>
            </a:pPr>
            <a:r>
              <a:rPr lang="en-US" altLang="sk-SK" sz="1500" dirty="0"/>
              <a:t>rather than thinking about the good of the state or the community more broadly, individuals </a:t>
            </a:r>
            <a:r>
              <a:rPr lang="en-US" altLang="sk-SK" sz="1500" b="1" dirty="0"/>
              <a:t>look to their closest units  to sustain them</a:t>
            </a:r>
          </a:p>
          <a:p>
            <a:pPr>
              <a:defRPr/>
            </a:pPr>
            <a:r>
              <a:rPr lang="en-US" altLang="sk-SK" sz="1500" dirty="0"/>
              <a:t>if support does not exist – destabilization is problematic</a:t>
            </a:r>
          </a:p>
          <a:p>
            <a:pPr>
              <a:defRPr/>
            </a:pPr>
            <a:endParaRPr lang="en-US" altLang="sk-SK" sz="1500" dirty="0"/>
          </a:p>
          <a:p>
            <a:pPr>
              <a:defRPr/>
            </a:pPr>
            <a:r>
              <a:rPr lang="en-US" altLang="sk-SK" sz="1500" dirty="0"/>
              <a:t>economic hardship can be “</a:t>
            </a:r>
            <a:r>
              <a:rPr lang="en-US" altLang="sk-SK" sz="1500" b="1" dirty="0"/>
              <a:t>blamed on sanction senders</a:t>
            </a:r>
            <a:r>
              <a:rPr lang="en-US" altLang="sk-SK" sz="1500" dirty="0"/>
              <a:t>” (</a:t>
            </a:r>
            <a:r>
              <a:rPr lang="en-US" altLang="sk-SK" sz="1500" b="1" u="sng" dirty="0"/>
              <a:t>rally around the flag effect</a:t>
            </a:r>
            <a:r>
              <a:rPr lang="en-US" altLang="sk-SK" sz="1500" dirty="0"/>
              <a:t>)</a:t>
            </a:r>
          </a:p>
          <a:p>
            <a:pPr lvl="1">
              <a:defRPr/>
            </a:pPr>
            <a:r>
              <a:rPr lang="en-US" altLang="sk-SK" sz="1500" dirty="0"/>
              <a:t>Cuba, Iraq 1990s</a:t>
            </a:r>
          </a:p>
          <a:p>
            <a:pPr>
              <a:defRPr/>
            </a:pPr>
            <a:r>
              <a:rPr lang="en-US" altLang="sk-SK" sz="1500" b="1" dirty="0"/>
              <a:t>destabilization </a:t>
            </a:r>
            <a:r>
              <a:rPr lang="en-US" altLang="sk-SK" sz="1500" dirty="0"/>
              <a:t>– ideal targets – weaker autocracies, where repressive measures aren’t completely forbidding of opposition action</a:t>
            </a:r>
          </a:p>
          <a:p>
            <a:pPr lvl="1">
              <a:defRPr/>
            </a:pPr>
            <a:r>
              <a:rPr lang="en-US" altLang="sk-SK" sz="1500" dirty="0"/>
              <a:t>neither strong autocracies NOR democracies are ideal for destabilization</a:t>
            </a:r>
            <a:endParaRPr lang="en-US" sz="1500" dirty="0"/>
          </a:p>
        </p:txBody>
      </p:sp>
    </p:spTree>
    <p:extLst>
      <p:ext uri="{BB962C8B-B14F-4D97-AF65-F5344CB8AC3E}">
        <p14:creationId xmlns:p14="http://schemas.microsoft.com/office/powerpoint/2010/main" val="15339264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D9BC65-CCA6-44A2-B04F-1905E4F80084}"/>
              </a:ext>
            </a:extLst>
          </p:cNvPr>
          <p:cNvSpPr>
            <a:spLocks noGrp="1"/>
          </p:cNvSpPr>
          <p:nvPr>
            <p:ph type="title"/>
          </p:nvPr>
        </p:nvSpPr>
        <p:spPr>
          <a:xfrm>
            <a:off x="841248" y="548640"/>
            <a:ext cx="3600860" cy="5431536"/>
          </a:xfrm>
        </p:spPr>
        <p:txBody>
          <a:bodyPr>
            <a:normAutofit/>
          </a:bodyPr>
          <a:lstStyle/>
          <a:p>
            <a:r>
              <a:rPr lang="en-US" sz="4200" u="sng"/>
              <a:t>Destabilization</a:t>
            </a:r>
            <a:endParaRPr lang="en-US" sz="4200"/>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96D5B33D-FA1B-4686-BF6A-8BC10D595A68}"/>
              </a:ext>
            </a:extLst>
          </p:cNvPr>
          <p:cNvSpPr/>
          <p:nvPr/>
        </p:nvSpPr>
        <p:spPr>
          <a:xfrm>
            <a:off x="5144706" y="2523089"/>
            <a:ext cx="6206046" cy="1585390"/>
          </a:xfrm>
          <a:prstGeom prst="rect">
            <a:avLst/>
          </a:prstGeom>
          <a:solidFill>
            <a:srgbClr val="ED7D31"/>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CA24EF1-35C2-4A67-8157-53C01B5C05F7}"/>
              </a:ext>
            </a:extLst>
          </p:cNvPr>
          <p:cNvSpPr>
            <a:spLocks noGrp="1"/>
          </p:cNvSpPr>
          <p:nvPr>
            <p:ph idx="1"/>
          </p:nvPr>
        </p:nvSpPr>
        <p:spPr>
          <a:xfrm>
            <a:off x="5126418" y="552091"/>
            <a:ext cx="6224335" cy="5428085"/>
          </a:xfrm>
        </p:spPr>
        <p:txBody>
          <a:bodyPr anchor="ctr">
            <a:normAutofit/>
          </a:bodyPr>
          <a:lstStyle/>
          <a:p>
            <a:pPr>
              <a:defRPr/>
            </a:pPr>
            <a:r>
              <a:rPr lang="en-US" altLang="sk-SK" sz="2200" dirty="0"/>
              <a:t>destabilizing leaders</a:t>
            </a:r>
          </a:p>
          <a:p>
            <a:pPr>
              <a:defRPr/>
            </a:pPr>
            <a:r>
              <a:rPr lang="en-US" altLang="sk-SK" sz="2200" i="1" dirty="0"/>
              <a:t>the mere existence of the sanctions option – induces compliance to international norms from specific types of leaders</a:t>
            </a:r>
          </a:p>
          <a:p>
            <a:pPr lvl="1">
              <a:defRPr/>
            </a:pPr>
            <a:r>
              <a:rPr lang="en-US" altLang="sk-SK" sz="2200" dirty="0"/>
              <a:t>namely democratic, or unstable authoritarian</a:t>
            </a:r>
          </a:p>
          <a:p>
            <a:pPr>
              <a:defRPr/>
            </a:pPr>
            <a:r>
              <a:rPr lang="en-US" altLang="sk-SK" sz="2200" dirty="0"/>
              <a:t>the threat or imposition of sanctions creates a </a:t>
            </a:r>
            <a:r>
              <a:rPr lang="en-US" altLang="sk-SK" sz="2200" b="1" dirty="0"/>
              <a:t>new bargaining zone</a:t>
            </a:r>
            <a:r>
              <a:rPr lang="en-US" altLang="sk-SK" sz="2200" dirty="0"/>
              <a:t>, where leaders are more likely to agree to partial concessions whose destabilization effect is lesser than that of continuing/increasing sanctions</a:t>
            </a:r>
          </a:p>
          <a:p>
            <a:pPr>
              <a:defRPr/>
            </a:pPr>
            <a:r>
              <a:rPr lang="en-US" altLang="sk-SK" sz="2200" b="1" dirty="0"/>
              <a:t>democracies, and less so small economies</a:t>
            </a:r>
            <a:r>
              <a:rPr lang="cs-CZ" altLang="sk-SK" sz="2200" b="1" dirty="0"/>
              <a:t> +</a:t>
            </a:r>
            <a:r>
              <a:rPr lang="en-US" altLang="sk-SK" sz="2200" b="1" dirty="0"/>
              <a:t> multilateral sanctions </a:t>
            </a:r>
            <a:r>
              <a:rPr lang="en-US" altLang="sk-SK" sz="2200" dirty="0"/>
              <a:t>– create the optimal combination for coercion success</a:t>
            </a:r>
          </a:p>
          <a:p>
            <a:pPr>
              <a:defRPr/>
            </a:pPr>
            <a:r>
              <a:rPr lang="en-US" altLang="sk-SK" sz="2200" dirty="0"/>
              <a:t>change of power leads to increased sanctions lifting </a:t>
            </a:r>
            <a:endParaRPr lang="en-US" sz="1500" dirty="0"/>
          </a:p>
        </p:txBody>
      </p:sp>
    </p:spTree>
    <p:extLst>
      <p:ext uri="{BB962C8B-B14F-4D97-AF65-F5344CB8AC3E}">
        <p14:creationId xmlns:p14="http://schemas.microsoft.com/office/powerpoint/2010/main" val="2159401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D9BC65-CCA6-44A2-B04F-1905E4F80084}"/>
              </a:ext>
            </a:extLst>
          </p:cNvPr>
          <p:cNvSpPr>
            <a:spLocks noGrp="1"/>
          </p:cNvSpPr>
          <p:nvPr>
            <p:ph type="title"/>
          </p:nvPr>
        </p:nvSpPr>
        <p:spPr>
          <a:xfrm>
            <a:off x="841248" y="548640"/>
            <a:ext cx="3600860" cy="5431536"/>
          </a:xfrm>
        </p:spPr>
        <p:txBody>
          <a:bodyPr>
            <a:normAutofit/>
          </a:bodyPr>
          <a:lstStyle/>
          <a:p>
            <a:r>
              <a:rPr lang="en-US" sz="4200" u="sng"/>
              <a:t>Destabilization</a:t>
            </a:r>
            <a:endParaRPr lang="en-US" sz="4200"/>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39424A5-3139-4B1B-A5B4-CABE8B1B9EA3}"/>
              </a:ext>
            </a:extLst>
          </p:cNvPr>
          <p:cNvSpPr/>
          <p:nvPr/>
        </p:nvSpPr>
        <p:spPr>
          <a:xfrm>
            <a:off x="5126418" y="1296866"/>
            <a:ext cx="6206046" cy="997927"/>
          </a:xfrm>
          <a:prstGeom prst="rect">
            <a:avLst/>
          </a:prstGeom>
          <a:solidFill>
            <a:srgbClr val="ED7D31"/>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CA24EF1-35C2-4A67-8157-53C01B5C05F7}"/>
              </a:ext>
            </a:extLst>
          </p:cNvPr>
          <p:cNvSpPr>
            <a:spLocks noGrp="1"/>
          </p:cNvSpPr>
          <p:nvPr>
            <p:ph idx="1"/>
          </p:nvPr>
        </p:nvSpPr>
        <p:spPr>
          <a:xfrm>
            <a:off x="5126418" y="552091"/>
            <a:ext cx="6224335" cy="5428085"/>
          </a:xfrm>
        </p:spPr>
        <p:txBody>
          <a:bodyPr anchor="ctr">
            <a:normAutofit fontScale="92500"/>
          </a:bodyPr>
          <a:lstStyle/>
          <a:p>
            <a:pPr>
              <a:defRPr/>
            </a:pPr>
            <a:r>
              <a:rPr lang="en-US" altLang="sk-SK" sz="2400" dirty="0"/>
              <a:t>aiming for pain by the application of pressure, </a:t>
            </a:r>
            <a:r>
              <a:rPr lang="en-US" altLang="sk-SK" sz="2400" b="1" dirty="0"/>
              <a:t>population not the only intermediary actor</a:t>
            </a:r>
          </a:p>
          <a:p>
            <a:pPr>
              <a:defRPr/>
            </a:pPr>
            <a:r>
              <a:rPr lang="en-US" altLang="sk-SK" sz="2400" dirty="0"/>
              <a:t>longer economic sanctions regimes </a:t>
            </a:r>
            <a:r>
              <a:rPr lang="en-US" altLang="sk-SK" sz="2400" b="1" dirty="0"/>
              <a:t>disproportionately hurt the opposition rather than the elite</a:t>
            </a:r>
          </a:p>
          <a:p>
            <a:pPr>
              <a:defRPr/>
            </a:pPr>
            <a:r>
              <a:rPr lang="en-US" altLang="sk-SK" sz="2400" dirty="0"/>
              <a:t>they provide pretext for more repressive measures</a:t>
            </a:r>
          </a:p>
          <a:p>
            <a:pPr>
              <a:defRPr/>
            </a:pPr>
            <a:r>
              <a:rPr lang="en-US" altLang="sk-SK" sz="2400" b="1" dirty="0"/>
              <a:t>tighter control of previously open resources (distribution</a:t>
            </a:r>
            <a:r>
              <a:rPr lang="en-US" altLang="sk-SK" sz="2400" dirty="0"/>
              <a:t>) (Zimbabwe)</a:t>
            </a:r>
          </a:p>
          <a:p>
            <a:pPr>
              <a:defRPr/>
            </a:pPr>
            <a:r>
              <a:rPr lang="en-US" altLang="sk-SK" sz="2400" dirty="0"/>
              <a:t>political </a:t>
            </a:r>
            <a:r>
              <a:rPr lang="en-US" altLang="sk-SK" sz="2400" b="1" dirty="0"/>
              <a:t>reform toward openness can be halted</a:t>
            </a:r>
            <a:r>
              <a:rPr lang="en-US" altLang="sk-SK" sz="2400" dirty="0"/>
              <a:t> and reversed (Panama)</a:t>
            </a:r>
          </a:p>
          <a:p>
            <a:pPr>
              <a:defRPr/>
            </a:pPr>
            <a:r>
              <a:rPr lang="en-US" altLang="sk-SK" sz="2400" b="1" dirty="0"/>
              <a:t>dissuasion of FDI</a:t>
            </a:r>
            <a:r>
              <a:rPr lang="en-US" altLang="sk-SK" sz="2400" dirty="0"/>
              <a:t>, global trade, institutional assistance, development </a:t>
            </a:r>
            <a:r>
              <a:rPr lang="en-US" altLang="sk-SK" sz="2400" dirty="0" err="1"/>
              <a:t>programmes</a:t>
            </a:r>
            <a:endParaRPr lang="en-US" altLang="sk-SK" sz="2400" dirty="0"/>
          </a:p>
          <a:p>
            <a:pPr>
              <a:defRPr/>
            </a:pPr>
            <a:r>
              <a:rPr lang="en-US" altLang="sk-SK" sz="2400" dirty="0"/>
              <a:t>increased necessity of military intervention to counter negative effects, which compound original motive to apply sanctions</a:t>
            </a:r>
          </a:p>
        </p:txBody>
      </p:sp>
    </p:spTree>
    <p:extLst>
      <p:ext uri="{BB962C8B-B14F-4D97-AF65-F5344CB8AC3E}">
        <p14:creationId xmlns:p14="http://schemas.microsoft.com/office/powerpoint/2010/main" val="26857035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28D31E1B-0407-4223-9642-0B642CBF57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AE1C45F0-260A-458C-96ED-C1F6D215121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062849"/>
            <a:ext cx="731521" cy="673460"/>
            <a:chOff x="3940602" y="308034"/>
            <a:chExt cx="2116791" cy="3428999"/>
          </a:xfrm>
          <a:solidFill>
            <a:schemeClr val="accent4"/>
          </a:solidFill>
        </p:grpSpPr>
        <p:sp>
          <p:nvSpPr>
            <p:cNvPr id="20" name="Rectangle 19">
              <a:extLst>
                <a:ext uri="{FF2B5EF4-FFF2-40B4-BE49-F238E27FC236}">
                  <a16:creationId xmlns:a16="http://schemas.microsoft.com/office/drawing/2014/main" id="{A6604B49-AD5C-4590-B051-06C8222ECD9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43ECCAF-29C5-4537-947C-7EA1292463D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D49787B-8DE6-4467-AD0A-8DECC6E0C2D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D5B0017B-2ECA-49AF-B397-DC140825DF8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656150"/>
            <a:ext cx="5672667" cy="14315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6AB565D-0FF7-483F-BDC2-9F22B4510733}"/>
              </a:ext>
            </a:extLst>
          </p:cNvPr>
          <p:cNvSpPr>
            <a:spLocks noGrp="1"/>
          </p:cNvSpPr>
          <p:nvPr>
            <p:ph type="title"/>
          </p:nvPr>
        </p:nvSpPr>
        <p:spPr>
          <a:xfrm>
            <a:off x="1043631" y="873940"/>
            <a:ext cx="5052369" cy="1035781"/>
          </a:xfrm>
        </p:spPr>
        <p:txBody>
          <a:bodyPr anchor="ctr">
            <a:normAutofit/>
          </a:bodyPr>
          <a:lstStyle/>
          <a:p>
            <a:r>
              <a:rPr lang="en-US" sz="2800" dirty="0"/>
              <a:t>Regimes and coercive sanctions</a:t>
            </a:r>
          </a:p>
        </p:txBody>
      </p:sp>
      <p:sp>
        <p:nvSpPr>
          <p:cNvPr id="3" name="Content Placeholder 2">
            <a:extLst>
              <a:ext uri="{FF2B5EF4-FFF2-40B4-BE49-F238E27FC236}">
                <a16:creationId xmlns:a16="http://schemas.microsoft.com/office/drawing/2014/main" id="{8723C2C0-6B35-4DF6-825F-FD3B3A411A99}"/>
              </a:ext>
            </a:extLst>
          </p:cNvPr>
          <p:cNvSpPr>
            <a:spLocks noGrp="1"/>
          </p:cNvSpPr>
          <p:nvPr>
            <p:ph idx="1"/>
          </p:nvPr>
        </p:nvSpPr>
        <p:spPr>
          <a:xfrm>
            <a:off x="1045029" y="2524721"/>
            <a:ext cx="4991629" cy="3677123"/>
          </a:xfrm>
        </p:spPr>
        <p:txBody>
          <a:bodyPr anchor="ctr">
            <a:normAutofit/>
          </a:bodyPr>
          <a:lstStyle/>
          <a:p>
            <a:r>
              <a:rPr lang="en-US" sz="1800" i="1" dirty="0"/>
              <a:t>“Because targeted sanctions seek to impose concentrated costs, they have a higher probability of actually weakening the leadership when compared to conventional sanctions. This probability is higher in authoritarian regimes because in these polities </a:t>
            </a:r>
            <a:r>
              <a:rPr lang="en-US" sz="1800" b="1" i="1" dirty="0"/>
              <a:t>the winning coalition is rewarded primarily with private goods, which implies a concentrated perception of realized or potential costs.” </a:t>
            </a:r>
            <a:r>
              <a:rPr lang="en-US" sz="1800" dirty="0"/>
              <a:t>(assigned text Carneiro, p.572)</a:t>
            </a:r>
          </a:p>
          <a:p>
            <a:endParaRPr lang="en-US" sz="1800" dirty="0"/>
          </a:p>
        </p:txBody>
      </p:sp>
      <p:sp>
        <p:nvSpPr>
          <p:cNvPr id="26" name="Rectangle 25">
            <a:extLst>
              <a:ext uri="{FF2B5EF4-FFF2-40B4-BE49-F238E27FC236}">
                <a16:creationId xmlns:a16="http://schemas.microsoft.com/office/drawing/2014/main" id="{70E96339-907C-46C3-99AC-31179B6F0EB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16299" y="608401"/>
            <a:ext cx="4637502" cy="5593443"/>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E7B658F2-EE26-4E44-8BEA-64FD0566FA1C}"/>
              </a:ext>
            </a:extLst>
          </p:cNvPr>
          <p:cNvPicPr>
            <a:picLocks noChangeAspect="1"/>
          </p:cNvPicPr>
          <p:nvPr/>
        </p:nvPicPr>
        <p:blipFill>
          <a:blip r:embed="rId2"/>
          <a:stretch>
            <a:fillRect/>
          </a:stretch>
        </p:blipFill>
        <p:spPr>
          <a:xfrm>
            <a:off x="7046793" y="901032"/>
            <a:ext cx="3990651" cy="5116220"/>
          </a:xfrm>
          <a:prstGeom prst="rect">
            <a:avLst/>
          </a:prstGeom>
        </p:spPr>
      </p:pic>
      <p:cxnSp>
        <p:nvCxnSpPr>
          <p:cNvPr id="28" name="Straight Connector 27">
            <a:extLst>
              <a:ext uri="{FF2B5EF4-FFF2-40B4-BE49-F238E27FC236}">
                <a16:creationId xmlns:a16="http://schemas.microsoft.com/office/drawing/2014/main" id="{6CF1BAF6-AD41-4082-B212-8A1F9A2E877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92240"/>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29155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3685B357-FECE-4F11-B3D0-433533DF9C2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a:extLst>
              <a:ext uri="{FF2B5EF4-FFF2-40B4-BE49-F238E27FC236}">
                <a16:creationId xmlns:a16="http://schemas.microsoft.com/office/drawing/2014/main" id="{364795DB-290E-4908-965D-AED9526AAFE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2457"/>
            <a:ext cx="12192000" cy="2285543"/>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71" name="Title 1">
            <a:extLst>
              <a:ext uri="{FF2B5EF4-FFF2-40B4-BE49-F238E27FC236}">
                <a16:creationId xmlns:a16="http://schemas.microsoft.com/office/drawing/2014/main" id="{37AC50A0-14D5-4B10-8473-2F101353A0EA}"/>
              </a:ext>
            </a:extLst>
          </p:cNvPr>
          <p:cNvSpPr>
            <a:spLocks noGrp="1"/>
          </p:cNvSpPr>
          <p:nvPr>
            <p:ph type="title"/>
          </p:nvPr>
        </p:nvSpPr>
        <p:spPr>
          <a:xfrm>
            <a:off x="630936" y="4892040"/>
            <a:ext cx="3767328" cy="1325880"/>
          </a:xfrm>
        </p:spPr>
        <p:txBody>
          <a:bodyPr vert="horz" lIns="91440" tIns="45720" rIns="91440" bIns="45720" rtlCol="0" anchor="ctr">
            <a:normAutofit/>
          </a:bodyPr>
          <a:lstStyle/>
          <a:p>
            <a:r>
              <a:rPr lang="en-US" sz="2800" kern="1200">
                <a:solidFill>
                  <a:schemeClr val="bg1"/>
                </a:solidFill>
                <a:latin typeface="+mj-lt"/>
                <a:ea typeface="+mj-ea"/>
                <a:cs typeface="+mj-cs"/>
              </a:rPr>
              <a:t>Selectorate theory </a:t>
            </a:r>
          </a:p>
        </p:txBody>
      </p:sp>
      <p:pic>
        <p:nvPicPr>
          <p:cNvPr id="1026" name="Picture 2" descr="Visual representation of selectorate theory for a democracy and an autocracy. The higher number of individuals that are required to achieve and retain power directly degrades the freedom of maneuver a ruling body/individual has in both domestic and international affairs. (Author’s Work)">
            <a:extLst>
              <a:ext uri="{FF2B5EF4-FFF2-40B4-BE49-F238E27FC236}">
                <a16:creationId xmlns:a16="http://schemas.microsoft.com/office/drawing/2014/main" id="{51DC713D-BCE0-4A8D-9FC2-7B181AA655DF}"/>
              </a:ext>
            </a:extLst>
          </p:cNvPr>
          <p:cNvPicPr>
            <a:picLocks noGrp="1" noChangeAspect="1" noChangeArrowheads="1"/>
          </p:cNvPicPr>
          <p:nvPr>
            <p:ph sz="quarter" idx="1"/>
          </p:nvPr>
        </p:nvPicPr>
        <p:blipFill rotWithShape="1">
          <a:blip r:embed="rId2">
            <a:extLst>
              <a:ext uri="{28A0092B-C50C-407E-A947-70E740481C1C}">
                <a14:useLocalDpi xmlns:a14="http://schemas.microsoft.com/office/drawing/2010/main" val="0"/>
              </a:ext>
            </a:extLst>
          </a:blip>
          <a:srcRect l="-1144" t="-839" r="-39" b="841"/>
          <a:stretch/>
        </p:blipFill>
        <p:spPr bwMode="auto">
          <a:xfrm>
            <a:off x="1206325" y="136525"/>
            <a:ext cx="9776302" cy="4227048"/>
          </a:xfrm>
          <a:prstGeom prst="rect">
            <a:avLst/>
          </a:prstGeom>
          <a:noFill/>
          <a:extLst>
            <a:ext uri="{909E8E84-426E-40DD-AFC4-6F175D3DCCD1}">
              <a14:hiddenFill xmlns:a14="http://schemas.microsoft.com/office/drawing/2010/main">
                <a:solidFill>
                  <a:srgbClr val="FFFFFF"/>
                </a:solidFill>
              </a14:hiddenFill>
            </a:ext>
          </a:extLst>
        </p:spPr>
      </p:pic>
      <p:cxnSp>
        <p:nvCxnSpPr>
          <p:cNvPr id="139" name="Straight Connector 138">
            <a:extLst>
              <a:ext uri="{FF2B5EF4-FFF2-40B4-BE49-F238E27FC236}">
                <a16:creationId xmlns:a16="http://schemas.microsoft.com/office/drawing/2014/main" id="{C21E00FA-5862-4ADF-8F96-08EC1FF48113}"/>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639665" y="5097939"/>
            <a:ext cx="0" cy="914400"/>
          </a:xfrm>
          <a:prstGeom prst="line">
            <a:avLst/>
          </a:prstGeom>
          <a:ln w="19050">
            <a:solidFill>
              <a:schemeClr val="bg1">
                <a:alpha val="70000"/>
              </a:schemeClr>
            </a:solidFill>
          </a:ln>
        </p:spPr>
        <p:style>
          <a:lnRef idx="1">
            <a:schemeClr val="accent1"/>
          </a:lnRef>
          <a:fillRef idx="0">
            <a:schemeClr val="accent1"/>
          </a:fillRef>
          <a:effectRef idx="0">
            <a:schemeClr val="accent1"/>
          </a:effectRef>
          <a:fontRef idx="minor">
            <a:schemeClr val="tx1"/>
          </a:fontRef>
        </p:style>
      </p:cxnSp>
      <p:sp>
        <p:nvSpPr>
          <p:cNvPr id="73" name="Text Placeholder 2">
            <a:extLst>
              <a:ext uri="{FF2B5EF4-FFF2-40B4-BE49-F238E27FC236}">
                <a16:creationId xmlns:a16="http://schemas.microsoft.com/office/drawing/2014/main" id="{AE3018F5-15A9-47C8-917D-3A670010EE45}"/>
              </a:ext>
            </a:extLst>
          </p:cNvPr>
          <p:cNvSpPr>
            <a:spLocks noGrp="1"/>
          </p:cNvSpPr>
          <p:nvPr>
            <p:ph type="body" idx="2"/>
          </p:nvPr>
        </p:nvSpPr>
        <p:spPr>
          <a:xfrm>
            <a:off x="4882896" y="4828032"/>
            <a:ext cx="6675120" cy="1463040"/>
          </a:xfrm>
        </p:spPr>
        <p:txBody>
          <a:bodyPr vert="horz" lIns="91440" tIns="45720" rIns="91440" bIns="45720" rtlCol="0" anchor="ctr">
            <a:normAutofit/>
          </a:bodyPr>
          <a:lstStyle/>
          <a:p>
            <a:pPr indent="-228600">
              <a:buFont typeface="Arial" panose="020B0604020202020204" pitchFamily="34" charset="0"/>
              <a:buChar char="•"/>
            </a:pPr>
            <a:r>
              <a:rPr lang="en-US" sz="1700" dirty="0" err="1">
                <a:solidFill>
                  <a:schemeClr val="bg1"/>
                </a:solidFill>
              </a:rPr>
              <a:t>Marinov</a:t>
            </a:r>
            <a:endParaRPr lang="en-US" sz="1700" dirty="0">
              <a:solidFill>
                <a:schemeClr val="bg1"/>
              </a:solidFill>
            </a:endParaRPr>
          </a:p>
          <a:p>
            <a:pPr indent="-228600">
              <a:buFont typeface="Arial" panose="020B0604020202020204" pitchFamily="34" charset="0"/>
              <a:buChar char="•"/>
            </a:pPr>
            <a:r>
              <a:rPr lang="en-US" sz="1700" dirty="0" err="1">
                <a:solidFill>
                  <a:schemeClr val="bg1"/>
                </a:solidFill>
              </a:rPr>
              <a:t>deMesquita</a:t>
            </a:r>
            <a:endParaRPr lang="en-US" sz="1700" dirty="0">
              <a:solidFill>
                <a:schemeClr val="bg1"/>
              </a:solidFill>
            </a:endParaRPr>
          </a:p>
          <a:p>
            <a:pPr indent="-228600">
              <a:buFont typeface="Arial" panose="020B0604020202020204" pitchFamily="34" charset="0"/>
              <a:buChar char="•"/>
            </a:pPr>
            <a:r>
              <a:rPr lang="en-US" sz="1700" dirty="0" err="1">
                <a:solidFill>
                  <a:schemeClr val="bg1"/>
                </a:solidFill>
              </a:rPr>
              <a:t>Drezner</a:t>
            </a:r>
            <a:endParaRPr lang="en-US" sz="1700" dirty="0">
              <a:solidFill>
                <a:schemeClr val="bg1"/>
              </a:solidFill>
            </a:endParaRPr>
          </a:p>
        </p:txBody>
      </p:sp>
      <p:sp>
        <p:nvSpPr>
          <p:cNvPr id="4" name="Slide Number Placeholder 3">
            <a:extLst>
              <a:ext uri="{FF2B5EF4-FFF2-40B4-BE49-F238E27FC236}">
                <a16:creationId xmlns:a16="http://schemas.microsoft.com/office/drawing/2014/main" id="{5DE9CA30-BC08-4656-846F-B40D81113AA5}"/>
              </a:ext>
            </a:extLst>
          </p:cNvPr>
          <p:cNvSpPr>
            <a:spLocks noGrp="1"/>
          </p:cNvSpPr>
          <p:nvPr>
            <p:ph type="sldNum" sz="quarter" idx="12"/>
          </p:nvPr>
        </p:nvSpPr>
        <p:spPr>
          <a:xfrm>
            <a:off x="10533888" y="6356350"/>
            <a:ext cx="822960" cy="365125"/>
          </a:xfrm>
        </p:spPr>
        <p:txBody>
          <a:bodyPr vert="horz" lIns="91440" tIns="45720" rIns="91440" bIns="45720" rtlCol="0" anchor="ctr">
            <a:normAutofit/>
          </a:bodyPr>
          <a:lstStyle/>
          <a:p>
            <a:pPr>
              <a:spcAft>
                <a:spcPts val="600"/>
              </a:spcAft>
              <a:defRPr/>
            </a:pPr>
            <a:fld id="{5F29A252-3C01-4C9F-B936-F9738AC6EC27}" type="slidenum">
              <a:rPr lang="en-US" altLang="sk-SK">
                <a:solidFill>
                  <a:schemeClr val="bg1">
                    <a:alpha val="70000"/>
                  </a:schemeClr>
                </a:solidFill>
              </a:rPr>
              <a:pPr>
                <a:spcAft>
                  <a:spcPts val="600"/>
                </a:spcAft>
                <a:defRPr/>
              </a:pPr>
              <a:t>17</a:t>
            </a:fld>
            <a:endParaRPr lang="en-US" altLang="sk-SK">
              <a:solidFill>
                <a:schemeClr val="bg1">
                  <a:alpha val="70000"/>
                </a:schemeClr>
              </a:solidFill>
            </a:endParaRPr>
          </a:p>
        </p:txBody>
      </p:sp>
      <p:pic>
        <p:nvPicPr>
          <p:cNvPr id="2" name="Picture 1">
            <a:extLst>
              <a:ext uri="{FF2B5EF4-FFF2-40B4-BE49-F238E27FC236}">
                <a16:creationId xmlns:a16="http://schemas.microsoft.com/office/drawing/2014/main" id="{E0F5DD14-0E04-4540-A384-1954C3748196}"/>
              </a:ext>
            </a:extLst>
          </p:cNvPr>
          <p:cNvPicPr>
            <a:picLocks noChangeAspect="1"/>
          </p:cNvPicPr>
          <p:nvPr/>
        </p:nvPicPr>
        <p:blipFill>
          <a:blip r:embed="rId3"/>
          <a:stretch>
            <a:fillRect/>
          </a:stretch>
        </p:blipFill>
        <p:spPr>
          <a:xfrm>
            <a:off x="6946401" y="4828032"/>
            <a:ext cx="5023095" cy="1613320"/>
          </a:xfrm>
          <a:prstGeom prst="rect">
            <a:avLst/>
          </a:prstGeom>
        </p:spPr>
      </p:pic>
    </p:spTree>
    <p:extLst>
      <p:ext uri="{BB962C8B-B14F-4D97-AF65-F5344CB8AC3E}">
        <p14:creationId xmlns:p14="http://schemas.microsoft.com/office/powerpoint/2010/main" val="40525522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FE458-5393-478A-9A38-4522A14FCA80}"/>
              </a:ext>
            </a:extLst>
          </p:cNvPr>
          <p:cNvSpPr>
            <a:spLocks noGrp="1"/>
          </p:cNvSpPr>
          <p:nvPr>
            <p:ph type="title"/>
          </p:nvPr>
        </p:nvSpPr>
        <p:spPr>
          <a:xfrm>
            <a:off x="1653363" y="365760"/>
            <a:ext cx="9367203" cy="1188720"/>
          </a:xfrm>
        </p:spPr>
        <p:txBody>
          <a:bodyPr>
            <a:normAutofit/>
          </a:bodyPr>
          <a:lstStyle/>
          <a:p>
            <a:r>
              <a:rPr lang="en-US" dirty="0"/>
              <a:t>The sanctions trap</a:t>
            </a:r>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D91D75A0-64A2-4DC8-93DA-A2347BC0427E}"/>
              </a:ext>
            </a:extLst>
          </p:cNvPr>
          <p:cNvSpPr>
            <a:spLocks noGrp="1"/>
          </p:cNvSpPr>
          <p:nvPr>
            <p:ph idx="1"/>
          </p:nvPr>
        </p:nvSpPr>
        <p:spPr>
          <a:xfrm>
            <a:off x="1303070" y="2212666"/>
            <a:ext cx="9367204" cy="4041648"/>
          </a:xfrm>
        </p:spPr>
        <p:txBody>
          <a:bodyPr anchor="t">
            <a:normAutofit lnSpcReduction="10000"/>
          </a:bodyPr>
          <a:lstStyle/>
          <a:p>
            <a:pPr lvl="1"/>
            <a:r>
              <a:rPr lang="en-US" altLang="sk-SK" sz="2000" dirty="0"/>
              <a:t>presumption of gradual increase in sanctions</a:t>
            </a:r>
            <a:endParaRPr lang="en-US" altLang="sk-SK" sz="2000" u="sng" dirty="0"/>
          </a:p>
          <a:p>
            <a:pPr lvl="1"/>
            <a:endParaRPr lang="en-US" altLang="sk-SK" sz="2000" dirty="0"/>
          </a:p>
          <a:p>
            <a:pPr lvl="1"/>
            <a:r>
              <a:rPr lang="en-US" altLang="sk-SK" sz="2000" dirty="0"/>
              <a:t>sending weak measures creates “</a:t>
            </a:r>
            <a:r>
              <a:rPr lang="en-US" altLang="sk-SK" sz="2000" b="1" dirty="0"/>
              <a:t>lock-in syndrome</a:t>
            </a:r>
            <a:r>
              <a:rPr lang="en-US" altLang="sk-SK" sz="2000" dirty="0"/>
              <a:t>” low credibility signaling measure is NOT met with concessions in target</a:t>
            </a:r>
          </a:p>
          <a:p>
            <a:pPr lvl="2"/>
            <a:r>
              <a:rPr lang="en-US" altLang="sk-SK" u="sng" dirty="0"/>
              <a:t>sender then HAS TO either increase pressure </a:t>
            </a:r>
          </a:p>
          <a:p>
            <a:pPr lvl="2"/>
            <a:r>
              <a:rPr lang="en-US" altLang="sk-SK" u="sng" dirty="0"/>
              <a:t>OR lose credibility and erode tool </a:t>
            </a:r>
          </a:p>
          <a:p>
            <a:pPr lvl="2"/>
            <a:r>
              <a:rPr lang="en-US" altLang="sk-SK" u="sng" dirty="0"/>
              <a:t>OR opt for military solution</a:t>
            </a:r>
          </a:p>
          <a:p>
            <a:pPr lvl="1"/>
            <a:endParaRPr lang="en-US" altLang="sk-SK" sz="2000" dirty="0"/>
          </a:p>
          <a:p>
            <a:pPr lvl="1"/>
            <a:r>
              <a:rPr lang="en-US" altLang="sk-SK" sz="2000" dirty="0"/>
              <a:t>when </a:t>
            </a:r>
            <a:r>
              <a:rPr lang="en-US" altLang="sk-SK" sz="2000" b="1" dirty="0"/>
              <a:t>low-sender-cost sanctions </a:t>
            </a:r>
            <a:r>
              <a:rPr lang="en-US" altLang="sk-SK" sz="2000" dirty="0"/>
              <a:t>are chosen as the </a:t>
            </a:r>
            <a:r>
              <a:rPr lang="en-US" altLang="sk-SK" sz="2000" b="1" dirty="0"/>
              <a:t>initial response </a:t>
            </a:r>
            <a:r>
              <a:rPr lang="en-US" altLang="sk-SK" sz="2000" dirty="0"/>
              <a:t>to a </a:t>
            </a:r>
            <a:r>
              <a:rPr lang="en-US" altLang="sk-SK" sz="2000" b="1" dirty="0"/>
              <a:t>crisis</a:t>
            </a:r>
            <a:r>
              <a:rPr lang="en-US" altLang="sk-SK" sz="2000" dirty="0"/>
              <a:t>, there is a danger that the </a:t>
            </a:r>
            <a:r>
              <a:rPr lang="en-US" altLang="sk-SK" sz="2000" b="1" dirty="0"/>
              <a:t>target</a:t>
            </a:r>
            <a:r>
              <a:rPr lang="en-US" altLang="sk-SK" sz="2000" dirty="0"/>
              <a:t> of the sanctions will </a:t>
            </a:r>
            <a:r>
              <a:rPr lang="en-US" altLang="sk-SK" sz="2000" b="1" dirty="0"/>
              <a:t>interpret this as a sign of weakness </a:t>
            </a:r>
            <a:r>
              <a:rPr lang="en-US" altLang="sk-SK" sz="2000" dirty="0"/>
              <a:t>on the part of the sender (of sender as such or commitment)</a:t>
            </a:r>
          </a:p>
          <a:p>
            <a:pPr lvl="2"/>
            <a:r>
              <a:rPr lang="en-US" altLang="sk-SK" dirty="0"/>
              <a:t>this can increase the probability of repression, escalation, or extortion as it emboldens the target against acquiescing to the sender’s demand</a:t>
            </a:r>
          </a:p>
          <a:p>
            <a:endParaRPr lang="en-US" sz="2000" dirty="0"/>
          </a:p>
        </p:txBody>
      </p:sp>
    </p:spTree>
    <p:extLst>
      <p:ext uri="{BB962C8B-B14F-4D97-AF65-F5344CB8AC3E}">
        <p14:creationId xmlns:p14="http://schemas.microsoft.com/office/powerpoint/2010/main" val="33021522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C93C2-181B-4A55-8C65-D9B62B5A7A8C}"/>
              </a:ext>
            </a:extLst>
          </p:cNvPr>
          <p:cNvSpPr>
            <a:spLocks noGrp="1"/>
          </p:cNvSpPr>
          <p:nvPr>
            <p:ph type="title"/>
          </p:nvPr>
        </p:nvSpPr>
        <p:spPr>
          <a:xfrm>
            <a:off x="1653363" y="365760"/>
            <a:ext cx="9367203" cy="1188720"/>
          </a:xfrm>
        </p:spPr>
        <p:txBody>
          <a:bodyPr>
            <a:normAutofit/>
          </a:bodyPr>
          <a:lstStyle/>
          <a:p>
            <a:r>
              <a:rPr lang="en-US" dirty="0"/>
              <a:t>EU, US, UK sanctions on China Mar. 22</a:t>
            </a:r>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10E78143-5963-46EC-BAF5-D31B16F4B140}"/>
              </a:ext>
            </a:extLst>
          </p:cNvPr>
          <p:cNvSpPr>
            <a:spLocks noGrp="1"/>
          </p:cNvSpPr>
          <p:nvPr>
            <p:ph idx="1"/>
          </p:nvPr>
        </p:nvSpPr>
        <p:spPr>
          <a:xfrm>
            <a:off x="1653363" y="2176272"/>
            <a:ext cx="9367204" cy="4041648"/>
          </a:xfrm>
        </p:spPr>
        <p:txBody>
          <a:bodyPr anchor="t">
            <a:normAutofit/>
          </a:bodyPr>
          <a:lstStyle/>
          <a:p>
            <a:r>
              <a:rPr lang="en-US" sz="1900" dirty="0"/>
              <a:t>GMA and EU Human rights regime in action</a:t>
            </a:r>
          </a:p>
          <a:p>
            <a:r>
              <a:rPr lang="en-US" sz="1900" dirty="0"/>
              <a:t>For EU first new HR sanctions on china since 1989</a:t>
            </a:r>
          </a:p>
          <a:p>
            <a:r>
              <a:rPr lang="en-US" sz="1900" i="1" dirty="0"/>
              <a:t>March 30, the Biden administration declared that China has engaged in "genocide and crimes against humanity," citing Beijing's "mass detention" of the Uyghurs, as well as evidence of forced sterilization, rape, torture, and forced labor. A week earlier, on March 22, the Biden administration—in conjunction with the European Union, the United Kingdom, and Canada—imposed </a:t>
            </a:r>
            <a:r>
              <a:rPr lang="en-US" sz="1900" i="1" dirty="0">
                <a:hlinkClick r:id="rId2"/>
              </a:rPr>
              <a:t>economic sanctions </a:t>
            </a:r>
            <a:r>
              <a:rPr lang="en-US" sz="1900" i="1" dirty="0"/>
              <a:t>on top Chinese officials over the persecution of the Uyghur people. </a:t>
            </a:r>
          </a:p>
          <a:p>
            <a:endParaRPr lang="en-US" sz="1900" i="1" dirty="0"/>
          </a:p>
          <a:p>
            <a:r>
              <a:rPr lang="en-US" sz="1900" b="1" dirty="0"/>
              <a:t>This leaves us with the effects of the remaining two on design and impact – </a:t>
            </a:r>
          </a:p>
          <a:p>
            <a:r>
              <a:rPr lang="en-US" sz="1900" b="1" dirty="0"/>
              <a:t>3. TARGETING SUPPORT</a:t>
            </a:r>
          </a:p>
          <a:p>
            <a:r>
              <a:rPr lang="en-US" sz="1900" b="1" dirty="0"/>
              <a:t>4. DENIAL </a:t>
            </a:r>
            <a:endParaRPr lang="en-US" sz="1900" dirty="0"/>
          </a:p>
        </p:txBody>
      </p:sp>
    </p:spTree>
    <p:extLst>
      <p:ext uri="{BB962C8B-B14F-4D97-AF65-F5344CB8AC3E}">
        <p14:creationId xmlns:p14="http://schemas.microsoft.com/office/powerpoint/2010/main" val="34489775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9F7551-E956-43CB-8F36-268A5DA443B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0677D43-DB57-4254-BD60-C0C10917DBC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93155" y="457200"/>
            <a:ext cx="7898845" cy="5909113"/>
          </a:xfrm>
          <a:custGeom>
            <a:avLst/>
            <a:gdLst>
              <a:gd name="connsiteX0" fmla="*/ 3848214 w 7898845"/>
              <a:gd name="connsiteY0" fmla="*/ 0 h 5909113"/>
              <a:gd name="connsiteX1" fmla="*/ 7898845 w 7898845"/>
              <a:gd name="connsiteY1" fmla="*/ 0 h 5909113"/>
              <a:gd name="connsiteX2" fmla="*/ 7898845 w 7898845"/>
              <a:gd name="connsiteY2" fmla="*/ 5907437 h 5909113"/>
              <a:gd name="connsiteX3" fmla="*/ 7778213 w 7898845"/>
              <a:gd name="connsiteY3" fmla="*/ 5907437 h 5909113"/>
              <a:gd name="connsiteX4" fmla="*/ 7778213 w 7898845"/>
              <a:gd name="connsiteY4" fmla="*/ 5909093 h 5909113"/>
              <a:gd name="connsiteX5" fmla="*/ 7485321 w 7898845"/>
              <a:gd name="connsiteY5" fmla="*/ 5909093 h 5909113"/>
              <a:gd name="connsiteX6" fmla="*/ 7485321 w 7898845"/>
              <a:gd name="connsiteY6" fmla="*/ 5909094 h 5909113"/>
              <a:gd name="connsiteX7" fmla="*/ 4228895 w 7898845"/>
              <a:gd name="connsiteY7" fmla="*/ 5909094 h 5909113"/>
              <a:gd name="connsiteX8" fmla="*/ 4228895 w 7898845"/>
              <a:gd name="connsiteY8" fmla="*/ 5909112 h 5909113"/>
              <a:gd name="connsiteX9" fmla="*/ 3936003 w 7898845"/>
              <a:gd name="connsiteY9" fmla="*/ 5909112 h 5909113"/>
              <a:gd name="connsiteX10" fmla="*/ 3936003 w 7898845"/>
              <a:gd name="connsiteY10" fmla="*/ 5909113 h 5909113"/>
              <a:gd name="connsiteX11" fmla="*/ 0 w 7898845"/>
              <a:gd name="connsiteY11" fmla="*/ 5909113 h 5909113"/>
              <a:gd name="connsiteX12" fmla="*/ 2796838 w 7898845"/>
              <a:gd name="connsiteY12" fmla="*/ 1676 h 5909113"/>
              <a:gd name="connsiteX13" fmla="*/ 2916686 w 7898845"/>
              <a:gd name="connsiteY13" fmla="*/ 1676 h 5909113"/>
              <a:gd name="connsiteX14" fmla="*/ 2917470 w 7898845"/>
              <a:gd name="connsiteY14" fmla="*/ 20 h 5909113"/>
              <a:gd name="connsiteX15" fmla="*/ 3210362 w 7898845"/>
              <a:gd name="connsiteY15" fmla="*/ 20 h 5909113"/>
              <a:gd name="connsiteX16" fmla="*/ 3210362 w 7898845"/>
              <a:gd name="connsiteY16" fmla="*/ 19 h 5909113"/>
              <a:gd name="connsiteX17" fmla="*/ 3555322 w 7898845"/>
              <a:gd name="connsiteY17" fmla="*/ 19 h 5909113"/>
              <a:gd name="connsiteX18" fmla="*/ 3555322 w 7898845"/>
              <a:gd name="connsiteY18" fmla="*/ 1 h 5909113"/>
              <a:gd name="connsiteX19" fmla="*/ 3848214 w 7898845"/>
              <a:gd name="connsiteY19" fmla="*/ 1 h 5909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898845" h="5909113">
                <a:moveTo>
                  <a:pt x="3848214" y="0"/>
                </a:moveTo>
                <a:lnTo>
                  <a:pt x="7898845" y="0"/>
                </a:lnTo>
                <a:lnTo>
                  <a:pt x="7898845" y="5907437"/>
                </a:lnTo>
                <a:lnTo>
                  <a:pt x="7778213" y="5907437"/>
                </a:lnTo>
                <a:lnTo>
                  <a:pt x="7778213" y="5909093"/>
                </a:lnTo>
                <a:lnTo>
                  <a:pt x="7485321" y="5909093"/>
                </a:lnTo>
                <a:lnTo>
                  <a:pt x="7485321" y="5909094"/>
                </a:lnTo>
                <a:lnTo>
                  <a:pt x="4228895" y="5909094"/>
                </a:lnTo>
                <a:lnTo>
                  <a:pt x="4228895" y="5909112"/>
                </a:lnTo>
                <a:lnTo>
                  <a:pt x="3936003" y="5909112"/>
                </a:lnTo>
                <a:lnTo>
                  <a:pt x="3936003" y="5909113"/>
                </a:lnTo>
                <a:lnTo>
                  <a:pt x="0" y="5909113"/>
                </a:lnTo>
                <a:lnTo>
                  <a:pt x="2796838" y="1676"/>
                </a:lnTo>
                <a:lnTo>
                  <a:pt x="2916686" y="1676"/>
                </a:lnTo>
                <a:lnTo>
                  <a:pt x="2917470" y="20"/>
                </a:lnTo>
                <a:lnTo>
                  <a:pt x="3210362" y="20"/>
                </a:lnTo>
                <a:lnTo>
                  <a:pt x="3210362" y="19"/>
                </a:lnTo>
                <a:lnTo>
                  <a:pt x="3555322" y="19"/>
                </a:lnTo>
                <a:lnTo>
                  <a:pt x="3555322" y="1"/>
                </a:lnTo>
                <a:lnTo>
                  <a:pt x="3848214" y="1"/>
                </a:lnTo>
                <a:close/>
              </a:path>
            </a:pathLst>
          </a:custGeom>
          <a:solidFill>
            <a:srgbClr val="B4B4B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DF0924E5-8F0D-47CB-B59E-155AFCF8C3C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8858"/>
            <a:ext cx="6769978" cy="5907437"/>
          </a:xfrm>
          <a:custGeom>
            <a:avLst/>
            <a:gdLst>
              <a:gd name="connsiteX0" fmla="*/ 0 w 6769978"/>
              <a:gd name="connsiteY0" fmla="*/ 0 h 5905761"/>
              <a:gd name="connsiteX1" fmla="*/ 6769978 w 6769978"/>
              <a:gd name="connsiteY1" fmla="*/ 0 h 5905761"/>
              <a:gd name="connsiteX2" fmla="*/ 3973138 w 6769978"/>
              <a:gd name="connsiteY2" fmla="*/ 5905761 h 5905761"/>
              <a:gd name="connsiteX3" fmla="*/ 0 w 6769978"/>
              <a:gd name="connsiteY3" fmla="*/ 5905761 h 5905761"/>
            </a:gdLst>
            <a:ahLst/>
            <a:cxnLst>
              <a:cxn ang="0">
                <a:pos x="connsiteX0" y="connsiteY0"/>
              </a:cxn>
              <a:cxn ang="0">
                <a:pos x="connsiteX1" y="connsiteY1"/>
              </a:cxn>
              <a:cxn ang="0">
                <a:pos x="connsiteX2" y="connsiteY2"/>
              </a:cxn>
              <a:cxn ang="0">
                <a:pos x="connsiteX3" y="connsiteY3"/>
              </a:cxn>
            </a:cxnLst>
            <a:rect l="l" t="t" r="r" b="b"/>
            <a:pathLst>
              <a:path w="6769978" h="5905761">
                <a:moveTo>
                  <a:pt x="0" y="0"/>
                </a:moveTo>
                <a:lnTo>
                  <a:pt x="6769978" y="0"/>
                </a:lnTo>
                <a:lnTo>
                  <a:pt x="3973138" y="5905761"/>
                </a:lnTo>
                <a:lnTo>
                  <a:pt x="0" y="5905761"/>
                </a:lnTo>
                <a:close/>
              </a:path>
            </a:pathLst>
          </a:cu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lumMod val="95000"/>
                </a:prstClr>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B76084B-B2AC-4A26-84A9-C708B9ACCDC7}"/>
              </a:ext>
            </a:extLst>
          </p:cNvPr>
          <p:cNvSpPr>
            <a:spLocks noGrp="1"/>
          </p:cNvSpPr>
          <p:nvPr>
            <p:ph type="title"/>
          </p:nvPr>
        </p:nvSpPr>
        <p:spPr>
          <a:xfrm>
            <a:off x="838200" y="992088"/>
            <a:ext cx="4277264" cy="2862729"/>
          </a:xfrm>
        </p:spPr>
        <p:txBody>
          <a:bodyPr anchor="b">
            <a:normAutofit/>
          </a:bodyPr>
          <a:lstStyle/>
          <a:p>
            <a:r>
              <a:rPr lang="sk-SK" sz="4800" dirty="0" err="1">
                <a:solidFill>
                  <a:srgbClr val="FFFFFF"/>
                </a:solidFill>
              </a:rPr>
              <a:t>Contents</a:t>
            </a:r>
            <a:endParaRPr lang="en-US" sz="4800" dirty="0">
              <a:solidFill>
                <a:srgbClr val="FFFFFF"/>
              </a:solidFill>
            </a:endParaRPr>
          </a:p>
        </p:txBody>
      </p:sp>
      <p:sp>
        <p:nvSpPr>
          <p:cNvPr id="3" name="Content Placeholder 2">
            <a:extLst>
              <a:ext uri="{FF2B5EF4-FFF2-40B4-BE49-F238E27FC236}">
                <a16:creationId xmlns:a16="http://schemas.microsoft.com/office/drawing/2014/main" id="{81124B48-B3D8-49BA-A69C-E1BD70A7C46B}"/>
              </a:ext>
            </a:extLst>
          </p:cNvPr>
          <p:cNvSpPr>
            <a:spLocks noGrp="1"/>
          </p:cNvSpPr>
          <p:nvPr>
            <p:ph idx="1"/>
          </p:nvPr>
        </p:nvSpPr>
        <p:spPr>
          <a:xfrm>
            <a:off x="6769978" y="1338724"/>
            <a:ext cx="4583821" cy="4415146"/>
          </a:xfrm>
        </p:spPr>
        <p:txBody>
          <a:bodyPr anchor="ctr">
            <a:normAutofit/>
          </a:bodyPr>
          <a:lstStyle/>
          <a:p>
            <a:r>
              <a:rPr lang="en-US" sz="2400" dirty="0">
                <a:solidFill>
                  <a:schemeClr val="bg1"/>
                </a:solidFill>
              </a:rPr>
              <a:t>Targeting and smartening</a:t>
            </a:r>
          </a:p>
          <a:p>
            <a:r>
              <a:rPr lang="en-US" sz="2400" dirty="0">
                <a:solidFill>
                  <a:schemeClr val="bg1"/>
                </a:solidFill>
              </a:rPr>
              <a:t>Sanction logics</a:t>
            </a:r>
          </a:p>
          <a:p>
            <a:r>
              <a:rPr lang="en-US" sz="2400" dirty="0">
                <a:solidFill>
                  <a:schemeClr val="bg1"/>
                </a:solidFill>
              </a:rPr>
              <a:t>Regime types and logics</a:t>
            </a:r>
          </a:p>
          <a:p>
            <a:r>
              <a:rPr lang="en-US" sz="2400" dirty="0">
                <a:solidFill>
                  <a:schemeClr val="bg1"/>
                </a:solidFill>
              </a:rPr>
              <a:t>Targeting by regimes</a:t>
            </a:r>
          </a:p>
          <a:p>
            <a:r>
              <a:rPr lang="en-US" sz="2400" dirty="0">
                <a:solidFill>
                  <a:schemeClr val="bg1"/>
                </a:solidFill>
              </a:rPr>
              <a:t>Sanctions trap</a:t>
            </a:r>
            <a:endParaRPr lang="sk-SK" sz="2400" dirty="0">
              <a:solidFill>
                <a:schemeClr val="bg1"/>
              </a:solidFill>
            </a:endParaRPr>
          </a:p>
        </p:txBody>
      </p:sp>
    </p:spTree>
    <p:extLst>
      <p:ext uri="{BB962C8B-B14F-4D97-AF65-F5344CB8AC3E}">
        <p14:creationId xmlns:p14="http://schemas.microsoft.com/office/powerpoint/2010/main" val="268968455"/>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201CC55D-ED54-4C5C-95E6-10947BD1103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A671595-73B1-4908-A750-F528B299D176}"/>
              </a:ext>
            </a:extLst>
          </p:cNvPr>
          <p:cNvSpPr>
            <a:spLocks noGrp="1"/>
          </p:cNvSpPr>
          <p:nvPr>
            <p:ph type="title"/>
          </p:nvPr>
        </p:nvSpPr>
        <p:spPr>
          <a:xfrm>
            <a:off x="589560" y="856180"/>
            <a:ext cx="4560584" cy="1128068"/>
          </a:xfrm>
        </p:spPr>
        <p:txBody>
          <a:bodyPr anchor="ctr">
            <a:normAutofit/>
          </a:bodyPr>
          <a:lstStyle/>
          <a:p>
            <a:r>
              <a:rPr lang="en-US" sz="4000"/>
              <a:t>Impact on design</a:t>
            </a:r>
          </a:p>
        </p:txBody>
      </p:sp>
      <p:grpSp>
        <p:nvGrpSpPr>
          <p:cNvPr id="18" name="Group 17">
            <a:extLst>
              <a:ext uri="{FF2B5EF4-FFF2-40B4-BE49-F238E27FC236}">
                <a16:creationId xmlns:a16="http://schemas.microsoft.com/office/drawing/2014/main" id="{1DE889C7-FAD6-4397-98E2-05D50348445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9" name="Rectangle 18">
              <a:extLst>
                <a:ext uri="{FF2B5EF4-FFF2-40B4-BE49-F238E27FC236}">
                  <a16:creationId xmlns:a16="http://schemas.microsoft.com/office/drawing/2014/main" id="{F399A70F-F8CD-4992-9EF5-6CF15472E73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48F4FEDC-6D80-458C-A665-075D9B9500F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Rectangle 21">
            <a:extLst>
              <a:ext uri="{FF2B5EF4-FFF2-40B4-BE49-F238E27FC236}">
                <a16:creationId xmlns:a16="http://schemas.microsoft.com/office/drawing/2014/main" id="{3873B707-463F-40B0-8227-E8CC6C67EB2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3FE1193-4207-49C3-BFD0-A94AB2A452DA}"/>
              </a:ext>
            </a:extLst>
          </p:cNvPr>
          <p:cNvSpPr>
            <a:spLocks noGrp="1"/>
          </p:cNvSpPr>
          <p:nvPr>
            <p:ph idx="1"/>
          </p:nvPr>
        </p:nvSpPr>
        <p:spPr>
          <a:xfrm>
            <a:off x="590719" y="2330505"/>
            <a:ext cx="4559425" cy="3979585"/>
          </a:xfrm>
        </p:spPr>
        <p:txBody>
          <a:bodyPr anchor="ctr">
            <a:normAutofit lnSpcReduction="10000"/>
          </a:bodyPr>
          <a:lstStyle/>
          <a:p>
            <a:r>
              <a:rPr lang="en-US" sz="1600" b="1" dirty="0"/>
              <a:t>Myanmar sanctions? </a:t>
            </a:r>
          </a:p>
          <a:p>
            <a:pPr lvl="1"/>
            <a:r>
              <a:rPr lang="en-US" sz="1600" dirty="0"/>
              <a:t>US, UK added major military run conglomerates to sanctions list </a:t>
            </a:r>
            <a:r>
              <a:rPr lang="en-US" sz="1600" b="1" dirty="0"/>
              <a:t>(soldiers are being sold stocks now to continue financing)</a:t>
            </a:r>
          </a:p>
          <a:p>
            <a:pPr lvl="1"/>
            <a:r>
              <a:rPr lang="en-US" sz="1600" dirty="0"/>
              <a:t>EU has added individuals</a:t>
            </a:r>
          </a:p>
          <a:p>
            <a:pPr lvl="1"/>
            <a:r>
              <a:rPr lang="en-US" sz="1600" dirty="0" err="1"/>
              <a:t>China+Russia</a:t>
            </a:r>
            <a:r>
              <a:rPr lang="en-US" sz="1600" dirty="0"/>
              <a:t> have blocked UN arms embargo vote (coup=major cabinet reshuffle)</a:t>
            </a:r>
          </a:p>
          <a:p>
            <a:pPr lvl="1"/>
            <a:r>
              <a:rPr lang="en-US" sz="1600" dirty="0"/>
              <a:t>Russia has stated sanctions will cause civil war</a:t>
            </a:r>
          </a:p>
          <a:p>
            <a:endParaRPr lang="en-US" sz="1600" b="1" dirty="0"/>
          </a:p>
          <a:p>
            <a:r>
              <a:rPr lang="en-US" sz="1600" b="1" dirty="0"/>
              <a:t>So what about the Russia sanctions? </a:t>
            </a:r>
          </a:p>
          <a:p>
            <a:pPr lvl="1"/>
            <a:r>
              <a:rPr lang="en-US" sz="1600" dirty="0"/>
              <a:t>Weak or strong at the outset?</a:t>
            </a:r>
          </a:p>
          <a:p>
            <a:pPr lvl="1"/>
            <a:r>
              <a:rPr lang="en-US" sz="1600" dirty="0"/>
              <a:t>What’s the logic?</a:t>
            </a:r>
          </a:p>
          <a:p>
            <a:pPr lvl="1"/>
            <a:endParaRPr lang="en-US" sz="1600" dirty="0"/>
          </a:p>
        </p:txBody>
      </p:sp>
      <p:sp>
        <p:nvSpPr>
          <p:cNvPr id="24" name="Rectangle 23">
            <a:extLst>
              <a:ext uri="{FF2B5EF4-FFF2-40B4-BE49-F238E27FC236}">
                <a16:creationId xmlns:a16="http://schemas.microsoft.com/office/drawing/2014/main" id="{C13237C8-E62C-4F0D-A318-BD6FB6C2D13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19C9EAEA-39D0-4B0E-A0EB-51E7B26740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Obrázek 6" descr="Obsah obrázku snímek obrazovky&#10;&#10;Popis vygenerovaný s velmi vysokou mírou spolehlivosti">
            <a:extLst>
              <a:ext uri="{FF2B5EF4-FFF2-40B4-BE49-F238E27FC236}">
                <a16:creationId xmlns:a16="http://schemas.microsoft.com/office/drawing/2014/main" id="{28BC33DE-9B7F-46CF-BB5F-866BBFA293A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 r="176" b="1"/>
          <a:stretch/>
        </p:blipFill>
        <p:spPr bwMode="auto">
          <a:xfrm>
            <a:off x="6109609" y="1406708"/>
            <a:ext cx="5335226" cy="386157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09206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AA915C2-B266-45E0-9BD9-F536981045CA}"/>
              </a:ext>
            </a:extLst>
          </p:cNvPr>
          <p:cNvSpPr>
            <a:spLocks noGrp="1"/>
          </p:cNvSpPr>
          <p:nvPr>
            <p:ph type="title"/>
          </p:nvPr>
        </p:nvSpPr>
        <p:spPr>
          <a:xfrm>
            <a:off x="635000" y="640823"/>
            <a:ext cx="3418659" cy="2044900"/>
          </a:xfrm>
        </p:spPr>
        <p:txBody>
          <a:bodyPr anchor="ctr">
            <a:normAutofit/>
          </a:bodyPr>
          <a:lstStyle/>
          <a:p>
            <a:r>
              <a:rPr lang="en-US" sz="5400" b="1" dirty="0"/>
              <a:t>Departing debate</a:t>
            </a:r>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C204E8C-56FA-426D-9938-8B8C54465CEC}"/>
              </a:ext>
            </a:extLst>
          </p:cNvPr>
          <p:cNvSpPr/>
          <p:nvPr/>
        </p:nvSpPr>
        <p:spPr>
          <a:xfrm>
            <a:off x="703385" y="3013077"/>
            <a:ext cx="2741793" cy="3163886"/>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C6A012AE-3FB6-44C4-B6D8-71009902C4DB}"/>
              </a:ext>
            </a:extLst>
          </p:cNvPr>
          <p:cNvSpPr txBox="1"/>
          <p:nvPr/>
        </p:nvSpPr>
        <p:spPr>
          <a:xfrm>
            <a:off x="738554" y="3013077"/>
            <a:ext cx="2706624" cy="1938992"/>
          </a:xfrm>
          <a:prstGeom prst="rect">
            <a:avLst/>
          </a:prstGeom>
          <a:noFill/>
        </p:spPr>
        <p:txBody>
          <a:bodyPr wrap="square" rtlCol="0">
            <a:spAutoFit/>
          </a:bodyPr>
          <a:lstStyle/>
          <a:p>
            <a:pPr algn="ctr"/>
            <a:r>
              <a:rPr lang="en-US" sz="2400" dirty="0"/>
              <a:t>If you see this sign – it’s your time to take over the conversation </a:t>
            </a:r>
            <a:r>
              <a:rPr lang="en-US" sz="2400" dirty="0">
                <a:sym typeface="Wingdings" panose="05000000000000000000" pitchFamily="2" charset="2"/>
              </a:rPr>
              <a:t></a:t>
            </a:r>
          </a:p>
          <a:p>
            <a:endParaRPr lang="en-US" sz="2400" dirty="0"/>
          </a:p>
        </p:txBody>
      </p:sp>
      <p:pic>
        <p:nvPicPr>
          <p:cNvPr id="10" name="Graphic 9" descr="Questions">
            <a:extLst>
              <a:ext uri="{FF2B5EF4-FFF2-40B4-BE49-F238E27FC236}">
                <a16:creationId xmlns:a16="http://schemas.microsoft.com/office/drawing/2014/main" id="{8690E047-6A45-4711-A9BF-3ED97EA3EA1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201427" y="4510796"/>
            <a:ext cx="1454785" cy="1454785"/>
          </a:xfrm>
          <a:prstGeom prst="rect">
            <a:avLst/>
          </a:prstGeom>
        </p:spPr>
      </p:pic>
      <p:sp>
        <p:nvSpPr>
          <p:cNvPr id="4" name="Content Placeholder 3">
            <a:extLst>
              <a:ext uri="{FF2B5EF4-FFF2-40B4-BE49-F238E27FC236}">
                <a16:creationId xmlns:a16="http://schemas.microsoft.com/office/drawing/2014/main" id="{B1F10F57-6027-4BFF-A976-ABD57C9CAC3F}"/>
              </a:ext>
            </a:extLst>
          </p:cNvPr>
          <p:cNvSpPr>
            <a:spLocks noGrp="1"/>
          </p:cNvSpPr>
          <p:nvPr>
            <p:ph idx="1"/>
          </p:nvPr>
        </p:nvSpPr>
        <p:spPr>
          <a:xfrm>
            <a:off x="4723091" y="766762"/>
            <a:ext cx="6765524" cy="5410199"/>
          </a:xfrm>
        </p:spPr>
        <p:txBody>
          <a:bodyPr>
            <a:normAutofit/>
          </a:bodyPr>
          <a:lstStyle/>
          <a:p>
            <a:r>
              <a:rPr lang="en-US" sz="2400" dirty="0"/>
              <a:t>Based on your readings for the two weeks:</a:t>
            </a:r>
          </a:p>
          <a:p>
            <a:pPr lvl="1"/>
            <a:r>
              <a:rPr lang="en-US" sz="2000" dirty="0"/>
              <a:t>What does smartening involve?</a:t>
            </a:r>
          </a:p>
          <a:p>
            <a:pPr lvl="1"/>
            <a:r>
              <a:rPr lang="en-US" sz="2000" dirty="0"/>
              <a:t>What sense did you get for the crucial identified pitfalls during the first wave of smartening? Early 2000s.</a:t>
            </a:r>
          </a:p>
          <a:p>
            <a:pPr lvl="1"/>
            <a:r>
              <a:rPr lang="en-US" sz="2000" dirty="0"/>
              <a:t>What seem to be the “hot” challenges today?</a:t>
            </a:r>
          </a:p>
          <a:p>
            <a:endParaRPr lang="en-US" sz="2400" dirty="0"/>
          </a:p>
          <a:p>
            <a:r>
              <a:rPr lang="en-US" sz="2400" dirty="0"/>
              <a:t>What does a sanctions </a:t>
            </a:r>
            <a:r>
              <a:rPr lang="en-US" sz="2400" b="1" dirty="0"/>
              <a:t>pressure point </a:t>
            </a:r>
            <a:r>
              <a:rPr lang="en-US" sz="2400" dirty="0"/>
              <a:t>(i.e. coercive) usually hope to achieve – think of the mechanism/logic (i.e. pressure leaders to change their policy? Or change allegiance? Or build public resistance?)</a:t>
            </a:r>
          </a:p>
          <a:p>
            <a:endParaRPr lang="en-US" sz="2400" dirty="0"/>
          </a:p>
          <a:p>
            <a:r>
              <a:rPr lang="en-US" sz="2400" dirty="0"/>
              <a:t>What does regime type have to do with it? And why?</a:t>
            </a:r>
          </a:p>
          <a:p>
            <a:endParaRPr lang="en-US" sz="2400" dirty="0"/>
          </a:p>
          <a:p>
            <a:pPr lvl="1"/>
            <a:endParaRPr lang="en-US" sz="2000" dirty="0"/>
          </a:p>
        </p:txBody>
      </p:sp>
    </p:spTree>
    <p:extLst>
      <p:ext uri="{BB962C8B-B14F-4D97-AF65-F5344CB8AC3E}">
        <p14:creationId xmlns:p14="http://schemas.microsoft.com/office/powerpoint/2010/main" val="26311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A40BFAB-4044-45E9-A012-667723AE6BF6}"/>
              </a:ext>
            </a:extLst>
          </p:cNvPr>
          <p:cNvSpPr>
            <a:spLocks noGrp="1"/>
          </p:cNvSpPr>
          <p:nvPr>
            <p:ph type="title"/>
          </p:nvPr>
        </p:nvSpPr>
        <p:spPr>
          <a:xfrm>
            <a:off x="635000" y="640823"/>
            <a:ext cx="3418659" cy="5583148"/>
          </a:xfrm>
        </p:spPr>
        <p:txBody>
          <a:bodyPr anchor="ctr">
            <a:normAutofit/>
          </a:bodyPr>
          <a:lstStyle/>
          <a:p>
            <a:r>
              <a:rPr lang="en-US" dirty="0"/>
              <a:t>Smartening = targeting? </a:t>
            </a:r>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D55EAC2F-7B37-468C-BB6F-61F302B42FAE}"/>
              </a:ext>
            </a:extLst>
          </p:cNvPr>
          <p:cNvGraphicFramePr>
            <a:graphicFrameLocks noGrp="1"/>
          </p:cNvGraphicFramePr>
          <p:nvPr>
            <p:ph idx="1"/>
            <p:extLst>
              <p:ext uri="{D42A27DB-BD31-4B8C-83A1-F6EECF244321}">
                <p14:modId xmlns:p14="http://schemas.microsoft.com/office/powerpoint/2010/main" val="2171998213"/>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355634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264D464-898B-4908-88FD-33A83D6ED64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0F221AB-BE90-4D59-AD4A-60CA0AD48C60}"/>
              </a:ext>
            </a:extLst>
          </p:cNvPr>
          <p:cNvSpPr>
            <a:spLocks noGrp="1"/>
          </p:cNvSpPr>
          <p:nvPr>
            <p:ph type="title"/>
          </p:nvPr>
        </p:nvSpPr>
        <p:spPr>
          <a:xfrm>
            <a:off x="838200" y="365126"/>
            <a:ext cx="9808597" cy="1146176"/>
          </a:xfrm>
        </p:spPr>
        <p:txBody>
          <a:bodyPr>
            <a:normAutofit/>
          </a:bodyPr>
          <a:lstStyle/>
          <a:p>
            <a:r>
              <a:rPr lang="en-US" dirty="0">
                <a:solidFill>
                  <a:schemeClr val="bg1"/>
                </a:solidFill>
              </a:rPr>
              <a:t>Smartening</a:t>
            </a:r>
          </a:p>
        </p:txBody>
      </p:sp>
      <p:sp>
        <p:nvSpPr>
          <p:cNvPr id="10" name="Freeform: Shape 9">
            <a:extLst>
              <a:ext uri="{FF2B5EF4-FFF2-40B4-BE49-F238E27FC236}">
                <a16:creationId xmlns:a16="http://schemas.microsoft.com/office/drawing/2014/main" id="{F0BC1D9E-4401-4EC0-88FD-ED103CB570E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0670" y="2"/>
            <a:ext cx="1191330" cy="1511301"/>
          </a:xfrm>
          <a:custGeom>
            <a:avLst/>
            <a:gdLst>
              <a:gd name="connsiteX0" fmla="*/ 697617 w 1191330"/>
              <a:gd name="connsiteY0" fmla="*/ 0 h 1511301"/>
              <a:gd name="connsiteX1" fmla="*/ 1191330 w 1191330"/>
              <a:gd name="connsiteY1" fmla="*/ 0 h 1511301"/>
              <a:gd name="connsiteX2" fmla="*/ 1191330 w 1191330"/>
              <a:gd name="connsiteY2" fmla="*/ 1511301 h 1511301"/>
              <a:gd name="connsiteX3" fmla="*/ 0 w 1191330"/>
              <a:gd name="connsiteY3" fmla="*/ 1511301 h 1511301"/>
            </a:gdLst>
            <a:ahLst/>
            <a:cxnLst>
              <a:cxn ang="0">
                <a:pos x="connsiteX0" y="connsiteY0"/>
              </a:cxn>
              <a:cxn ang="0">
                <a:pos x="connsiteX1" y="connsiteY1"/>
              </a:cxn>
              <a:cxn ang="0">
                <a:pos x="connsiteX2" y="connsiteY2"/>
              </a:cxn>
              <a:cxn ang="0">
                <a:pos x="connsiteX3" y="connsiteY3"/>
              </a:cxn>
            </a:cxnLst>
            <a:rect l="l" t="t" r="r" b="b"/>
            <a:pathLst>
              <a:path w="1191330" h="1511301">
                <a:moveTo>
                  <a:pt x="697617" y="0"/>
                </a:moveTo>
                <a:lnTo>
                  <a:pt x="1191330" y="0"/>
                </a:lnTo>
                <a:lnTo>
                  <a:pt x="1191330" y="1511301"/>
                </a:lnTo>
                <a:lnTo>
                  <a:pt x="0" y="1511301"/>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2" name="Freeform: Shape 11">
            <a:extLst>
              <a:ext uri="{FF2B5EF4-FFF2-40B4-BE49-F238E27FC236}">
                <a16:creationId xmlns:a16="http://schemas.microsoft.com/office/drawing/2014/main" id="{B0AAF7C9-094E-400C-A428-F6C2262F652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0688"/>
            <a:ext cx="10753320" cy="5167312"/>
          </a:xfrm>
          <a:custGeom>
            <a:avLst/>
            <a:gdLst>
              <a:gd name="connsiteX0" fmla="*/ 0 w 10753320"/>
              <a:gd name="connsiteY0" fmla="*/ 0 h 5167312"/>
              <a:gd name="connsiteX1" fmla="*/ 9680943 w 10753320"/>
              <a:gd name="connsiteY1" fmla="*/ 0 h 5167312"/>
              <a:gd name="connsiteX2" fmla="*/ 9680223 w 10753320"/>
              <a:gd name="connsiteY2" fmla="*/ 952 h 5167312"/>
              <a:gd name="connsiteX3" fmla="*/ 10753320 w 10753320"/>
              <a:gd name="connsiteY3" fmla="*/ 952 h 5167312"/>
              <a:gd name="connsiteX4" fmla="*/ 8359441 w 10753320"/>
              <a:gd name="connsiteY4" fmla="*/ 5167312 h 5167312"/>
              <a:gd name="connsiteX5" fmla="*/ 4821866 w 10753320"/>
              <a:gd name="connsiteY5" fmla="*/ 5167312 h 5167312"/>
              <a:gd name="connsiteX6" fmla="*/ 4821866 w 10753320"/>
              <a:gd name="connsiteY6" fmla="*/ 5166360 h 5167312"/>
              <a:gd name="connsiteX7" fmla="*/ 0 w 10753320"/>
              <a:gd name="connsiteY7" fmla="*/ 5166360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53320" h="5167312">
                <a:moveTo>
                  <a:pt x="0" y="0"/>
                </a:moveTo>
                <a:lnTo>
                  <a:pt x="9680943" y="0"/>
                </a:lnTo>
                <a:lnTo>
                  <a:pt x="9680223" y="952"/>
                </a:lnTo>
                <a:lnTo>
                  <a:pt x="10753320" y="952"/>
                </a:lnTo>
                <a:lnTo>
                  <a:pt x="8359441" y="5167312"/>
                </a:lnTo>
                <a:lnTo>
                  <a:pt x="4821866" y="5167312"/>
                </a:lnTo>
                <a:lnTo>
                  <a:pt x="4821866" y="5166360"/>
                </a:lnTo>
                <a:lnTo>
                  <a:pt x="0" y="516636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AB7D1356-CF90-402B-BA4E-03AD1DB12196}"/>
              </a:ext>
            </a:extLst>
          </p:cNvPr>
          <p:cNvSpPr>
            <a:spLocks noGrp="1"/>
          </p:cNvSpPr>
          <p:nvPr>
            <p:ph idx="1"/>
          </p:nvPr>
        </p:nvSpPr>
        <p:spPr>
          <a:xfrm>
            <a:off x="689718" y="1813725"/>
            <a:ext cx="7790688" cy="4832656"/>
          </a:xfrm>
        </p:spPr>
        <p:txBody>
          <a:bodyPr>
            <a:noAutofit/>
          </a:bodyPr>
          <a:lstStyle/>
          <a:p>
            <a:pPr lvl="1">
              <a:lnSpc>
                <a:spcPct val="100000"/>
              </a:lnSpc>
              <a:spcBef>
                <a:spcPts val="0"/>
              </a:spcBef>
              <a:defRPr/>
            </a:pPr>
            <a:r>
              <a:rPr lang="en-US" altLang="sk-SK" sz="1400" b="1" dirty="0"/>
              <a:t>pre-assessment</a:t>
            </a:r>
          </a:p>
          <a:p>
            <a:pPr lvl="1">
              <a:lnSpc>
                <a:spcPct val="100000"/>
              </a:lnSpc>
              <a:spcBef>
                <a:spcPts val="0"/>
              </a:spcBef>
              <a:defRPr/>
            </a:pPr>
            <a:endParaRPr lang="en-US" altLang="sk-SK" sz="1400" b="1" dirty="0"/>
          </a:p>
          <a:p>
            <a:pPr lvl="1">
              <a:lnSpc>
                <a:spcPct val="100000"/>
              </a:lnSpc>
              <a:spcBef>
                <a:spcPts val="0"/>
              </a:spcBef>
              <a:defRPr/>
            </a:pPr>
            <a:r>
              <a:rPr lang="en-US" altLang="sk-SK" sz="1400" b="1" dirty="0"/>
              <a:t>tailoring</a:t>
            </a:r>
          </a:p>
          <a:p>
            <a:pPr lvl="2">
              <a:lnSpc>
                <a:spcPct val="100000"/>
              </a:lnSpc>
              <a:spcBef>
                <a:spcPts val="0"/>
              </a:spcBef>
              <a:defRPr/>
            </a:pPr>
            <a:r>
              <a:rPr lang="en-US" altLang="sk-SK" sz="1400" dirty="0"/>
              <a:t>most direct pain for political gain</a:t>
            </a:r>
          </a:p>
          <a:p>
            <a:pPr lvl="2">
              <a:lnSpc>
                <a:spcPct val="100000"/>
              </a:lnSpc>
              <a:spcBef>
                <a:spcPts val="0"/>
              </a:spcBef>
              <a:defRPr/>
            </a:pPr>
            <a:r>
              <a:rPr lang="en-US" altLang="sk-SK" sz="1400" dirty="0"/>
              <a:t>least amount of collateral damage</a:t>
            </a:r>
          </a:p>
          <a:p>
            <a:pPr lvl="2">
              <a:lnSpc>
                <a:spcPct val="100000"/>
              </a:lnSpc>
              <a:spcBef>
                <a:spcPts val="0"/>
              </a:spcBef>
              <a:defRPr/>
            </a:pPr>
            <a:endParaRPr lang="en-US" altLang="sk-SK" sz="1400" dirty="0"/>
          </a:p>
          <a:p>
            <a:pPr lvl="1">
              <a:lnSpc>
                <a:spcPct val="100000"/>
              </a:lnSpc>
              <a:spcBef>
                <a:spcPts val="0"/>
              </a:spcBef>
              <a:defRPr/>
            </a:pPr>
            <a:r>
              <a:rPr lang="en-US" altLang="sk-SK" sz="1400" b="1" dirty="0"/>
              <a:t>time limited</a:t>
            </a:r>
          </a:p>
          <a:p>
            <a:pPr lvl="1">
              <a:lnSpc>
                <a:spcPct val="100000"/>
              </a:lnSpc>
              <a:spcBef>
                <a:spcPts val="0"/>
              </a:spcBef>
              <a:defRPr/>
            </a:pPr>
            <a:endParaRPr lang="en-US" altLang="sk-SK" sz="1400" b="1" dirty="0"/>
          </a:p>
          <a:p>
            <a:pPr lvl="1">
              <a:lnSpc>
                <a:spcPct val="100000"/>
              </a:lnSpc>
              <a:spcBef>
                <a:spcPts val="0"/>
              </a:spcBef>
              <a:defRPr/>
            </a:pPr>
            <a:r>
              <a:rPr lang="en-US" altLang="sk-SK" sz="1400" b="1" dirty="0"/>
              <a:t>targeting</a:t>
            </a:r>
          </a:p>
          <a:p>
            <a:pPr lvl="2">
              <a:lnSpc>
                <a:spcPct val="100000"/>
              </a:lnSpc>
              <a:spcBef>
                <a:spcPts val="0"/>
              </a:spcBef>
              <a:defRPr/>
            </a:pPr>
            <a:r>
              <a:rPr lang="en-US" altLang="sk-SK" sz="1400" dirty="0"/>
              <a:t>government (whole, individuals, groups: police, military…)</a:t>
            </a:r>
          </a:p>
          <a:p>
            <a:pPr lvl="2">
              <a:lnSpc>
                <a:spcPct val="100000"/>
              </a:lnSpc>
              <a:spcBef>
                <a:spcPts val="0"/>
              </a:spcBef>
              <a:defRPr/>
            </a:pPr>
            <a:r>
              <a:rPr lang="en-US" altLang="sk-SK" sz="1400" dirty="0"/>
              <a:t>non-governmental forces (whole, individuals, wings)</a:t>
            </a:r>
          </a:p>
          <a:p>
            <a:pPr lvl="2">
              <a:lnSpc>
                <a:spcPct val="100000"/>
              </a:lnSpc>
              <a:spcBef>
                <a:spcPts val="0"/>
              </a:spcBef>
              <a:defRPr/>
            </a:pPr>
            <a:endParaRPr lang="en-US" altLang="sk-SK" sz="1400" dirty="0"/>
          </a:p>
          <a:p>
            <a:pPr lvl="1">
              <a:lnSpc>
                <a:spcPct val="100000"/>
              </a:lnSpc>
              <a:spcBef>
                <a:spcPts val="0"/>
              </a:spcBef>
              <a:defRPr/>
            </a:pPr>
            <a:r>
              <a:rPr lang="en-US" altLang="sk-SK" sz="1400" b="1" dirty="0"/>
              <a:t>adaptation of regime composition</a:t>
            </a:r>
          </a:p>
          <a:p>
            <a:pPr lvl="2">
              <a:lnSpc>
                <a:spcPct val="100000"/>
              </a:lnSpc>
              <a:spcBef>
                <a:spcPts val="0"/>
              </a:spcBef>
              <a:defRPr/>
            </a:pPr>
            <a:r>
              <a:rPr lang="en-US" altLang="sk-SK" sz="1400" dirty="0"/>
              <a:t>reactionary capability</a:t>
            </a:r>
          </a:p>
          <a:p>
            <a:pPr lvl="2">
              <a:lnSpc>
                <a:spcPct val="100000"/>
              </a:lnSpc>
              <a:spcBef>
                <a:spcPts val="0"/>
              </a:spcBef>
              <a:defRPr/>
            </a:pPr>
            <a:endParaRPr lang="en-US" altLang="sk-SK" sz="1400" dirty="0"/>
          </a:p>
          <a:p>
            <a:pPr lvl="1">
              <a:lnSpc>
                <a:spcPct val="100000"/>
              </a:lnSpc>
              <a:spcBef>
                <a:spcPts val="0"/>
              </a:spcBef>
              <a:defRPr/>
            </a:pPr>
            <a:r>
              <a:rPr lang="en-US" altLang="sk-SK" sz="1400" b="1" dirty="0"/>
              <a:t>inherent bargaining chip maneuverability </a:t>
            </a:r>
          </a:p>
          <a:p>
            <a:pPr lvl="1">
              <a:lnSpc>
                <a:spcPct val="100000"/>
              </a:lnSpc>
              <a:spcBef>
                <a:spcPts val="0"/>
              </a:spcBef>
              <a:defRPr/>
            </a:pPr>
            <a:endParaRPr lang="en-US" altLang="sk-SK" sz="1400" b="1" dirty="0"/>
          </a:p>
          <a:p>
            <a:pPr lvl="1">
              <a:lnSpc>
                <a:spcPct val="100000"/>
              </a:lnSpc>
              <a:spcBef>
                <a:spcPts val="0"/>
              </a:spcBef>
              <a:defRPr/>
            </a:pPr>
            <a:r>
              <a:rPr lang="en-US" altLang="sk-SK" sz="1400" b="1" dirty="0"/>
              <a:t>“listing” and subsequent (de)listings</a:t>
            </a:r>
          </a:p>
          <a:p>
            <a:pPr lvl="2">
              <a:lnSpc>
                <a:spcPct val="100000"/>
              </a:lnSpc>
              <a:spcBef>
                <a:spcPts val="0"/>
              </a:spcBef>
              <a:defRPr/>
            </a:pPr>
            <a:r>
              <a:rPr lang="en-US" altLang="sk-SK" sz="1400" dirty="0"/>
              <a:t>not only persons but specific commodities/goods</a:t>
            </a:r>
          </a:p>
          <a:p>
            <a:pPr lvl="2">
              <a:lnSpc>
                <a:spcPct val="100000"/>
              </a:lnSpc>
              <a:spcBef>
                <a:spcPts val="0"/>
              </a:spcBef>
              <a:defRPr/>
            </a:pPr>
            <a:r>
              <a:rPr lang="en-US" altLang="sk-SK" sz="1400" dirty="0"/>
              <a:t>interpretation of vague Resolution language for national implementation</a:t>
            </a:r>
          </a:p>
          <a:p>
            <a:pPr lvl="2">
              <a:lnSpc>
                <a:spcPct val="100000"/>
              </a:lnSpc>
              <a:spcBef>
                <a:spcPts val="0"/>
              </a:spcBef>
              <a:defRPr/>
            </a:pPr>
            <a:endParaRPr lang="en-US" altLang="sk-SK" sz="1400" dirty="0"/>
          </a:p>
          <a:p>
            <a:pPr lvl="1">
              <a:lnSpc>
                <a:spcPct val="100000"/>
              </a:lnSpc>
              <a:spcBef>
                <a:spcPts val="0"/>
              </a:spcBef>
              <a:defRPr/>
            </a:pPr>
            <a:r>
              <a:rPr lang="en-US" altLang="sk-SK" sz="1400" b="1" dirty="0"/>
              <a:t>enforcement and monitoring updates</a:t>
            </a:r>
          </a:p>
          <a:p>
            <a:pPr>
              <a:lnSpc>
                <a:spcPct val="100000"/>
              </a:lnSpc>
              <a:spcBef>
                <a:spcPts val="0"/>
              </a:spcBef>
            </a:pPr>
            <a:endParaRPr lang="en-US" sz="1400" dirty="0"/>
          </a:p>
        </p:txBody>
      </p:sp>
      <p:sp>
        <p:nvSpPr>
          <p:cNvPr id="14" name="Freeform: Shape 13">
            <a:extLst>
              <a:ext uri="{FF2B5EF4-FFF2-40B4-BE49-F238E27FC236}">
                <a16:creationId xmlns:a16="http://schemas.microsoft.com/office/drawing/2014/main" id="{6200B311-3585-4069-AAC6-CD443FA5B8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23986" y="1690688"/>
            <a:ext cx="3668014" cy="5167312"/>
          </a:xfrm>
          <a:custGeom>
            <a:avLst/>
            <a:gdLst>
              <a:gd name="connsiteX0" fmla="*/ 2391664 w 3668014"/>
              <a:gd name="connsiteY0" fmla="*/ 0 h 5167312"/>
              <a:gd name="connsiteX1" fmla="*/ 3668014 w 3668014"/>
              <a:gd name="connsiteY1" fmla="*/ 0 h 5167312"/>
              <a:gd name="connsiteX2" fmla="*/ 3668014 w 3668014"/>
              <a:gd name="connsiteY2" fmla="*/ 5167312 h 5167312"/>
              <a:gd name="connsiteX3" fmla="*/ 0 w 3668014"/>
              <a:gd name="connsiteY3" fmla="*/ 5167312 h 5167312"/>
              <a:gd name="connsiteX4" fmla="*/ 2393879 w 3668014"/>
              <a:gd name="connsiteY4" fmla="*/ 952 h 5167312"/>
              <a:gd name="connsiteX5" fmla="*/ 2391664 w 3668014"/>
              <a:gd name="connsiteY5" fmla="*/ 952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8014" h="5167312">
                <a:moveTo>
                  <a:pt x="2391664" y="0"/>
                </a:moveTo>
                <a:lnTo>
                  <a:pt x="3668014" y="0"/>
                </a:lnTo>
                <a:lnTo>
                  <a:pt x="3668014" y="5167312"/>
                </a:lnTo>
                <a:lnTo>
                  <a:pt x="0" y="5167312"/>
                </a:lnTo>
                <a:lnTo>
                  <a:pt x="2393879" y="952"/>
                </a:lnTo>
                <a:lnTo>
                  <a:pt x="2391664" y="952"/>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458187638"/>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cxnSp>
        <p:nvCxnSpPr>
          <p:cNvPr id="77" name="Straight Connector 76">
            <a:extLst>
              <a:ext uri="{FF2B5EF4-FFF2-40B4-BE49-F238E27FC236}">
                <a16:creationId xmlns:a16="http://schemas.microsoft.com/office/drawing/2014/main" id="{DFDA47BC-3069-47F5-8257-24B3B1F76A08}"/>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129276"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79" name="Rectangle 78">
            <a:extLst>
              <a:ext uri="{FF2B5EF4-FFF2-40B4-BE49-F238E27FC236}">
                <a16:creationId xmlns:a16="http://schemas.microsoft.com/office/drawing/2014/main" id="{7AE95D8F-9825-4222-8846-E3461598CC6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E48CF8-CAF9-447B-A3D0-1785015CFC5C}"/>
              </a:ext>
            </a:extLst>
          </p:cNvPr>
          <p:cNvSpPr>
            <a:spLocks noGrp="1"/>
          </p:cNvSpPr>
          <p:nvPr>
            <p:ph type="title"/>
          </p:nvPr>
        </p:nvSpPr>
        <p:spPr>
          <a:xfrm>
            <a:off x="527538" y="4756638"/>
            <a:ext cx="11139854" cy="930447"/>
          </a:xfrm>
        </p:spPr>
        <p:txBody>
          <a:bodyPr vert="horz" lIns="91440" tIns="45720" rIns="91440" bIns="45720" rtlCol="0" anchor="b">
            <a:normAutofit/>
          </a:bodyPr>
          <a:lstStyle/>
          <a:p>
            <a:pPr algn="ctr"/>
            <a:r>
              <a:rPr lang="en-US" sz="5400" dirty="0">
                <a:solidFill>
                  <a:srgbClr val="FFFFFF"/>
                </a:solidFill>
              </a:rPr>
              <a:t>Sanctions targeting</a:t>
            </a:r>
          </a:p>
        </p:txBody>
      </p:sp>
      <p:cxnSp>
        <p:nvCxnSpPr>
          <p:cNvPr id="81" name="Straight Connector 80">
            <a:extLst>
              <a:ext uri="{FF2B5EF4-FFF2-40B4-BE49-F238E27FC236}">
                <a16:creationId xmlns:a16="http://schemas.microsoft.com/office/drawing/2014/main" id="{942B920A-73AD-402A-8EEF-B88E1A9398B8}"/>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7686"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00C9EB70-BC82-414A-BF8D-AD7FC6727616}"/>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66096"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3217665F-0036-444A-8D4A-33AF36A36A42}"/>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1026" name="Picture 2" descr="Targeting Peace: Understanding UN and EU Targeted Sanctions">
            <a:extLst>
              <a:ext uri="{FF2B5EF4-FFF2-40B4-BE49-F238E27FC236}">
                <a16:creationId xmlns:a16="http://schemas.microsoft.com/office/drawing/2014/main" id="{838FFC47-19A8-43E4-9495-05569C8653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8068" y="316566"/>
            <a:ext cx="2590342" cy="39312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mazon.com: Targeted Sanctions: The Impacts and Effectiveness of United  Nations Action (9781107593091): Biersteker, Thomas J., Eckert, Sue E.,  Tourinho, Marcos: Books">
            <a:extLst>
              <a:ext uri="{FF2B5EF4-FFF2-40B4-BE49-F238E27FC236}">
                <a16:creationId xmlns:a16="http://schemas.microsoft.com/office/drawing/2014/main" id="{E639B435-E92E-4450-B86E-AF54941D5D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8449" y="316566"/>
            <a:ext cx="2647716" cy="396759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The Logic of Political Survival">
            <a:extLst>
              <a:ext uri="{FF2B5EF4-FFF2-40B4-BE49-F238E27FC236}">
                <a16:creationId xmlns:a16="http://schemas.microsoft.com/office/drawing/2014/main" id="{128E6DE6-DEA9-4D17-A157-4F34E1C431B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721" r="9281"/>
          <a:stretch/>
        </p:blipFill>
        <p:spPr bwMode="auto">
          <a:xfrm>
            <a:off x="9156519" y="350769"/>
            <a:ext cx="2877987" cy="3967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6" descr="The Law of the List: UN Counterterrorism Sanctions and the Politics of Global  Security Law (Global Law Series): Sullivan, Gavin: 9781108491921:  Amazon.com: Books">
            <a:extLst>
              <a:ext uri="{FF2B5EF4-FFF2-40B4-BE49-F238E27FC236}">
                <a16:creationId xmlns:a16="http://schemas.microsoft.com/office/drawing/2014/main" id="{99D0F9D1-3F1E-4705-9F9E-E07807725DA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3331" y="350769"/>
            <a:ext cx="2601243" cy="39333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70652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EE2B5-67B5-4EC4-BADF-01CF9ECF05E8}"/>
              </a:ext>
            </a:extLst>
          </p:cNvPr>
          <p:cNvSpPr>
            <a:spLocks noGrp="1"/>
          </p:cNvSpPr>
          <p:nvPr>
            <p:ph type="title"/>
          </p:nvPr>
        </p:nvSpPr>
        <p:spPr>
          <a:xfrm>
            <a:off x="1653363" y="365760"/>
            <a:ext cx="9367203" cy="1188720"/>
          </a:xfrm>
        </p:spPr>
        <p:txBody>
          <a:bodyPr>
            <a:normAutofit/>
          </a:bodyPr>
          <a:lstStyle/>
          <a:p>
            <a:endParaRPr lang="en-US" dirty="0"/>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489BA6B7-B52C-4CFB-A250-36322378C580}"/>
              </a:ext>
            </a:extLst>
          </p:cNvPr>
          <p:cNvSpPr>
            <a:spLocks noGrp="1"/>
          </p:cNvSpPr>
          <p:nvPr>
            <p:ph idx="1"/>
          </p:nvPr>
        </p:nvSpPr>
        <p:spPr>
          <a:xfrm>
            <a:off x="1653363" y="3187336"/>
            <a:ext cx="7579464" cy="3030583"/>
          </a:xfrm>
        </p:spPr>
        <p:txBody>
          <a:bodyPr anchor="t">
            <a:normAutofit/>
          </a:bodyPr>
          <a:lstStyle/>
          <a:p>
            <a:r>
              <a:rPr lang="en-US" sz="3200" dirty="0"/>
              <a:t>If targeting and smartening is prevalent (humanization of sanctions) what does that mean for </a:t>
            </a:r>
            <a:r>
              <a:rPr lang="en-US" sz="3200" b="1" u="sng" dirty="0"/>
              <a:t>coercive capability?</a:t>
            </a:r>
          </a:p>
          <a:p>
            <a:endParaRPr lang="en-US" sz="2400" dirty="0"/>
          </a:p>
        </p:txBody>
      </p:sp>
      <p:pic>
        <p:nvPicPr>
          <p:cNvPr id="7" name="Graphic 6" descr="Questions">
            <a:extLst>
              <a:ext uri="{FF2B5EF4-FFF2-40B4-BE49-F238E27FC236}">
                <a16:creationId xmlns:a16="http://schemas.microsoft.com/office/drawing/2014/main" id="{7AECF5E7-C64C-4ACF-A6E3-CF3B3CBA0DF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9811244" y="3172314"/>
            <a:ext cx="1454785" cy="1454785"/>
          </a:xfrm>
          <a:prstGeom prst="rect">
            <a:avLst/>
          </a:prstGeom>
        </p:spPr>
      </p:pic>
    </p:spTree>
    <p:extLst>
      <p:ext uri="{BB962C8B-B14F-4D97-AF65-F5344CB8AC3E}">
        <p14:creationId xmlns:p14="http://schemas.microsoft.com/office/powerpoint/2010/main" val="13211807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955A2079-FA98-4876-80F0-72364A7D2EA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82" name="Title 1">
            <a:extLst>
              <a:ext uri="{FF2B5EF4-FFF2-40B4-BE49-F238E27FC236}">
                <a16:creationId xmlns:a16="http://schemas.microsoft.com/office/drawing/2014/main" id="{6A99EBDB-53CE-414D-8286-0848AE8057A9}"/>
              </a:ext>
            </a:extLst>
          </p:cNvPr>
          <p:cNvSpPr>
            <a:spLocks noGrp="1"/>
          </p:cNvSpPr>
          <p:nvPr>
            <p:ph type="title"/>
          </p:nvPr>
        </p:nvSpPr>
        <p:spPr>
          <a:xfrm>
            <a:off x="838200" y="557188"/>
            <a:ext cx="10515600" cy="1133499"/>
          </a:xfrm>
        </p:spPr>
        <p:txBody>
          <a:bodyPr>
            <a:normAutofit/>
          </a:bodyPr>
          <a:lstStyle/>
          <a:p>
            <a:pPr algn="ctr"/>
            <a:r>
              <a:rPr lang="en-US" altLang="cs-CZ" sz="5200"/>
              <a:t>Naïve theory</a:t>
            </a:r>
          </a:p>
        </p:txBody>
      </p:sp>
      <p:sp>
        <p:nvSpPr>
          <p:cNvPr id="4" name="Slide Number Placeholder 3">
            <a:extLst>
              <a:ext uri="{FF2B5EF4-FFF2-40B4-BE49-F238E27FC236}">
                <a16:creationId xmlns:a16="http://schemas.microsoft.com/office/drawing/2014/main" id="{FBD31EA9-E3A5-4B8F-98A9-C3688DE763A2}"/>
              </a:ext>
            </a:extLst>
          </p:cNvPr>
          <p:cNvSpPr>
            <a:spLocks noGrp="1"/>
          </p:cNvSpPr>
          <p:nvPr>
            <p:ph type="sldNum" sz="quarter" idx="12"/>
          </p:nvPr>
        </p:nvSpPr>
        <p:spPr>
          <a:xfrm>
            <a:off x="8610600" y="6356350"/>
            <a:ext cx="2743200" cy="365125"/>
          </a:xfrm>
        </p:spPr>
        <p:txBody>
          <a:bodyPr>
            <a:norm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Aft>
                <a:spcPts val="600"/>
              </a:spcAft>
            </a:pPr>
            <a:fld id="{B21FC288-01D2-4627-8460-599EE9645C92}" type="slidenum">
              <a:rPr lang="cs-CZ" altLang="sk-SK"/>
              <a:pPr>
                <a:spcAft>
                  <a:spcPts val="600"/>
                </a:spcAft>
              </a:pPr>
              <a:t>8</a:t>
            </a:fld>
            <a:endParaRPr lang="cs-CZ" altLang="sk-SK"/>
          </a:p>
        </p:txBody>
      </p:sp>
      <p:graphicFrame>
        <p:nvGraphicFramePr>
          <p:cNvPr id="5" name="Content Placeholder 4">
            <a:extLst>
              <a:ext uri="{FF2B5EF4-FFF2-40B4-BE49-F238E27FC236}">
                <a16:creationId xmlns:a16="http://schemas.microsoft.com/office/drawing/2014/main" id="{5311FD6E-01C0-475B-AF43-89E15594A59E}"/>
              </a:ext>
            </a:extLst>
          </p:cNvPr>
          <p:cNvGraphicFramePr>
            <a:graphicFrameLocks noGrp="1"/>
          </p:cNvGraphicFramePr>
          <p:nvPr>
            <p:ph idx="1"/>
            <p:extLst>
              <p:ext uri="{D42A27DB-BD31-4B8C-83A1-F6EECF244321}">
                <p14:modId xmlns:p14="http://schemas.microsoft.com/office/powerpoint/2010/main" val="1237394747"/>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a:extLst>
              <a:ext uri="{FF2B5EF4-FFF2-40B4-BE49-F238E27FC236}">
                <a16:creationId xmlns:a16="http://schemas.microsoft.com/office/drawing/2014/main" id="{90EA4713-B153-4608-BB47-4845C5BBA808}"/>
              </a:ext>
            </a:extLst>
          </p:cNvPr>
          <p:cNvSpPr txBox="1"/>
          <p:nvPr/>
        </p:nvSpPr>
        <p:spPr>
          <a:xfrm>
            <a:off x="7313720" y="5766193"/>
            <a:ext cx="4040080" cy="523220"/>
          </a:xfrm>
          <a:prstGeom prst="rect">
            <a:avLst/>
          </a:prstGeom>
          <a:noFill/>
        </p:spPr>
        <p:txBody>
          <a:bodyPr wrap="none">
            <a:spAutoFit/>
          </a:bodyPr>
          <a:lstStyle/>
          <a:p>
            <a:pPr marL="285750" indent="-285750">
              <a:buFont typeface="Arial" panose="020B0604020202020204" pitchFamily="34" charset="0"/>
              <a:buChar char="•"/>
              <a:defRPr/>
            </a:pPr>
            <a:r>
              <a:rPr lang="en-US" sz="1400" dirty="0"/>
              <a:t>white minority protection from sanctions effects </a:t>
            </a:r>
          </a:p>
          <a:p>
            <a:pPr>
              <a:defRPr/>
            </a:pPr>
            <a:r>
              <a:rPr lang="en-US" sz="1400" dirty="0"/>
              <a:t>      Rhodesia + South Africa</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E0F45-F079-48A8-8782-3BEE92D013F3}"/>
              </a:ext>
            </a:extLst>
          </p:cNvPr>
          <p:cNvSpPr>
            <a:spLocks noGrp="1"/>
          </p:cNvSpPr>
          <p:nvPr>
            <p:ph type="title"/>
          </p:nvPr>
        </p:nvSpPr>
        <p:spPr>
          <a:xfrm>
            <a:off x="1653363" y="365760"/>
            <a:ext cx="9367203" cy="1188720"/>
          </a:xfrm>
        </p:spPr>
        <p:txBody>
          <a:bodyPr>
            <a:normAutofit/>
          </a:bodyPr>
          <a:lstStyle/>
          <a:p>
            <a:r>
              <a:rPr lang="en-US" dirty="0"/>
              <a:t>Sanctions pressure translation theory</a:t>
            </a:r>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B4909AC7-A219-499F-8727-DBF3FB62E4D6}"/>
              </a:ext>
            </a:extLst>
          </p:cNvPr>
          <p:cNvSpPr>
            <a:spLocks noGrp="1"/>
          </p:cNvSpPr>
          <p:nvPr>
            <p:ph idx="1"/>
          </p:nvPr>
        </p:nvSpPr>
        <p:spPr>
          <a:xfrm>
            <a:off x="1233134" y="1865375"/>
            <a:ext cx="10507762" cy="4906409"/>
          </a:xfrm>
        </p:spPr>
        <p:txBody>
          <a:bodyPr anchor="t">
            <a:normAutofit fontScale="92500" lnSpcReduction="10000"/>
          </a:bodyPr>
          <a:lstStyle/>
          <a:p>
            <a:pPr>
              <a:defRPr/>
            </a:pPr>
            <a:r>
              <a:rPr lang="en-US" altLang="sk-SK" sz="2000" b="1" dirty="0"/>
              <a:t>broad targets within society all have means of pressure</a:t>
            </a:r>
          </a:p>
          <a:p>
            <a:pPr lvl="1">
              <a:defRPr/>
            </a:pPr>
            <a:r>
              <a:rPr lang="en-US" altLang="sk-SK" sz="2000" b="1" dirty="0"/>
              <a:t>the wealthy bribe; students riot; workers strike; mobs demonstrate; and the military coup (Huntington 1968)</a:t>
            </a:r>
          </a:p>
          <a:p>
            <a:pPr>
              <a:defRPr/>
            </a:pPr>
            <a:r>
              <a:rPr lang="en-US" altLang="sk-SK" sz="2000" dirty="0"/>
              <a:t>means of pressure may therefore be manifested in all targets</a:t>
            </a:r>
          </a:p>
          <a:p>
            <a:pPr lvl="1">
              <a:defRPr/>
            </a:pPr>
            <a:r>
              <a:rPr lang="en-US" altLang="sk-SK" sz="2000" dirty="0"/>
              <a:t>however regime type and target type (state / non-state) influence the real-world capabilities of pressure translation</a:t>
            </a:r>
          </a:p>
          <a:p>
            <a:pPr>
              <a:defRPr/>
            </a:pPr>
            <a:r>
              <a:rPr lang="en-US" altLang="sk-SK" sz="2000" dirty="0"/>
              <a:t>regime type</a:t>
            </a:r>
          </a:p>
          <a:p>
            <a:pPr lvl="1">
              <a:defRPr/>
            </a:pPr>
            <a:r>
              <a:rPr lang="en-US" altLang="sk-SK" sz="2000" dirty="0"/>
              <a:t>open system +</a:t>
            </a:r>
          </a:p>
          <a:p>
            <a:pPr lvl="1">
              <a:defRPr/>
            </a:pPr>
            <a:r>
              <a:rPr lang="en-US" altLang="sk-SK" sz="2000" dirty="0"/>
              <a:t>closed systems -</a:t>
            </a:r>
          </a:p>
          <a:p>
            <a:pPr>
              <a:defRPr/>
            </a:pPr>
            <a:r>
              <a:rPr lang="en-US" altLang="sk-SK" sz="2000" dirty="0"/>
              <a:t>target type</a:t>
            </a:r>
          </a:p>
          <a:p>
            <a:pPr lvl="1">
              <a:defRPr/>
            </a:pPr>
            <a:r>
              <a:rPr lang="en-US" altLang="sk-SK" sz="2000" dirty="0"/>
              <a:t>state +</a:t>
            </a:r>
          </a:p>
          <a:p>
            <a:pPr lvl="1">
              <a:defRPr/>
            </a:pPr>
            <a:r>
              <a:rPr lang="en-US" altLang="sk-SK" sz="2000" dirty="0"/>
              <a:t>non-state - </a:t>
            </a:r>
          </a:p>
          <a:p>
            <a:pPr>
              <a:defRPr/>
            </a:pPr>
            <a:r>
              <a:rPr lang="en-US" altLang="sk-SK" sz="2000" dirty="0"/>
              <a:t>divide and conquer</a:t>
            </a:r>
          </a:p>
          <a:p>
            <a:pPr lvl="1">
              <a:defRPr/>
            </a:pPr>
            <a:r>
              <a:rPr lang="en-US" altLang="sk-SK" sz="2000" dirty="0"/>
              <a:t>sanctions, much like punishment by warfare targeting civilians, aim to </a:t>
            </a:r>
            <a:r>
              <a:rPr lang="en-US" altLang="sk-SK" sz="2000" b="1" u="sng" dirty="0"/>
              <a:t>divide </a:t>
            </a:r>
          </a:p>
          <a:p>
            <a:pPr lvl="2">
              <a:defRPr/>
            </a:pPr>
            <a:r>
              <a:rPr lang="en-US" altLang="sk-SK" dirty="0"/>
              <a:t>the elite from the masses</a:t>
            </a:r>
          </a:p>
          <a:p>
            <a:pPr lvl="2">
              <a:defRPr/>
            </a:pPr>
            <a:r>
              <a:rPr lang="en-US" altLang="sk-SK" dirty="0"/>
              <a:t>the leadership from its direct support</a:t>
            </a:r>
          </a:p>
          <a:p>
            <a:endParaRPr lang="en-US" sz="1300" dirty="0"/>
          </a:p>
        </p:txBody>
      </p:sp>
    </p:spTree>
    <p:extLst>
      <p:ext uri="{BB962C8B-B14F-4D97-AF65-F5344CB8AC3E}">
        <p14:creationId xmlns:p14="http://schemas.microsoft.com/office/powerpoint/2010/main" val="3094326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718</TotalTime>
  <Words>1348</Words>
  <Application>Microsoft Office PowerPoint</Application>
  <PresentationFormat>Širokoúhlá obrazovka</PresentationFormat>
  <Paragraphs>185</Paragraphs>
  <Slides>20</Slides>
  <Notes>0</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20</vt:i4>
      </vt:variant>
    </vt:vector>
  </HeadingPairs>
  <TitlesOfParts>
    <vt:vector size="26" baseType="lpstr">
      <vt:lpstr>Arial</vt:lpstr>
      <vt:lpstr>Calibri</vt:lpstr>
      <vt:lpstr>Calibri Light</vt:lpstr>
      <vt:lpstr>Tw Cen MT</vt:lpstr>
      <vt:lpstr>Wingdings</vt:lpstr>
      <vt:lpstr>Office Theme</vt:lpstr>
      <vt:lpstr>Sanctions targeting and logics</vt:lpstr>
      <vt:lpstr>Contents</vt:lpstr>
      <vt:lpstr>Departing debate</vt:lpstr>
      <vt:lpstr>Smartening = targeting? </vt:lpstr>
      <vt:lpstr>Smartening</vt:lpstr>
      <vt:lpstr>Sanctions targeting</vt:lpstr>
      <vt:lpstr>Prezentace aplikace PowerPoint</vt:lpstr>
      <vt:lpstr>Naïve theory</vt:lpstr>
      <vt:lpstr>Sanctions pressure translation theory</vt:lpstr>
      <vt:lpstr>Problems with naïve theory</vt:lpstr>
      <vt:lpstr>How sanctions (should) coerce</vt:lpstr>
      <vt:lpstr>Sanctions logic</vt:lpstr>
      <vt:lpstr>Destabilization</vt:lpstr>
      <vt:lpstr>Destabilization</vt:lpstr>
      <vt:lpstr>Destabilization</vt:lpstr>
      <vt:lpstr>Regimes and coercive sanctions</vt:lpstr>
      <vt:lpstr>Selectorate theory </vt:lpstr>
      <vt:lpstr>The sanctions trap</vt:lpstr>
      <vt:lpstr>EU, US, UK sanctions on China Mar. 22</vt:lpstr>
      <vt:lpstr>Impact on design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Sanctions and negotiation</dc:title>
  <dc:creator>Martin Chovančík</dc:creator>
  <cp:lastModifiedBy>Martin Chovančík</cp:lastModifiedBy>
  <cp:revision>5</cp:revision>
  <dcterms:created xsi:type="dcterms:W3CDTF">2021-03-15T09:03:36Z</dcterms:created>
  <dcterms:modified xsi:type="dcterms:W3CDTF">2022-03-21T10:27:20Z</dcterms:modified>
</cp:coreProperties>
</file>