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2UR4G2FCMKNlxgrWFVkult8ff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obecně o festivalu - kdy se koná, kolik akcí, jakého typu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blíže o roku smíření, Deklaraci smíření a společné budoucnosti a vzniku Pouti smíření</a:t>
            </a: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1ff3e127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1ff3e127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Pouť smíření jako každoroční připomínka pochodu smrti 1945, setkávání a práce s pamětníky</a:t>
            </a:r>
            <a:endParaRPr/>
          </a:p>
        </p:txBody>
      </p:sp>
      <p:sp>
        <p:nvSpPr>
          <p:cNvPr id="101" name="Google Shape;101;gd1ff3e127a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vzniku festivalu a o tom, že je každý rok na nějaké téma, že jsme otevření cizojazyčnému publiku, a proto se i prezentujeme vícejazyčně, souvisí s naším uznáním v zahraničí</a:t>
            </a: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 dalších slidech představení nejvýraznějších počinů Meetingu: 2017 Německý dům, zpřítomnění historie</a:t>
            </a: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více povědět o setkání rodin</a:t>
            </a: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Brněnec a spolupráce s nadací</a:t>
            </a: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info o festivalu 2022 a možnostech zapojení</a:t>
            </a: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1ff3e127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1ff3e127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rozloučení</a:t>
            </a:r>
            <a:endParaRPr/>
          </a:p>
        </p:txBody>
      </p:sp>
      <p:sp>
        <p:nvSpPr>
          <p:cNvPr id="152" name="Google Shape;152;gd1ff3e127a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 descr="https://lh4.googleusercontent.com/XSL9izqX2OBldy1cr7tteNM8hYRMUBhKbVmTSh-TzvHdO9LFuUVsBmh2lgTgUC39CpXp4FEURzAIZvooNTrdRbTX9nCreGBSGRu6leSUCGD8Xmy6k8esuLcI9bOb0ThHZvtwuEz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716" y="116632"/>
            <a:ext cx="5112568" cy="51125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467544" y="5157192"/>
            <a:ext cx="820891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- multižánrový festival </a:t>
            </a:r>
            <a:endParaRPr sz="18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připomínání naší minulosti a propojování historie se současností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- platforma pro setkávání různých názorů, kultur a náboženství</a:t>
            </a: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5074" y="979150"/>
            <a:ext cx="6236351" cy="41575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2805900" y="332650"/>
            <a:ext cx="3532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2015: Rok smíření</a:t>
            </a:r>
            <a:endParaRPr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29750" y="5263725"/>
            <a:ext cx="88845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>
                <a:latin typeface="Calibri"/>
                <a:ea typeface="Calibri"/>
                <a:cs typeface="Calibri"/>
                <a:sym typeface="Calibri"/>
              </a:rPr>
              <a:t>„Chtěl bych využít příležitosti dnešního dne k tomu, abych našim sousedům z hloubi duše poděkoval za jejich suverénní gesta a novou důvěru.“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Joachim Gauck, 20. června 2015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d1ff3e127a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29000"/>
            <a:ext cx="5116575" cy="341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d1ff3e127a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116575" cy="341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d1ff3e127a_0_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6575" y="0"/>
            <a:ext cx="4027426" cy="604260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d1ff3e127a_0_14"/>
          <p:cNvSpPr txBox="1"/>
          <p:nvPr/>
        </p:nvSpPr>
        <p:spPr>
          <a:xfrm>
            <a:off x="7242750" y="6690600"/>
            <a:ext cx="734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d1ff3e127a_0_14"/>
          <p:cNvSpPr txBox="1"/>
          <p:nvPr/>
        </p:nvSpPr>
        <p:spPr>
          <a:xfrm>
            <a:off x="5568650" y="6136500"/>
            <a:ext cx="2613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cs-CZ" sz="2400" b="1">
                <a:latin typeface="Calibri"/>
                <a:ea typeface="Calibri"/>
                <a:cs typeface="Calibri"/>
                <a:sym typeface="Calibri"/>
              </a:rPr>
              <a:t>POUŤ SMÍŘENÍ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 descr="https://lh5.googleusercontent.com/6Bwz8vwaKjXT-JbXB-WP3afTq3ve5d0N6tOLYwBJ6JS8IVD3OTZNBQcnw1gPx3qsQsSA23dXYStRtTokwvy8Rv5UARcvrXCvtoudEztxWhj-Cl_VUFZQOownaedlnabv2OgbIIqLPc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683200" cy="21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9275" y="0"/>
            <a:ext cx="5044726" cy="283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58950"/>
            <a:ext cx="5549177" cy="21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37526" y="2734879"/>
            <a:ext cx="6206483" cy="237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3586125"/>
            <a:ext cx="3271875" cy="32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24275" y="4179425"/>
            <a:ext cx="4761950" cy="267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1" y="-17947"/>
            <a:ext cx="4932040" cy="3162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135827"/>
            <a:ext cx="5954824" cy="372217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5954830" y="3259322"/>
            <a:ext cx="2952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Deutsches Haus: 1891 – 1945</a:t>
            </a:r>
            <a:r>
              <a:rPr lang="cs-CZ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Brno Point: 2017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055777" cy="269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7976" y="4574248"/>
            <a:ext cx="3426024" cy="228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200" y="299525"/>
            <a:ext cx="6576099" cy="438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7316175" y="299450"/>
            <a:ext cx="15714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2017: Setkání rodin Löw-Beer, Tugendhat a Stiassni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0" y="4767300"/>
            <a:ext cx="9144000" cy="20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„Kdysi jsme odešli jako uprchlíci a dnes žijeme po celém světě. Těch několik dní v Brně nám však přineslo zpět pocit domova a vrátilo kus naší rodinné historie. Děkujeme!”</a:t>
            </a:r>
            <a:endParaRPr sz="21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Daniel L</a:t>
            </a:r>
            <a:r>
              <a:rPr lang="cs-CZ" sz="19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cs-CZ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w-Beer (Švýcarsko)</a:t>
            </a:r>
            <a:endParaRPr sz="1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vnuk Waltera Löw-Beera, původního majitele </a:t>
            </a:r>
            <a:r>
              <a:rPr lang="cs-CZ" sz="19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„Schindlerovy továrny</a:t>
            </a:r>
            <a:r>
              <a:rPr lang="cs-CZ" sz="19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cs-CZ" sz="1900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v Brněnci</a:t>
            </a:r>
            <a:endParaRPr sz="1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973250" cy="265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903200"/>
            <a:ext cx="7434050" cy="4954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575" y="3260125"/>
            <a:ext cx="2771425" cy="237242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/>
          <p:nvPr/>
        </p:nvSpPr>
        <p:spPr>
          <a:xfrm>
            <a:off x="4338000" y="317200"/>
            <a:ext cx="4417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>
                <a:latin typeface="Calibri"/>
                <a:ea typeface="Calibri"/>
                <a:cs typeface="Calibri"/>
                <a:sym typeface="Calibri"/>
              </a:rPr>
              <a:t>2020: Brněnec </a:t>
            </a:r>
            <a:r>
              <a:rPr lang="cs-CZ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cs-CZ" sz="2400" b="1">
                <a:latin typeface="Calibri"/>
                <a:ea typeface="Calibri"/>
                <a:cs typeface="Calibri"/>
                <a:sym typeface="Calibri"/>
              </a:rPr>
              <a:t>představení vize Nadace Archa rodiny Löw-Beer a Oskara Schindlera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74" y="2452200"/>
            <a:ext cx="6610324" cy="44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1"/>
          <p:cNvSpPr txBox="1"/>
          <p:nvPr/>
        </p:nvSpPr>
        <p:spPr>
          <a:xfrm>
            <a:off x="7066525" y="3429000"/>
            <a:ext cx="19239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Web: meetingbrno.cz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Facebook: @meetingbrno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s-CZ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Instagram: meeting_brno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>
            <a:off x="2204688" y="524575"/>
            <a:ext cx="27903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22. - 31. 7. 2022</a:t>
            </a:r>
            <a:endParaRPr sz="3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MEETING BRNO</a:t>
            </a:r>
            <a:endParaRPr sz="3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místa křížení</a:t>
            </a:r>
            <a:endParaRPr sz="30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1ff3e127a_0_29"/>
          <p:cNvSpPr txBox="1"/>
          <p:nvPr/>
        </p:nvSpPr>
        <p:spPr>
          <a:xfrm>
            <a:off x="1554149" y="1116050"/>
            <a:ext cx="6242831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3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DĚKUJI A TĚŠÍM SE NA VIDĚNOU!</a:t>
            </a:r>
            <a:endParaRPr sz="33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d1ff3e127a_0_29"/>
          <p:cNvSpPr txBox="1"/>
          <p:nvPr/>
        </p:nvSpPr>
        <p:spPr>
          <a:xfrm>
            <a:off x="2349150" y="2433775"/>
            <a:ext cx="44457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Blanka Návratová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blanka.navratova@meetingbrno.cz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d1ff3e127a_0_29" descr="https://lh4.googleusercontent.com/XSL9izqX2OBldy1cr7tteNM8hYRMUBhKbVmTSh-TzvHdO9LFuUVsBmh2lgTgUC39CpXp4FEURzAIZvooNTrdRbTX9nCreGBSGRu6leSUCGD8Xmy6k8esuLcI9bOb0ThHZvtwuEz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499" y="4583975"/>
            <a:ext cx="2025650" cy="20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Předvádění na obrazovce (4:3)</PresentationFormat>
  <Paragraphs>44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</dc:creator>
  <cp:lastModifiedBy>Jana Urbanovská</cp:lastModifiedBy>
  <cp:revision>1</cp:revision>
  <dcterms:created xsi:type="dcterms:W3CDTF">2018-06-14T20:05:21Z</dcterms:created>
  <dcterms:modified xsi:type="dcterms:W3CDTF">2022-03-12T09:48:00Z</dcterms:modified>
</cp:coreProperties>
</file>