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94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8" r:id="rId16"/>
    <p:sldId id="279" r:id="rId17"/>
    <p:sldId id="287" r:id="rId18"/>
    <p:sldId id="288" r:id="rId19"/>
    <p:sldId id="289" r:id="rId2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" userId="2e8d26cd-55d7-4d78-8227-1866407259d9" providerId="ADAL" clId="{086E9546-547A-4D51-9C90-F73C32BB1705}"/>
    <pc:docChg chg="delSld">
      <pc:chgData name="Peter" userId="2e8d26cd-55d7-4d78-8227-1866407259d9" providerId="ADAL" clId="{086E9546-547A-4D51-9C90-F73C32BB1705}" dt="2022-05-03T16:20:50.545" v="14" actId="47"/>
      <pc:docMkLst>
        <pc:docMk/>
      </pc:docMkLst>
      <pc:sldChg chg="del">
        <pc:chgData name="Peter" userId="2e8d26cd-55d7-4d78-8227-1866407259d9" providerId="ADAL" clId="{086E9546-547A-4D51-9C90-F73C32BB1705}" dt="2022-05-03T16:20:38.162" v="2" actId="47"/>
        <pc:sldMkLst>
          <pc:docMk/>
          <pc:sldMk cId="3040608969" sldId="273"/>
        </pc:sldMkLst>
      </pc:sldChg>
      <pc:sldChg chg="del">
        <pc:chgData name="Peter" userId="2e8d26cd-55d7-4d78-8227-1866407259d9" providerId="ADAL" clId="{086E9546-547A-4D51-9C90-F73C32BB1705}" dt="2022-05-03T16:20:38.709" v="3" actId="47"/>
        <pc:sldMkLst>
          <pc:docMk/>
          <pc:sldMk cId="3813735710" sldId="274"/>
        </pc:sldMkLst>
      </pc:sldChg>
      <pc:sldChg chg="del">
        <pc:chgData name="Peter" userId="2e8d26cd-55d7-4d78-8227-1866407259d9" providerId="ADAL" clId="{086E9546-547A-4D51-9C90-F73C32BB1705}" dt="2022-05-03T16:20:39.198" v="4" actId="47"/>
        <pc:sldMkLst>
          <pc:docMk/>
          <pc:sldMk cId="2066341797" sldId="275"/>
        </pc:sldMkLst>
      </pc:sldChg>
      <pc:sldChg chg="del">
        <pc:chgData name="Peter" userId="2e8d26cd-55d7-4d78-8227-1866407259d9" providerId="ADAL" clId="{086E9546-547A-4D51-9C90-F73C32BB1705}" dt="2022-05-03T16:20:39.658" v="5" actId="47"/>
        <pc:sldMkLst>
          <pc:docMk/>
          <pc:sldMk cId="765257573" sldId="276"/>
        </pc:sldMkLst>
      </pc:sldChg>
      <pc:sldChg chg="del">
        <pc:chgData name="Peter" userId="2e8d26cd-55d7-4d78-8227-1866407259d9" providerId="ADAL" clId="{086E9546-547A-4D51-9C90-F73C32BB1705}" dt="2022-05-03T16:20:40.174" v="6" actId="47"/>
        <pc:sldMkLst>
          <pc:docMk/>
          <pc:sldMk cId="1044215656" sldId="277"/>
        </pc:sldMkLst>
      </pc:sldChg>
      <pc:sldChg chg="del">
        <pc:chgData name="Peter" userId="2e8d26cd-55d7-4d78-8227-1866407259d9" providerId="ADAL" clId="{086E9546-547A-4D51-9C90-F73C32BB1705}" dt="2022-05-03T16:20:46.502" v="8" actId="47"/>
        <pc:sldMkLst>
          <pc:docMk/>
          <pc:sldMk cId="3517920955" sldId="280"/>
        </pc:sldMkLst>
      </pc:sldChg>
      <pc:sldChg chg="del">
        <pc:chgData name="Peter" userId="2e8d26cd-55d7-4d78-8227-1866407259d9" providerId="ADAL" clId="{086E9546-547A-4D51-9C90-F73C32BB1705}" dt="2022-05-03T16:20:47.764" v="9" actId="47"/>
        <pc:sldMkLst>
          <pc:docMk/>
          <pc:sldMk cId="1942237212" sldId="281"/>
        </pc:sldMkLst>
      </pc:sldChg>
      <pc:sldChg chg="del">
        <pc:chgData name="Peter" userId="2e8d26cd-55d7-4d78-8227-1866407259d9" providerId="ADAL" clId="{086E9546-547A-4D51-9C90-F73C32BB1705}" dt="2022-05-03T16:20:48.295" v="10" actId="47"/>
        <pc:sldMkLst>
          <pc:docMk/>
          <pc:sldMk cId="1197618258" sldId="282"/>
        </pc:sldMkLst>
      </pc:sldChg>
      <pc:sldChg chg="del">
        <pc:chgData name="Peter" userId="2e8d26cd-55d7-4d78-8227-1866407259d9" providerId="ADAL" clId="{086E9546-547A-4D51-9C90-F73C32BB1705}" dt="2022-05-03T16:20:48.750" v="11" actId="47"/>
        <pc:sldMkLst>
          <pc:docMk/>
          <pc:sldMk cId="3313571485" sldId="283"/>
        </pc:sldMkLst>
      </pc:sldChg>
      <pc:sldChg chg="del">
        <pc:chgData name="Peter" userId="2e8d26cd-55d7-4d78-8227-1866407259d9" providerId="ADAL" clId="{086E9546-547A-4D51-9C90-F73C32BB1705}" dt="2022-05-03T16:20:49.250" v="12" actId="47"/>
        <pc:sldMkLst>
          <pc:docMk/>
          <pc:sldMk cId="155904820" sldId="284"/>
        </pc:sldMkLst>
      </pc:sldChg>
      <pc:sldChg chg="del">
        <pc:chgData name="Peter" userId="2e8d26cd-55d7-4d78-8227-1866407259d9" providerId="ADAL" clId="{086E9546-547A-4D51-9C90-F73C32BB1705}" dt="2022-05-03T16:20:49.733" v="13" actId="47"/>
        <pc:sldMkLst>
          <pc:docMk/>
          <pc:sldMk cId="1902165520" sldId="285"/>
        </pc:sldMkLst>
      </pc:sldChg>
      <pc:sldChg chg="del">
        <pc:chgData name="Peter" userId="2e8d26cd-55d7-4d78-8227-1866407259d9" providerId="ADAL" clId="{086E9546-547A-4D51-9C90-F73C32BB1705}" dt="2022-05-03T16:20:50.545" v="14" actId="47"/>
        <pc:sldMkLst>
          <pc:docMk/>
          <pc:sldMk cId="1278651537" sldId="286"/>
        </pc:sldMkLst>
      </pc:sldChg>
      <pc:sldChg chg="del">
        <pc:chgData name="Peter" userId="2e8d26cd-55d7-4d78-8227-1866407259d9" providerId="ADAL" clId="{086E9546-547A-4D51-9C90-F73C32BB1705}" dt="2022-05-03T16:20:29.999" v="0" actId="47"/>
        <pc:sldMkLst>
          <pc:docMk/>
          <pc:sldMk cId="2198519359" sldId="290"/>
        </pc:sldMkLst>
      </pc:sldChg>
      <pc:sldChg chg="del">
        <pc:chgData name="Peter" userId="2e8d26cd-55d7-4d78-8227-1866407259d9" providerId="ADAL" clId="{086E9546-547A-4D51-9C90-F73C32BB1705}" dt="2022-05-03T16:20:30.585" v="1" actId="47"/>
        <pc:sldMkLst>
          <pc:docMk/>
          <pc:sldMk cId="1748611868" sldId="291"/>
        </pc:sldMkLst>
      </pc:sldChg>
      <pc:sldChg chg="del">
        <pc:chgData name="Peter" userId="2e8d26cd-55d7-4d78-8227-1866407259d9" providerId="ADAL" clId="{086E9546-547A-4D51-9C90-F73C32BB1705}" dt="2022-05-03T16:20:42.537" v="7" actId="47"/>
        <pc:sldMkLst>
          <pc:docMk/>
          <pc:sldMk cId="2376538525" sldId="292"/>
        </pc:sldMkLst>
      </pc:sldChg>
    </pc:docChg>
  </pc:docChgLst>
  <pc:docChgLst>
    <pc:chgData name="Peter Spáč" userId="2e8d26cd-55d7-4d78-8227-1866407259d9" providerId="ADAL" clId="{40A2A75B-0897-4A50-B47C-061AD370380B}"/>
    <pc:docChg chg="undo custSel addSld delSld modSld">
      <pc:chgData name="Peter Spáč" userId="2e8d26cd-55d7-4d78-8227-1866407259d9" providerId="ADAL" clId="{40A2A75B-0897-4A50-B47C-061AD370380B}" dt="2022-04-28T11:52:42.350" v="56"/>
      <pc:docMkLst>
        <pc:docMk/>
      </pc:docMkLst>
      <pc:sldChg chg="modSp">
        <pc:chgData name="Peter Spáč" userId="2e8d26cd-55d7-4d78-8227-1866407259d9" providerId="ADAL" clId="{40A2A75B-0897-4A50-B47C-061AD370380B}" dt="2022-04-28T11:52:42.350" v="56"/>
        <pc:sldMkLst>
          <pc:docMk/>
          <pc:sldMk cId="2190147339" sldId="256"/>
        </pc:sldMkLst>
        <pc:spChg chg="mod">
          <ac:chgData name="Peter Spáč" userId="2e8d26cd-55d7-4d78-8227-1866407259d9" providerId="ADAL" clId="{40A2A75B-0897-4A50-B47C-061AD370380B}" dt="2022-04-28T11:52:42.350" v="56"/>
          <ac:spMkLst>
            <pc:docMk/>
            <pc:sldMk cId="2190147339" sldId="256"/>
            <ac:spMk id="3" creationId="{04503203-D87A-42A1-ADF3-5584794CD0AE}"/>
          </ac:spMkLst>
        </pc:spChg>
      </pc:sldChg>
      <pc:sldChg chg="del">
        <pc:chgData name="Peter Spáč" userId="2e8d26cd-55d7-4d78-8227-1866407259d9" providerId="ADAL" clId="{40A2A75B-0897-4A50-B47C-061AD370380B}" dt="2022-04-28T11:12:32.203" v="31" actId="2696"/>
        <pc:sldMkLst>
          <pc:docMk/>
          <pc:sldMk cId="2032111875" sldId="260"/>
        </pc:sldMkLst>
      </pc:sldChg>
      <pc:sldChg chg="del">
        <pc:chgData name="Peter Spáč" userId="2e8d26cd-55d7-4d78-8227-1866407259d9" providerId="ADAL" clId="{40A2A75B-0897-4A50-B47C-061AD370380B}" dt="2022-04-28T11:12:33.159" v="32" actId="2696"/>
        <pc:sldMkLst>
          <pc:docMk/>
          <pc:sldMk cId="688328546" sldId="261"/>
        </pc:sldMkLst>
      </pc:sldChg>
      <pc:sldChg chg="del">
        <pc:chgData name="Peter Spáč" userId="2e8d26cd-55d7-4d78-8227-1866407259d9" providerId="ADAL" clId="{40A2A75B-0897-4A50-B47C-061AD370380B}" dt="2022-04-28T11:12:34.062" v="33" actId="2696"/>
        <pc:sldMkLst>
          <pc:docMk/>
          <pc:sldMk cId="3970795480" sldId="262"/>
        </pc:sldMkLst>
      </pc:sldChg>
      <pc:sldChg chg="addSp delSp modSp">
        <pc:chgData name="Peter Spáč" userId="2e8d26cd-55d7-4d78-8227-1866407259d9" providerId="ADAL" clId="{40A2A75B-0897-4A50-B47C-061AD370380B}" dt="2022-04-28T11:16:25.679" v="50" actId="1076"/>
        <pc:sldMkLst>
          <pc:docMk/>
          <pc:sldMk cId="1284287139" sldId="266"/>
        </pc:sldMkLst>
        <pc:spChg chg="add del mod">
          <ac:chgData name="Peter Spáč" userId="2e8d26cd-55d7-4d78-8227-1866407259d9" providerId="ADAL" clId="{40A2A75B-0897-4A50-B47C-061AD370380B}" dt="2022-04-28T11:16:22.001" v="49" actId="478"/>
          <ac:spMkLst>
            <pc:docMk/>
            <pc:sldMk cId="1284287139" sldId="266"/>
            <ac:spMk id="3" creationId="{C20CD890-7EEC-43E0-9680-F08CE6FE5FB4}"/>
          </ac:spMkLst>
        </pc:spChg>
        <pc:picChg chg="del mod">
          <ac:chgData name="Peter Spáč" userId="2e8d26cd-55d7-4d78-8227-1866407259d9" providerId="ADAL" clId="{40A2A75B-0897-4A50-B47C-061AD370380B}" dt="2022-04-28T11:16:18.536" v="47" actId="478"/>
          <ac:picMkLst>
            <pc:docMk/>
            <pc:sldMk cId="1284287139" sldId="266"/>
            <ac:picMk id="4" creationId="{8A756A68-4EC2-41C3-AF7E-7DD9686960A8}"/>
          </ac:picMkLst>
        </pc:picChg>
        <pc:picChg chg="add mod">
          <ac:chgData name="Peter Spáč" userId="2e8d26cd-55d7-4d78-8227-1866407259d9" providerId="ADAL" clId="{40A2A75B-0897-4A50-B47C-061AD370380B}" dt="2022-04-28T11:16:25.679" v="50" actId="1076"/>
          <ac:picMkLst>
            <pc:docMk/>
            <pc:sldMk cId="1284287139" sldId="266"/>
            <ac:picMk id="2050" creationId="{13F76BD8-E1C9-48F0-AAA2-FF3AE84D7AE3}"/>
          </ac:picMkLst>
        </pc:picChg>
      </pc:sldChg>
      <pc:sldChg chg="modSp">
        <pc:chgData name="Peter Spáč" userId="2e8d26cd-55d7-4d78-8227-1866407259d9" providerId="ADAL" clId="{40A2A75B-0897-4A50-B47C-061AD370380B}" dt="2022-04-28T11:42:55.694" v="54" actId="6549"/>
        <pc:sldMkLst>
          <pc:docMk/>
          <pc:sldMk cId="3613886662" sldId="278"/>
        </pc:sldMkLst>
        <pc:graphicFrameChg chg="modGraphic">
          <ac:chgData name="Peter Spáč" userId="2e8d26cd-55d7-4d78-8227-1866407259d9" providerId="ADAL" clId="{40A2A75B-0897-4A50-B47C-061AD370380B}" dt="2022-04-28T11:42:55.694" v="54" actId="6549"/>
          <ac:graphicFrameMkLst>
            <pc:docMk/>
            <pc:sldMk cId="3613886662" sldId="278"/>
            <ac:graphicFrameMk id="5" creationId="{36803496-FDA8-461A-8C2E-DA619A7AD8C7}"/>
          </ac:graphicFrameMkLst>
        </pc:graphicFrameChg>
      </pc:sldChg>
      <pc:sldChg chg="addSp delSp modSp add del">
        <pc:chgData name="Peter Spáč" userId="2e8d26cd-55d7-4d78-8227-1866407259d9" providerId="ADAL" clId="{40A2A75B-0897-4A50-B47C-061AD370380B}" dt="2022-04-28T11:13:56.423" v="43" actId="2696"/>
        <pc:sldMkLst>
          <pc:docMk/>
          <pc:sldMk cId="333800086" sldId="293"/>
        </pc:sldMkLst>
        <pc:spChg chg="del">
          <ac:chgData name="Peter Spáč" userId="2e8d26cd-55d7-4d78-8227-1866407259d9" providerId="ADAL" clId="{40A2A75B-0897-4A50-B47C-061AD370380B}" dt="2022-04-28T11:10:00.387" v="3" actId="478"/>
          <ac:spMkLst>
            <pc:docMk/>
            <pc:sldMk cId="333800086" sldId="293"/>
            <ac:spMk id="2" creationId="{815C678F-5CCF-4070-84B2-011CE83922D9}"/>
          </ac:spMkLst>
        </pc:spChg>
        <pc:spChg chg="del">
          <ac:chgData name="Peter Spáč" userId="2e8d26cd-55d7-4d78-8227-1866407259d9" providerId="ADAL" clId="{40A2A75B-0897-4A50-B47C-061AD370380B}" dt="2022-04-28T11:10:01.590" v="4" actId="478"/>
          <ac:spMkLst>
            <pc:docMk/>
            <pc:sldMk cId="333800086" sldId="293"/>
            <ac:spMk id="3" creationId="{CEC69CB8-214E-4E54-8B7B-882589D66599}"/>
          </ac:spMkLst>
        </pc:spChg>
        <pc:picChg chg="add mod">
          <ac:chgData name="Peter Spáč" userId="2e8d26cd-55d7-4d78-8227-1866407259d9" providerId="ADAL" clId="{40A2A75B-0897-4A50-B47C-061AD370380B}" dt="2022-04-28T11:12:23.890" v="28" actId="1076"/>
          <ac:picMkLst>
            <pc:docMk/>
            <pc:sldMk cId="333800086" sldId="293"/>
            <ac:picMk id="4" creationId="{579F0CF3-57EF-4870-AD8D-26ECA436D31E}"/>
          </ac:picMkLst>
        </pc:picChg>
        <pc:picChg chg="add mod">
          <ac:chgData name="Peter Spáč" userId="2e8d26cd-55d7-4d78-8227-1866407259d9" providerId="ADAL" clId="{40A2A75B-0897-4A50-B47C-061AD370380B}" dt="2022-04-28T11:12:27.878" v="29" actId="1076"/>
          <ac:picMkLst>
            <pc:docMk/>
            <pc:sldMk cId="333800086" sldId="293"/>
            <ac:picMk id="5" creationId="{C543EEB1-BC89-4D67-8720-6FD9F61897AE}"/>
          </ac:picMkLst>
        </pc:picChg>
        <pc:picChg chg="add mod">
          <ac:chgData name="Peter Spáč" userId="2e8d26cd-55d7-4d78-8227-1866407259d9" providerId="ADAL" clId="{40A2A75B-0897-4A50-B47C-061AD370380B}" dt="2022-04-28T11:12:13.643" v="24" actId="14100"/>
          <ac:picMkLst>
            <pc:docMk/>
            <pc:sldMk cId="333800086" sldId="293"/>
            <ac:picMk id="6" creationId="{A03A7837-7E57-405E-93B6-3535DB0F143E}"/>
          </ac:picMkLst>
        </pc:picChg>
        <pc:picChg chg="add del">
          <ac:chgData name="Peter Spáč" userId="2e8d26cd-55d7-4d78-8227-1866407259d9" providerId="ADAL" clId="{40A2A75B-0897-4A50-B47C-061AD370380B}" dt="2022-04-28T11:11:39.508" v="18" actId="478"/>
          <ac:picMkLst>
            <pc:docMk/>
            <pc:sldMk cId="333800086" sldId="293"/>
            <ac:picMk id="1026" creationId="{4911132B-0D07-4146-B34D-6763F09ECF82}"/>
          </ac:picMkLst>
        </pc:picChg>
        <pc:picChg chg="add del mod">
          <ac:chgData name="Peter Spáč" userId="2e8d26cd-55d7-4d78-8227-1866407259d9" providerId="ADAL" clId="{40A2A75B-0897-4A50-B47C-061AD370380B}" dt="2022-04-28T11:13:44.526" v="42" actId="478"/>
          <ac:picMkLst>
            <pc:docMk/>
            <pc:sldMk cId="333800086" sldId="293"/>
            <ac:picMk id="1028" creationId="{2ED8F4E9-BB57-4BCD-A88A-1252BA25A389}"/>
          </ac:picMkLst>
        </pc:picChg>
        <pc:picChg chg="add mod">
          <ac:chgData name="Peter Spáč" userId="2e8d26cd-55d7-4d78-8227-1866407259d9" providerId="ADAL" clId="{40A2A75B-0897-4A50-B47C-061AD370380B}" dt="2022-04-28T11:13:34.923" v="37" actId="1076"/>
          <ac:picMkLst>
            <pc:docMk/>
            <pc:sldMk cId="333800086" sldId="293"/>
            <ac:picMk id="1030" creationId="{6701347C-032C-4458-ADCB-BD0EE21BA54F}"/>
          </ac:picMkLst>
        </pc:picChg>
      </pc:sldChg>
      <pc:sldChg chg="delSp modSp add">
        <pc:chgData name="Peter Spáč" userId="2e8d26cd-55d7-4d78-8227-1866407259d9" providerId="ADAL" clId="{40A2A75B-0897-4A50-B47C-061AD370380B}" dt="2022-04-28T11:13:41.168" v="41" actId="478"/>
        <pc:sldMkLst>
          <pc:docMk/>
          <pc:sldMk cId="1837503219" sldId="294"/>
        </pc:sldMkLst>
        <pc:picChg chg="mod">
          <ac:chgData name="Peter Spáč" userId="2e8d26cd-55d7-4d78-8227-1866407259d9" providerId="ADAL" clId="{40A2A75B-0897-4A50-B47C-061AD370380B}" dt="2022-04-28T11:13:40.231" v="40" actId="1076"/>
          <ac:picMkLst>
            <pc:docMk/>
            <pc:sldMk cId="1837503219" sldId="294"/>
            <ac:picMk id="6" creationId="{A03A7837-7E57-405E-93B6-3535DB0F143E}"/>
          </ac:picMkLst>
        </pc:picChg>
        <pc:picChg chg="del">
          <ac:chgData name="Peter Spáč" userId="2e8d26cd-55d7-4d78-8227-1866407259d9" providerId="ADAL" clId="{40A2A75B-0897-4A50-B47C-061AD370380B}" dt="2022-04-28T11:13:41.168" v="41" actId="478"/>
          <ac:picMkLst>
            <pc:docMk/>
            <pc:sldMk cId="1837503219" sldId="294"/>
            <ac:picMk id="1030" creationId="{6701347C-032C-4458-ADCB-BD0EE21BA54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04A69-8428-4C3F-B3D7-A7F173DE8BDB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4B2DA-5BB9-466B-87FF-E24F2FC3FE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194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73D03E-1B9D-4E98-BF1F-6D99F4834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D124660-48A4-48CC-A995-9FB0BDD8A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13F710E-5EE8-419D-8F82-5550434F8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6737-6CA0-410F-B391-DFDAE1D394E4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F31BA6D-D0B2-434E-B453-D953C481A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4194C7C-11AC-41CE-99C5-17F74F40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B8F-0B2D-4C5A-A3AD-B0CF3050F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638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904576-9A68-4A3C-A155-736657D01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06F744B9-485C-46C6-AF38-413A56CB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E16A756-2047-40E7-9140-238F066DF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6737-6CA0-410F-B391-DFDAE1D394E4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B36E022-382F-4038-BFBE-000D202F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8CFF991-1C03-4B9E-B7C2-9A1B8836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B8F-0B2D-4C5A-A3AD-B0CF3050F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52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9C3CE4D8-8077-42A0-92D1-BC9C5C4E6A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BC90F8F1-B69F-42D0-AC77-A8F5A7F77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EACEB19-3FFA-415D-AA73-0657C9362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6737-6CA0-410F-B391-DFDAE1D394E4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E0C9EE8-B45B-4DE7-9502-0EBA06086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8EB44FF-DCBD-44EC-96E9-71ECCA24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B8F-0B2D-4C5A-A3AD-B0CF3050F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228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08B554-EE3A-41FF-A598-456522157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F5B104D-D48A-4C32-ADAA-BAC5E8870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28FF895-F42E-471E-AA12-C124EFB2E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6737-6CA0-410F-B391-DFDAE1D394E4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99BEB2C-69CB-43EE-8AD3-84AB47C6C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C2C53A8-C0F2-4353-9498-18F341263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B8F-0B2D-4C5A-A3AD-B0CF3050F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032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38413-CC6A-4F1C-B2EC-E2D7BA2E0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8D0BFC-5344-4F8F-9A5B-4F47980A2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AA1A0F3-E2F2-45FA-86EE-939BFAB3B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6737-6CA0-410F-B391-DFDAE1D394E4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69D313C-66C6-482C-956C-24DFFDF3F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C199A93-5A87-437C-B342-6C75DBEEB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B8F-0B2D-4C5A-A3AD-B0CF3050F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03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1F2409-AA1E-46E6-BC59-04FEE4FAB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F392682-F236-4D8F-9551-09E4D6934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0EFED28-3A88-4C43-9FD7-34CE6DC8D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D27BEDC-7711-4E7F-8B86-D195841C7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6737-6CA0-410F-B391-DFDAE1D394E4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CA50625-6B59-4DA0-88E1-8FAD479B8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5BCE283-004D-437C-A9E1-7CFEC507D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B8F-0B2D-4C5A-A3AD-B0CF3050F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45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025C1F-0DB5-493A-8F6D-E1CEC910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08558C-D3C9-4450-BB48-46ECAA0A2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01E2F84-7BA4-431E-A74F-DD052C76C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9B747DE-522D-46E9-ABC0-0C9D41AB10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4AF3CD2-C70C-4B66-B177-9FFADC332E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F3A2D150-F378-47A9-9D92-DB2F8239E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6737-6CA0-410F-B391-DFDAE1D394E4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C22EA55A-AF85-4D15-A0D7-FBFB9C9EC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F233A362-CF82-4C76-93DC-6B4AA2C7F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B8F-0B2D-4C5A-A3AD-B0CF3050F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07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23D19-78D7-448F-B6D2-E1A0B3588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CF99D9FF-C868-4F96-9CB6-7E41A16A4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6737-6CA0-410F-B391-DFDAE1D394E4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F7EFE28-65CE-43AD-8571-10A719B8C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CE3AFAC-8F3E-44F0-951B-8BEC7E93D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B8F-0B2D-4C5A-A3AD-B0CF3050F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83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1A920A9F-BCB0-42B1-8BE1-29686FB3B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6737-6CA0-410F-B391-DFDAE1D394E4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A68DA31B-8A43-4073-95A8-069B96D63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B26B5E5-8FCA-4C95-8578-06BAD440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B8F-0B2D-4C5A-A3AD-B0CF3050F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76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1DF236-2635-4C84-A7D0-4B2879EC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7ACECF-19EE-422A-AFFA-507258924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7E6A5C4-DF3B-41DA-8E7E-AE05DEF66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F9D6675-5FE7-43C5-AA2E-5A12E1BE7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6737-6CA0-410F-B391-DFDAE1D394E4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2D1F315-94F6-4796-A084-5A57D4565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20985AA-20BD-4579-B345-4AB8F6DF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B8F-0B2D-4C5A-A3AD-B0CF3050F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5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608B2E-10F6-4539-AEC6-13B55C583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6CF8BDD4-69D0-42DA-90BB-04706FE506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26CC28C-94A0-44A8-9D55-387E643AE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AB590B2-AC9E-4884-9548-D9A2E2C24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6737-6CA0-410F-B391-DFDAE1D394E4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5D09291-846C-4AC1-B83B-F8C6491EB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556CC11-3DA6-4899-9D2E-1D9A16FE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5B8F-0B2D-4C5A-A3AD-B0CF3050F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5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DAA29354-4C46-4055-B164-E02349A92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5DF308-D3FE-4B7A-930E-D91C0DDD7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65BACE8-B364-487B-9651-5ACCABBFA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66737-6CA0-410F-B391-DFDAE1D394E4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FFB6F59-18AD-409A-A9E4-B128EC4E5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6B7CEA9-258A-4FBF-9EE2-41EB7B77F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65B8F-0B2D-4C5A-A3AD-B0CF3050F8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10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D68DF-E28B-4D90-B178-3C6F713CE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3643"/>
            <a:ext cx="9144000" cy="2387600"/>
          </a:xfrm>
        </p:spPr>
        <p:txBody>
          <a:bodyPr/>
          <a:lstStyle/>
          <a:p>
            <a:r>
              <a:rPr lang="cs-CZ" dirty="0"/>
              <a:t>Volební reformy v oblasti personalizace volby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4503203-D87A-42A1-ADF3-5584794CD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95170"/>
            <a:ext cx="9144000" cy="1655762"/>
          </a:xfrm>
        </p:spPr>
        <p:txBody>
          <a:bodyPr/>
          <a:lstStyle/>
          <a:p>
            <a:r>
              <a:rPr lang="cs-CZ" dirty="0"/>
              <a:t>POLb1122 Volební inženýrství</a:t>
            </a:r>
          </a:p>
        </p:txBody>
      </p:sp>
    </p:spTree>
    <p:extLst>
      <p:ext uri="{BB962C8B-B14F-4D97-AF65-F5344CB8AC3E}">
        <p14:creationId xmlns:p14="http://schemas.microsoft.com/office/powerpoint/2010/main" val="2190147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21EBF5-A3A2-4C4A-85FC-25D17268C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Trendy v personalizaci voleb (Pilet, </a:t>
            </a:r>
            <a:r>
              <a:rPr lang="cs-CZ" dirty="0" err="1"/>
              <a:t>Renwick</a:t>
            </a:r>
            <a:r>
              <a:rPr lang="cs-CZ" dirty="0"/>
              <a:t>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42D21CB-B3FD-4B84-AE1A-177CAE7E67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843881"/>
            <a:ext cx="103346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718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655CCE2-202C-44F9-B0DF-06C20C474D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303" y="278743"/>
            <a:ext cx="8729393" cy="657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757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77D67E-3734-45F4-8F92-5606320E2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„Slabé“ reformy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C9F20FA-4C72-4D03-8B48-60790EB18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Posilnění personalizace voleb nevyhnutně nevyžaduje změnu základní logiky systému  (např. poměrný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většinový)</a:t>
            </a:r>
          </a:p>
          <a:p>
            <a:endParaRPr lang="cs-CZ" dirty="0"/>
          </a:p>
          <a:p>
            <a:r>
              <a:rPr lang="cs-CZ" dirty="0"/>
              <a:t>Reformy mohou logiku systému zachovat, postačuje i úprava jeho prvků</a:t>
            </a:r>
          </a:p>
          <a:p>
            <a:endParaRPr lang="cs-CZ" dirty="0"/>
          </a:p>
          <a:p>
            <a:r>
              <a:rPr lang="cs-CZ" dirty="0"/>
              <a:t>Rozšíření </a:t>
            </a:r>
            <a:r>
              <a:rPr lang="cs-CZ" i="1" dirty="0" err="1"/>
              <a:t>personal</a:t>
            </a:r>
            <a:r>
              <a:rPr lang="cs-CZ" i="1" dirty="0"/>
              <a:t> </a:t>
            </a:r>
            <a:r>
              <a:rPr lang="cs-CZ" i="1" dirty="0" err="1"/>
              <a:t>vote</a:t>
            </a:r>
            <a:r>
              <a:rPr lang="cs-CZ" dirty="0"/>
              <a:t> pomocí širší možnosti voliče anebo snižováním (eliminací) jejich bariér</a:t>
            </a:r>
          </a:p>
          <a:p>
            <a:endParaRPr lang="cs-CZ" dirty="0"/>
          </a:p>
          <a:p>
            <a:r>
              <a:rPr lang="cs-CZ" dirty="0"/>
              <a:t>Důležitý je rozsah reformy (marginální vs. podstatné úpravy)</a:t>
            </a:r>
          </a:p>
        </p:txBody>
      </p:sp>
    </p:spTree>
    <p:extLst>
      <p:ext uri="{BB962C8B-B14F-4D97-AF65-F5344CB8AC3E}">
        <p14:creationId xmlns:p14="http://schemas.microsoft.com/office/powerpoint/2010/main" val="2342622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7EF31B-6ED9-4D64-9222-95B8259F8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Belgie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0609778-5DFD-4A9C-9CF4-240B83A11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Listinný poměrný systém, 150 poslanců</a:t>
            </a:r>
          </a:p>
          <a:p>
            <a:endParaRPr lang="cs-CZ" dirty="0"/>
          </a:p>
          <a:p>
            <a:r>
              <a:rPr lang="cs-CZ" dirty="0"/>
              <a:t>12 volebních obvodů, klauzule 5 %</a:t>
            </a:r>
          </a:p>
          <a:p>
            <a:endParaRPr lang="cs-CZ" dirty="0"/>
          </a:p>
          <a:p>
            <a:r>
              <a:rPr lang="cs-CZ" dirty="0"/>
              <a:t>Vázané listiny</a:t>
            </a:r>
          </a:p>
          <a:p>
            <a:endParaRPr lang="cs-CZ" dirty="0"/>
          </a:p>
          <a:p>
            <a:r>
              <a:rPr lang="cs-CZ" dirty="0"/>
              <a:t>Volič může udělit (alternativně):</a:t>
            </a:r>
          </a:p>
          <a:p>
            <a:pPr lvl="1"/>
            <a:r>
              <a:rPr lang="cs-CZ" dirty="0"/>
              <a:t>Hlas straně jako celku (list </a:t>
            </a:r>
            <a:r>
              <a:rPr lang="cs-CZ" dirty="0" err="1"/>
              <a:t>vote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Hlas kandidátům na listině strany (preference </a:t>
            </a:r>
            <a:r>
              <a:rPr lang="cs-CZ" dirty="0" err="1"/>
              <a:t>vote</a:t>
            </a:r>
            <a:r>
              <a:rPr lang="cs-CZ" dirty="0"/>
              <a:t>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457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869658-088B-4971-AF46-19EB41C20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Belgie – alokace křesel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83A8344-F676-4C1A-87EF-46005785B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Rozdělení křesel stranám na úrovni obvodů</a:t>
            </a:r>
          </a:p>
          <a:p>
            <a:endParaRPr lang="cs-CZ" dirty="0"/>
          </a:p>
          <a:p>
            <a:r>
              <a:rPr lang="cs-CZ" dirty="0"/>
              <a:t>Výpočet speciální kvóty pro každou stranu v obvodě</a:t>
            </a:r>
          </a:p>
          <a:p>
            <a:endParaRPr lang="cs-CZ" dirty="0"/>
          </a:p>
          <a:p>
            <a:r>
              <a:rPr lang="cs-CZ" dirty="0"/>
              <a:t>Přiřazení křesel kandidátům:</a:t>
            </a:r>
          </a:p>
          <a:p>
            <a:pPr lvl="1"/>
            <a:r>
              <a:rPr lang="cs-CZ" dirty="0"/>
              <a:t>Jako první jsou zvoleni kandidáti s preferenčními hlasy nad kvótou (max. do počtu křesel strany)</a:t>
            </a:r>
          </a:p>
          <a:p>
            <a:pPr lvl="1"/>
            <a:r>
              <a:rPr lang="cs-CZ" dirty="0"/>
              <a:t>Dopočet list </a:t>
            </a:r>
            <a:r>
              <a:rPr lang="cs-CZ" dirty="0" err="1"/>
              <a:t>votes</a:t>
            </a:r>
            <a:r>
              <a:rPr lang="cs-CZ" dirty="0"/>
              <a:t> kandidátům do kvóty sestupně</a:t>
            </a:r>
          </a:p>
          <a:p>
            <a:pPr lvl="1"/>
            <a:r>
              <a:rPr lang="cs-CZ" dirty="0"/>
              <a:t>Po vyčerpání list </a:t>
            </a:r>
            <a:r>
              <a:rPr lang="cs-CZ" dirty="0" err="1"/>
              <a:t>votes</a:t>
            </a:r>
            <a:r>
              <a:rPr lang="cs-CZ" dirty="0"/>
              <a:t> získají zbylé mandáty kandidáti podle počtu preferenčních hlasů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81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4F5276A6-B99F-4272-9E27-9B1027335888}"/>
              </a:ext>
            </a:extLst>
          </p:cNvPr>
          <p:cNvGraphicFramePr>
            <a:graphicFrameLocks noGrp="1"/>
          </p:cNvGraphicFramePr>
          <p:nvPr/>
        </p:nvGraphicFramePr>
        <p:xfrm>
          <a:off x="3575719" y="294078"/>
          <a:ext cx="5040561" cy="1344148"/>
        </p:xfrm>
        <a:graphic>
          <a:graphicData uri="http://schemas.openxmlformats.org/drawingml/2006/table">
            <a:tbl>
              <a:tblPr/>
              <a:tblGrid>
                <a:gridCol w="2370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0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Hlasy strany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243 879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Mandáty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Kvóta = H / (M + 1)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34 840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List votes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95 430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id="{36803496-FDA8-461A-8C2E-DA619A7AD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755019"/>
              </p:ext>
            </p:extLst>
          </p:nvPr>
        </p:nvGraphicFramePr>
        <p:xfrm>
          <a:off x="1955538" y="1897742"/>
          <a:ext cx="8280921" cy="4221986"/>
        </p:xfrm>
        <a:graphic>
          <a:graphicData uri="http://schemas.openxmlformats.org/drawingml/2006/table">
            <a:tbl>
              <a:tblPr/>
              <a:tblGrid>
                <a:gridCol w="1008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8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8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37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Pref. hlasy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Dopočet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Součet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Zůstává k dopočtu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Pořadí mandátu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Janssens Patrick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49 011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49 011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95 430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Van Weert Els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19 266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15 574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34 840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79 856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Peeters Jan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15 500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19 340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34 840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60 516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van Gool Greet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12 915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21 925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34 840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38 591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Cuyt Rony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6 690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28 150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34 840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10 441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Deckx Kathleen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8 156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10 441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18 597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Temsamani Anissa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9 705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9 705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Wyninckx Hilde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5 432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5 432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Gevers Dimitri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3 063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3 063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Heremans Karin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4 920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4 920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Veraart Gino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3 257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3 257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034">
                <a:tc gridSpan="7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...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Adriaensen Gust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2 159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2 159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21 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Hosteaux Frank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3 272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3 272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22 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Lauwers Herman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2 725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2 725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23 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Van Brempt Kathleen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11 577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11 577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24 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Voorhamme Robert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6 648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6 648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886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C7FD45-A6C4-412E-8696-C7F4DF3FA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Belgie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038D9C4-0D2D-480B-AC28-512B2163E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Silné zvýhodnění čelních kandidátů</a:t>
            </a:r>
          </a:p>
          <a:p>
            <a:endParaRPr lang="cs-CZ" dirty="0"/>
          </a:p>
          <a:p>
            <a:r>
              <a:rPr lang="cs-CZ" dirty="0"/>
              <a:t>Hlasy strany (list </a:t>
            </a:r>
            <a:r>
              <a:rPr lang="cs-CZ" dirty="0" err="1"/>
              <a:t>votes</a:t>
            </a:r>
            <a:r>
              <a:rPr lang="cs-CZ" dirty="0"/>
              <a:t>) = implicitní preferenční hlasy pro top kandidáty</a:t>
            </a:r>
          </a:p>
          <a:p>
            <a:endParaRPr lang="cs-CZ" dirty="0"/>
          </a:p>
          <a:p>
            <a:r>
              <a:rPr lang="cs-CZ" dirty="0"/>
              <a:t>Od WWII voliči pomocí preferenčních hlasů dostali do parlamentu pouze 1 % poslanců</a:t>
            </a:r>
          </a:p>
          <a:p>
            <a:endParaRPr lang="cs-CZ" dirty="0"/>
          </a:p>
          <a:p>
            <a:r>
              <a:rPr lang="cs-CZ" dirty="0"/>
              <a:t>Reforma 2000 – dopočet list </a:t>
            </a:r>
            <a:r>
              <a:rPr lang="cs-CZ" dirty="0" err="1"/>
              <a:t>votes</a:t>
            </a:r>
            <a:r>
              <a:rPr lang="cs-CZ" dirty="0"/>
              <a:t> se krátí na polovinu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0356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4F5276A6-B99F-4272-9E27-9B1027335888}"/>
              </a:ext>
            </a:extLst>
          </p:cNvPr>
          <p:cNvGraphicFramePr>
            <a:graphicFrameLocks noGrp="1"/>
          </p:cNvGraphicFramePr>
          <p:nvPr/>
        </p:nvGraphicFramePr>
        <p:xfrm>
          <a:off x="3575719" y="294078"/>
          <a:ext cx="5040561" cy="1344148"/>
        </p:xfrm>
        <a:graphic>
          <a:graphicData uri="http://schemas.openxmlformats.org/drawingml/2006/table">
            <a:tbl>
              <a:tblPr/>
              <a:tblGrid>
                <a:gridCol w="2370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0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Hlasy strany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243 879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Mandáty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Kvóta = H / (M + 1)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34 840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List votes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47 715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id="{36803496-FDA8-461A-8C2E-DA619A7AD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171312"/>
              </p:ext>
            </p:extLst>
          </p:nvPr>
        </p:nvGraphicFramePr>
        <p:xfrm>
          <a:off x="1955538" y="1897742"/>
          <a:ext cx="8280921" cy="4221986"/>
        </p:xfrm>
        <a:graphic>
          <a:graphicData uri="http://schemas.openxmlformats.org/drawingml/2006/table">
            <a:tbl>
              <a:tblPr/>
              <a:tblGrid>
                <a:gridCol w="1008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8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8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37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Pref. hlasy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Dopočet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Součet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Zůstává k dopočtu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Pořadí mandátu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Janssens Patrick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49 011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49 011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47 715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Van Weert Els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19 266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15 574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34 840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32 141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Peeters Jan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15 500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19 340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34 840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12 801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van Gool Greet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12 915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12 801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25 716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Cuyt Rony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6 690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6 690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Deckx Kathleen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8 156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8 156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Temsamani Anissa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9 705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9 705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Wyninckx Hilde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5 432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5 432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Gevers Dimitri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3 063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3 063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Heremans Karin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4 920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4 920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Veraart Gino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3 257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3 257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034">
                <a:tc gridSpan="7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.. ....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Adriaensen Gust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2 159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2 159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Hosteaux Frank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3 272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3 272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Lauwers Herman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2 725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2 725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Van Brempt Kathleen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11 577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11 577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Voorhamme Robert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6 648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6 648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281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E49E84-9A85-4F85-A817-CEFE2D3E7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Výhodnost personalizace?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EC6298D-43EF-4EB7-89E7-FB1437B0A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Vyšší důvěra v instituce a spokojenost s demokracií při open </a:t>
            </a:r>
            <a:r>
              <a:rPr lang="cs-CZ" dirty="0" err="1"/>
              <a:t>ballot</a:t>
            </a:r>
            <a:r>
              <a:rPr lang="cs-CZ" dirty="0"/>
              <a:t> (</a:t>
            </a:r>
            <a:r>
              <a:rPr lang="cs-CZ" dirty="0" err="1"/>
              <a:t>Farrell</a:t>
            </a:r>
            <a:r>
              <a:rPr lang="cs-CZ" dirty="0"/>
              <a:t> a </a:t>
            </a:r>
            <a:r>
              <a:rPr lang="cs-CZ" dirty="0" err="1"/>
              <a:t>McAllister</a:t>
            </a:r>
            <a:r>
              <a:rPr lang="cs-CZ" dirty="0"/>
              <a:t> 2006)</a:t>
            </a:r>
          </a:p>
          <a:p>
            <a:endParaRPr lang="cs-CZ" dirty="0"/>
          </a:p>
          <a:p>
            <a:r>
              <a:rPr lang="cs-CZ" dirty="0"/>
              <a:t>Preferenční hlasování spojené s vyšší účastí (</a:t>
            </a:r>
            <a:r>
              <a:rPr lang="cs-CZ" dirty="0" err="1"/>
              <a:t>Sanz</a:t>
            </a:r>
            <a:r>
              <a:rPr lang="cs-CZ" dirty="0"/>
              <a:t> 2017)</a:t>
            </a:r>
          </a:p>
          <a:p>
            <a:endParaRPr lang="cs-CZ" dirty="0"/>
          </a:p>
          <a:p>
            <a:r>
              <a:rPr lang="cs-CZ" dirty="0"/>
              <a:t>Negativní dopady snahy kandidátů získat individuální podporu (</a:t>
            </a:r>
            <a:r>
              <a:rPr lang="cs-CZ" dirty="0" err="1"/>
              <a:t>Chang</a:t>
            </a:r>
            <a:r>
              <a:rPr lang="cs-CZ" dirty="0"/>
              <a:t> a </a:t>
            </a:r>
            <a:r>
              <a:rPr lang="cs-CZ" dirty="0" err="1"/>
              <a:t>Golden</a:t>
            </a:r>
            <a:r>
              <a:rPr lang="cs-CZ" dirty="0"/>
              <a:t> 2007)</a:t>
            </a:r>
          </a:p>
        </p:txBody>
      </p:sp>
    </p:spTree>
    <p:extLst>
      <p:ext uri="{BB962C8B-B14F-4D97-AF65-F5344CB8AC3E}">
        <p14:creationId xmlns:p14="http://schemas.microsoft.com/office/powerpoint/2010/main" val="3768380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FBBB56-3571-416A-BC8F-8BE56F6E5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Spokojenost s demokracií - Belgie</a:t>
            </a:r>
            <a:br>
              <a:rPr lang="cs-CZ" sz="4400" dirty="0"/>
            </a:br>
            <a:r>
              <a:rPr lang="cs-CZ" sz="4400" dirty="0"/>
              <a:t>(Bol et al. 2018)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7F618B-4322-4D5D-9FE0-5DFEE5095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Belgické volby 2014, panelový výzkum před a po volbách</a:t>
            </a:r>
          </a:p>
          <a:p>
            <a:endParaRPr lang="sk-SK" dirty="0"/>
          </a:p>
          <a:p>
            <a:r>
              <a:rPr lang="cs-CZ" dirty="0"/>
              <a:t>Preferenční hlasování zpravidla nezajišťuje spokojenost, pouze zklamání</a:t>
            </a:r>
          </a:p>
          <a:p>
            <a:endParaRPr lang="cs-CZ" dirty="0"/>
          </a:p>
          <a:p>
            <a:r>
              <a:rPr lang="cs-CZ" dirty="0"/>
              <a:t>Spokojenost voličů stoupá, jen pokud jimi podpořený kandidát získá velký počet hlasů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 syndrom sportovního fanouška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716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FB4EB8-6F24-4FF5-AF51-97AFC9AF2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Personalizace politiky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250F385-0FF0-4B6F-9741-56CE769D9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Vnímání osob jako jednotlivců než reprezentantů kolektivní entity, např. politické strany</a:t>
            </a:r>
          </a:p>
          <a:p>
            <a:endParaRPr lang="cs-CZ" dirty="0"/>
          </a:p>
          <a:p>
            <a:r>
              <a:rPr lang="cs-CZ" dirty="0"/>
              <a:t>Znaky:</a:t>
            </a:r>
          </a:p>
          <a:p>
            <a:pPr lvl="1"/>
            <a:r>
              <a:rPr lang="cs-CZ" dirty="0"/>
              <a:t>Způsob prezentace politiky</a:t>
            </a:r>
          </a:p>
          <a:p>
            <a:pPr lvl="1"/>
            <a:r>
              <a:rPr lang="cs-CZ" dirty="0"/>
              <a:t>Vnímání politiky</a:t>
            </a:r>
          </a:p>
          <a:p>
            <a:pPr lvl="1"/>
            <a:r>
              <a:rPr lang="cs-CZ" dirty="0"/>
              <a:t>Tvorba politických názorů prostřednictvím nahlížení na osoby</a:t>
            </a:r>
          </a:p>
          <a:p>
            <a:pPr lvl="1"/>
            <a:r>
              <a:rPr lang="cs-CZ" dirty="0"/>
              <a:t>Výběr ve volbách na základě rysů osob</a:t>
            </a:r>
          </a:p>
          <a:p>
            <a:endParaRPr lang="cs-CZ" dirty="0"/>
          </a:p>
          <a:p>
            <a:r>
              <a:rPr lang="cs-CZ" dirty="0" err="1"/>
              <a:t>Karvonen</a:t>
            </a:r>
            <a:r>
              <a:rPr lang="cs-CZ" dirty="0"/>
              <a:t>: „Žádný přesvědčivý trend, hodně náznaků“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5979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739A05-8326-4C49-BAA1-41E9381BB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Podíl článků o PM referujících v osobním stylu (</a:t>
            </a:r>
            <a:r>
              <a:rPr lang="cs-CZ" dirty="0" err="1"/>
              <a:t>Karvonen</a:t>
            </a:r>
            <a:r>
              <a:rPr lang="cs-CZ" dirty="0"/>
              <a:t> 2010)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003ABA3-12E0-42F7-885C-96EB09C54C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199" y="1825624"/>
            <a:ext cx="7924112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288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jadeafrican.com/wp-content/uploads/2013/12/@-131210-obama-cameron-selfie-nj.photoblog900.jpg">
            <a:extLst>
              <a:ext uri="{FF2B5EF4-FFF2-40B4-BE49-F238E27FC236}">
                <a16:creationId xmlns:a16="http://schemas.microsoft.com/office/drawing/2014/main" id="{579F0CF3-57EF-4870-AD8D-26ECA436D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12" y="265443"/>
            <a:ext cx="4667543" cy="316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Ã½sledek obrÃ¡zku pro hovory od bazÃ©nku">
            <a:extLst>
              <a:ext uri="{FF2B5EF4-FFF2-40B4-BE49-F238E27FC236}">
                <a16:creationId xmlns:a16="http://schemas.microsoft.com/office/drawing/2014/main" id="{C543EEB1-BC89-4D67-8720-6FD9F61897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690" y="292361"/>
            <a:ext cx="5528389" cy="310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uo Morawiecki-Orbán o unijním summitu mlží, Matovič fotil kafíčka - Seznam  Zprávy">
            <a:extLst>
              <a:ext uri="{FF2B5EF4-FFF2-40B4-BE49-F238E27FC236}">
                <a16:creationId xmlns:a16="http://schemas.microsoft.com/office/drawing/2014/main" id="{A03A7837-7E57-405E-93B6-3535DB0F1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12" y="3512162"/>
            <a:ext cx="4667542" cy="31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rrots swoop in for Angela Merkel′s swan song | News | DW | 24.09.2021">
            <a:extLst>
              <a:ext uri="{FF2B5EF4-FFF2-40B4-BE49-F238E27FC236}">
                <a16:creationId xmlns:a16="http://schemas.microsoft.com/office/drawing/2014/main" id="{2ED8F4E9-BB57-4BCD-A88A-1252BA25A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690" y="3512162"/>
            <a:ext cx="5528390" cy="31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503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6E3783-E3CE-4812-9A95-3815E8F66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Personalizace a volby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D98BA68-6AC0-4299-B5E3-6DBE300F5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Volební systémy jako součást širšího trendu personalizace</a:t>
            </a:r>
          </a:p>
          <a:p>
            <a:endParaRPr lang="cs-CZ" dirty="0"/>
          </a:p>
          <a:p>
            <a:r>
              <a:rPr lang="cs-CZ" dirty="0"/>
              <a:t>Orientace systémů na výběr samotných osob než na rozhodování mezi listinami</a:t>
            </a:r>
          </a:p>
          <a:p>
            <a:endParaRPr lang="cs-CZ" dirty="0"/>
          </a:p>
          <a:p>
            <a:r>
              <a:rPr lang="cs-CZ" dirty="0"/>
              <a:t>Různé definice personalizace voleb</a:t>
            </a:r>
          </a:p>
          <a:p>
            <a:pPr lvl="1"/>
            <a:r>
              <a:rPr lang="cs-CZ" dirty="0"/>
              <a:t>Kandidáti vs. voliči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470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ballot england">
            <a:extLst>
              <a:ext uri="{FF2B5EF4-FFF2-40B4-BE49-F238E27FC236}">
                <a16:creationId xmlns:a16="http://schemas.microsoft.com/office/drawing/2014/main" id="{29B7FD68-4367-4B0D-8907-B0C01D8B9C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8110" y="123814"/>
            <a:ext cx="4755780" cy="673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30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uvisející obrázek">
            <a:extLst>
              <a:ext uri="{FF2B5EF4-FFF2-40B4-BE49-F238E27FC236}">
                <a16:creationId xmlns:a16="http://schemas.microsoft.com/office/drawing/2014/main" id="{C64F1180-BDE0-4B53-B712-658A2EB85A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689" y="249489"/>
            <a:ext cx="9681789" cy="64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256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oting in Portuguese elections - ePortugal.gov.pt">
            <a:extLst>
              <a:ext uri="{FF2B5EF4-FFF2-40B4-BE49-F238E27FC236}">
                <a16:creationId xmlns:a16="http://schemas.microsoft.com/office/drawing/2014/main" id="{13F76BD8-E1C9-48F0-AAA2-FF3AE84D7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657225"/>
            <a:ext cx="523875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287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DE8200-0DA6-42EA-B1CB-7A1E8AB0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Trendy v personalizaci voleb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7FD692F-5CFC-4346-AF9A-703186E6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Pilet a </a:t>
            </a:r>
            <a:r>
              <a:rPr lang="cs-CZ" dirty="0" err="1"/>
              <a:t>Renwick</a:t>
            </a:r>
            <a:r>
              <a:rPr lang="cs-CZ" dirty="0"/>
              <a:t> – výzkum 31 evropských zemí (EU + Island, Norsko, Švýcarsko)</a:t>
            </a:r>
          </a:p>
          <a:p>
            <a:endParaRPr lang="cs-CZ" dirty="0"/>
          </a:p>
          <a:p>
            <a:r>
              <a:rPr lang="cs-CZ" dirty="0"/>
              <a:t>Volební reformy a personalizace:</a:t>
            </a:r>
          </a:p>
          <a:p>
            <a:pPr lvl="1"/>
            <a:r>
              <a:rPr lang="cs-CZ" dirty="0"/>
              <a:t>Podoba hlasování voličů</a:t>
            </a:r>
          </a:p>
          <a:p>
            <a:pPr lvl="1"/>
            <a:r>
              <a:rPr lang="cs-CZ" dirty="0"/>
              <a:t>Efekt na výsledky</a:t>
            </a:r>
          </a:p>
          <a:p>
            <a:endParaRPr lang="cs-CZ" dirty="0"/>
          </a:p>
          <a:p>
            <a:r>
              <a:rPr lang="cs-CZ" dirty="0"/>
              <a:t>Pouze „signifikantní“ reformy – pravidlo 20 procent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918015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843</Words>
  <Application>Microsoft Office PowerPoint</Application>
  <PresentationFormat>Širokouhlá</PresentationFormat>
  <Paragraphs>334</Paragraphs>
  <Slides>19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Motív Office</vt:lpstr>
      <vt:lpstr>Volební reformy v oblasti personalizace volby</vt:lpstr>
      <vt:lpstr>Personalizace politiky</vt:lpstr>
      <vt:lpstr>Podíl článků o PM referujících v osobním stylu (Karvonen 2010)</vt:lpstr>
      <vt:lpstr>Prezentácia programu PowerPoint</vt:lpstr>
      <vt:lpstr>Personalizace a volby</vt:lpstr>
      <vt:lpstr>Prezentácia programu PowerPoint</vt:lpstr>
      <vt:lpstr>Prezentácia programu PowerPoint</vt:lpstr>
      <vt:lpstr>Prezentácia programu PowerPoint</vt:lpstr>
      <vt:lpstr>Trendy v personalizaci voleb</vt:lpstr>
      <vt:lpstr>Trendy v personalizaci voleb (Pilet, Renwick)</vt:lpstr>
      <vt:lpstr>Prezentácia programu PowerPoint</vt:lpstr>
      <vt:lpstr>„Slabé“ reformy</vt:lpstr>
      <vt:lpstr>Belgie</vt:lpstr>
      <vt:lpstr>Belgie – alokace křesel</vt:lpstr>
      <vt:lpstr>Prezentácia programu PowerPoint</vt:lpstr>
      <vt:lpstr>Belgie</vt:lpstr>
      <vt:lpstr>Prezentácia programu PowerPoint</vt:lpstr>
      <vt:lpstr>Výhodnost personalizace?</vt:lpstr>
      <vt:lpstr>Spokojenost s demokracií - Belgie (Bol et al. 2018)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Volební reformy v oblasti personalizace volby</dc:title>
  <dc:creator>Peter Spáč</dc:creator>
  <cp:lastModifiedBy>Peter</cp:lastModifiedBy>
  <cp:revision>22</cp:revision>
  <dcterms:created xsi:type="dcterms:W3CDTF">2021-05-05T10:08:09Z</dcterms:created>
  <dcterms:modified xsi:type="dcterms:W3CDTF">2022-05-03T16:20:52Z</dcterms:modified>
</cp:coreProperties>
</file>