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308" r:id="rId3"/>
    <p:sldId id="258" r:id="rId4"/>
    <p:sldId id="260" r:id="rId5"/>
    <p:sldId id="261" r:id="rId6"/>
    <p:sldId id="329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0" r:id="rId23"/>
    <p:sldId id="281" r:id="rId24"/>
    <p:sldId id="305" r:id="rId25"/>
    <p:sldId id="306" r:id="rId26"/>
    <p:sldId id="304" r:id="rId27"/>
    <p:sldId id="278" r:id="rId28"/>
    <p:sldId id="292" r:id="rId29"/>
    <p:sldId id="293" r:id="rId30"/>
    <p:sldId id="294" r:id="rId31"/>
    <p:sldId id="332" r:id="rId32"/>
    <p:sldId id="333" r:id="rId33"/>
    <p:sldId id="334" r:id="rId34"/>
    <p:sldId id="335" r:id="rId35"/>
    <p:sldId id="336" r:id="rId36"/>
    <p:sldId id="337" r:id="rId37"/>
    <p:sldId id="338" r:id="rId38"/>
    <p:sldId id="339" r:id="rId39"/>
    <p:sldId id="340" r:id="rId40"/>
    <p:sldId id="341" r:id="rId41"/>
    <p:sldId id="342" r:id="rId42"/>
    <p:sldId id="343" r:id="rId43"/>
    <p:sldId id="344" r:id="rId44"/>
    <p:sldId id="345" r:id="rId45"/>
    <p:sldId id="346" r:id="rId46"/>
    <p:sldId id="347" r:id="rId47"/>
    <p:sldId id="348" r:id="rId48"/>
    <p:sldId id="349" r:id="rId49"/>
    <p:sldId id="350" r:id="rId50"/>
    <p:sldId id="303" r:id="rId51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249748-BA1F-4ED6-AAC0-0B33F7E25A14}" type="datetimeFigureOut">
              <a:rPr lang="sk-SK" smtClean="0"/>
              <a:t>15. 3. 2022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0B27F-CEC4-4F89-9819-C44CBFCBA17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45550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0B27F-CEC4-4F89-9819-C44CBFCBA17D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1589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12AD-66A2-443F-B1CE-D97B5678E30D}" type="datetimeFigureOut">
              <a:rPr lang="sk-SK" smtClean="0"/>
              <a:t>15. 3. 2022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312DA-E736-41DF-BD1D-A5EFD3E08FE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27483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12AD-66A2-443F-B1CE-D97B5678E30D}" type="datetimeFigureOut">
              <a:rPr lang="sk-SK" smtClean="0"/>
              <a:t>15. 3. 2022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312DA-E736-41DF-BD1D-A5EFD3E08FE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80250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12AD-66A2-443F-B1CE-D97B5678E30D}" type="datetimeFigureOut">
              <a:rPr lang="sk-SK" smtClean="0"/>
              <a:t>15. 3. 2022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312DA-E736-41DF-BD1D-A5EFD3E08FE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58252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12AD-66A2-443F-B1CE-D97B5678E30D}" type="datetimeFigureOut">
              <a:rPr lang="sk-SK" smtClean="0"/>
              <a:t>15. 3. 2022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312DA-E736-41DF-BD1D-A5EFD3E08FE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65796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12AD-66A2-443F-B1CE-D97B5678E30D}" type="datetimeFigureOut">
              <a:rPr lang="sk-SK" smtClean="0"/>
              <a:t>15. 3. 2022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312DA-E736-41DF-BD1D-A5EFD3E08FE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21581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12AD-66A2-443F-B1CE-D97B5678E30D}" type="datetimeFigureOut">
              <a:rPr lang="sk-SK" smtClean="0"/>
              <a:t>15. 3. 2022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312DA-E736-41DF-BD1D-A5EFD3E08FE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84980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12AD-66A2-443F-B1CE-D97B5678E30D}" type="datetimeFigureOut">
              <a:rPr lang="sk-SK" smtClean="0"/>
              <a:t>15. 3. 2022</a:t>
            </a:fld>
            <a:endParaRPr lang="sk-SK"/>
          </a:p>
        </p:txBody>
      </p:sp>
      <p:sp>
        <p:nvSpPr>
          <p:cNvPr id="8" name="Zástupný objekt pre pät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312DA-E736-41DF-BD1D-A5EFD3E08FE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9698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12AD-66A2-443F-B1CE-D97B5678E30D}" type="datetimeFigureOut">
              <a:rPr lang="sk-SK" smtClean="0"/>
              <a:t>15. 3. 2022</a:t>
            </a:fld>
            <a:endParaRPr lang="sk-SK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312DA-E736-41DF-BD1D-A5EFD3E08FE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38978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12AD-66A2-443F-B1CE-D97B5678E30D}" type="datetimeFigureOut">
              <a:rPr lang="sk-SK" smtClean="0"/>
              <a:t>15. 3. 2022</a:t>
            </a:fld>
            <a:endParaRPr lang="sk-SK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312DA-E736-41DF-BD1D-A5EFD3E08FE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5205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12AD-66A2-443F-B1CE-D97B5678E30D}" type="datetimeFigureOut">
              <a:rPr lang="sk-SK" smtClean="0"/>
              <a:t>15. 3. 2022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312DA-E736-41DF-BD1D-A5EFD3E08FE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54421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12AD-66A2-443F-B1CE-D97B5678E30D}" type="datetimeFigureOut">
              <a:rPr lang="sk-SK" smtClean="0"/>
              <a:t>15. 3. 2022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312DA-E736-41DF-BD1D-A5EFD3E08FE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27882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412AD-66A2-443F-B1CE-D97B5678E30D}" type="datetimeFigureOut">
              <a:rPr lang="sk-SK" smtClean="0"/>
              <a:t>15. 3. 2022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312DA-E736-41DF-BD1D-A5EFD3E08FE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7463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r"/>
            <a:r>
              <a:rPr lang="sk-SK"/>
              <a:t>SLOVENSKO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r>
              <a:rPr lang="sk-SK" sz="2000" dirty="0"/>
              <a:t>Úvod do volební geografie</a:t>
            </a:r>
          </a:p>
          <a:p>
            <a:pPr algn="l"/>
            <a:r>
              <a:rPr lang="sk-SK" sz="2000" dirty="0" err="1"/>
              <a:t>Prostorová</a:t>
            </a:r>
            <a:r>
              <a:rPr lang="sk-SK" sz="2000" dirty="0"/>
              <a:t> analýza </a:t>
            </a:r>
            <a:r>
              <a:rPr lang="sk-SK" sz="2000" dirty="0" err="1"/>
              <a:t>voleb</a:t>
            </a:r>
            <a:endParaRPr lang="sk-SK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" t="3790" r="61" b="28552"/>
          <a:stretch/>
        </p:blipFill>
        <p:spPr>
          <a:xfrm>
            <a:off x="0" y="0"/>
            <a:ext cx="12192000" cy="502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454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62" y="966787"/>
            <a:ext cx="10582275" cy="49244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290649" y="4882551"/>
            <a:ext cx="267419" cy="19840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66669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" y="966787"/>
            <a:ext cx="10582275" cy="49244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282023" y="4917057"/>
            <a:ext cx="301924" cy="1552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1625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" y="966787"/>
            <a:ext cx="10582275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91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" y="966787"/>
            <a:ext cx="10582275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47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" y="966787"/>
            <a:ext cx="10582275" cy="49244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282023" y="4925683"/>
            <a:ext cx="1026543" cy="16390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40454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" y="966787"/>
            <a:ext cx="10582275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527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" y="966787"/>
            <a:ext cx="10582275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86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" y="966787"/>
            <a:ext cx="10582275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30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" y="966787"/>
            <a:ext cx="10582275" cy="49244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290649" y="4934309"/>
            <a:ext cx="310551" cy="13802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00734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" y="966787"/>
            <a:ext cx="10582275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37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r"/>
            <a:r>
              <a:rPr lang="sk-SK"/>
              <a:t>SLOVENSKO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r>
              <a:rPr lang="sk-SK" sz="2000" dirty="0"/>
              <a:t>Úvod do volební geografie</a:t>
            </a:r>
          </a:p>
          <a:p>
            <a:pPr algn="l"/>
            <a:r>
              <a:rPr lang="sk-SK" sz="2000" dirty="0" err="1"/>
              <a:t>Prostorová</a:t>
            </a:r>
            <a:r>
              <a:rPr lang="sk-SK" sz="2000" dirty="0"/>
              <a:t> analýza </a:t>
            </a:r>
            <a:r>
              <a:rPr lang="sk-SK" sz="2000" dirty="0" err="1"/>
              <a:t>voleb</a:t>
            </a:r>
            <a:endParaRPr lang="sk-SK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38231"/>
          <a:stretch/>
        </p:blipFill>
        <p:spPr>
          <a:xfrm>
            <a:off x="0" y="0"/>
            <a:ext cx="12192000" cy="502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763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" y="966787"/>
            <a:ext cx="10582275" cy="49244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264770" y="4891177"/>
            <a:ext cx="276045" cy="20703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086009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" y="966787"/>
            <a:ext cx="10582275" cy="49244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230264" y="4891177"/>
            <a:ext cx="362310" cy="1811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3872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2671"/>
            <a:ext cx="12192000" cy="4372658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257300" y="5857875"/>
            <a:ext cx="1939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Zdroj: Bahna, Krivý</a:t>
            </a:r>
          </a:p>
        </p:txBody>
      </p:sp>
    </p:spTree>
    <p:extLst>
      <p:ext uri="{BB962C8B-B14F-4D97-AF65-F5344CB8AC3E}">
        <p14:creationId xmlns:p14="http://schemas.microsoft.com/office/powerpoint/2010/main" val="3863776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1087"/>
            <a:ext cx="12192000" cy="5115825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628" y="6131792"/>
            <a:ext cx="203014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010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0925"/>
            <a:ext cx="12192000" cy="475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220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0925"/>
            <a:ext cx="12192000" cy="475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738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121920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858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" y="966787"/>
            <a:ext cx="10582275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8621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26" name="Rectangle 1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320040" y="485637"/>
            <a:ext cx="5455917" cy="364182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6416043" y="703874"/>
            <a:ext cx="5455917" cy="3205351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</a:rPr>
              <a:t>Slovensko dnes</a:t>
            </a:r>
          </a:p>
        </p:txBody>
      </p:sp>
      <p:sp>
        <p:nvSpPr>
          <p:cNvPr id="4" name="Zástupný objekt pre text 3"/>
          <p:cNvSpPr>
            <a:spLocks noGrp="1"/>
          </p:cNvSpPr>
          <p:nvPr>
            <p:ph type="body" idx="1"/>
          </p:nvPr>
        </p:nvSpPr>
        <p:spPr>
          <a:xfrm>
            <a:off x="1339362" y="5815698"/>
            <a:ext cx="9144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000">
              <a:solidFill>
                <a:srgbClr val="64B5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903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053167"/>
            <a:ext cx="5291666" cy="275166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2099469"/>
            <a:ext cx="5291667" cy="265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15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Trochu z histórie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07099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/>
          <a:srcRect t="10759" r="2" b="2"/>
          <a:stretch/>
        </p:blipFill>
        <p:spPr>
          <a:xfrm>
            <a:off x="1" y="10"/>
            <a:ext cx="6099048" cy="342899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3"/>
          <a:srcRect r="7512" b="3"/>
          <a:stretch/>
        </p:blipFill>
        <p:spPr>
          <a:xfrm>
            <a:off x="6092952" y="3428990"/>
            <a:ext cx="6099048" cy="342900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4"/>
          <a:srcRect l="2226" r="8397" b="2"/>
          <a:stretch/>
        </p:blipFill>
        <p:spPr>
          <a:xfrm>
            <a:off x="6092952" y="10"/>
            <a:ext cx="6099048" cy="342899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5"/>
          <a:srcRect t="11116" r="2" b="13924"/>
          <a:stretch/>
        </p:blipFill>
        <p:spPr>
          <a:xfrm>
            <a:off x="1" y="3429000"/>
            <a:ext cx="609904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6185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099859-F8F9-4D35-9EE1-893E2EC3C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51" y="643466"/>
            <a:ext cx="1046209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321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6C8DA3-035E-4B3D-B5EC-5EEE1E43F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51" y="643466"/>
            <a:ext cx="1046209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593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7F4919-F458-40DB-AE79-78A24BE62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51" y="643466"/>
            <a:ext cx="1046209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36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8816F7-459B-4521-8B1F-8BEFCF619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51" y="643466"/>
            <a:ext cx="1046209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5298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E297D0-37B6-4981-9031-E80D16C094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51" y="643466"/>
            <a:ext cx="1046209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279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01E1E3-F8EC-4855-9F20-E8A3D529E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51" y="643466"/>
            <a:ext cx="1046209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05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C7A656-87A7-42E2-BD1A-E7E59EA9E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51" y="643466"/>
            <a:ext cx="1046209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407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DD2031-427A-480C-A34D-6A7E9B464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51" y="643466"/>
            <a:ext cx="1046209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4040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03DED-4B0C-4C18-A0AB-D2B9CFDA73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51" y="643466"/>
            <a:ext cx="1046209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67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12192000" cy="653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54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EC0E8A-0F1A-455D-A4F9-4C2B0CF2A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51" y="643466"/>
            <a:ext cx="1046209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893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1AFD37-8FBC-4CC8-8FC2-08C794C99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10" y="620835"/>
            <a:ext cx="10692979" cy="561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449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7F0451-531D-4698-AB8B-C67FEB230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10" y="620835"/>
            <a:ext cx="10692979" cy="561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74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68192D-ACDC-4BE2-AA12-175BF120D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10" y="620835"/>
            <a:ext cx="10692979" cy="561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878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3D2F1A-7AB9-4011-8640-7DDFEB983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06" y="620786"/>
            <a:ext cx="10691787" cy="56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632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8350B5-F2A7-4485-B423-D0B729627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312"/>
            <a:ext cx="12192000" cy="515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4814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1AE77D-78A9-4DF1-BA0D-73140159B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312"/>
            <a:ext cx="12192000" cy="515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691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7DE6F0-E0C5-4420-99A4-88F32C591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51" y="643466"/>
            <a:ext cx="1046209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2046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90C487-E318-4728-920E-4D3BC3976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51" y="643466"/>
            <a:ext cx="1046209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822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B3D24E9-9009-45A0-AA57-8B90E15D9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" b="120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916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026"/>
            <a:ext cx="12192000" cy="634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170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Záver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Náboženské a etnické štiepenie</a:t>
            </a:r>
          </a:p>
          <a:p>
            <a:r>
              <a:rPr lang="sk-SK" dirty="0"/>
              <a:t>Ekonomické (štiepenie)</a:t>
            </a:r>
          </a:p>
          <a:p>
            <a:r>
              <a:rPr lang="sk-SK" dirty="0"/>
              <a:t>Urban – </a:t>
            </a:r>
            <a:r>
              <a:rPr lang="sk-SK" dirty="0" err="1"/>
              <a:t>rural</a:t>
            </a:r>
            <a:endParaRPr lang="sk-SK" dirty="0"/>
          </a:p>
          <a:p>
            <a:r>
              <a:rPr lang="sk-SK" dirty="0"/>
              <a:t>Špecifické regióny – Spiš, Tatry (Poprad), Orava – kontextové faktory?</a:t>
            </a:r>
          </a:p>
        </p:txBody>
      </p:sp>
    </p:spTree>
    <p:extLst>
      <p:ext uri="{BB962C8B-B14F-4D97-AF65-F5344CB8AC3E}">
        <p14:creationId xmlns:p14="http://schemas.microsoft.com/office/powerpoint/2010/main" val="3969920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C030B8-B6AC-48EA-9903-37E865A3F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19" y="0"/>
            <a:ext cx="112927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44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Prvá republika</a:t>
            </a:r>
          </a:p>
        </p:txBody>
      </p:sp>
    </p:spTree>
    <p:extLst>
      <p:ext uri="{BB962C8B-B14F-4D97-AF65-F5344CB8AC3E}">
        <p14:creationId xmlns:p14="http://schemas.microsoft.com/office/powerpoint/2010/main" val="3378535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" y="966787"/>
            <a:ext cx="10582275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519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" y="966787"/>
            <a:ext cx="10582275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4398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55</Words>
  <Application>Microsoft Office PowerPoint</Application>
  <PresentationFormat>Widescreen</PresentationFormat>
  <Paragraphs>16</Paragraphs>
  <Slides>50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Motív balíka Office</vt:lpstr>
      <vt:lpstr>SLOVENSKO</vt:lpstr>
      <vt:lpstr>SLOVENSKO</vt:lpstr>
      <vt:lpstr>Trochu z histórie</vt:lpstr>
      <vt:lpstr>PowerPoint Presentation</vt:lpstr>
      <vt:lpstr>PowerPoint Presentation</vt:lpstr>
      <vt:lpstr>PowerPoint Presentation</vt:lpstr>
      <vt:lpstr>Prvá republika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Slovensko dnes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Záver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SLOVENSKO</dc:title>
  <dc:creator>Daniel Kerekes</dc:creator>
  <cp:lastModifiedBy>Daniel Kerekeš | FMV EU v Bratislave</cp:lastModifiedBy>
  <cp:revision>25</cp:revision>
  <dcterms:created xsi:type="dcterms:W3CDTF">2017-03-08T09:34:41Z</dcterms:created>
  <dcterms:modified xsi:type="dcterms:W3CDTF">2022-03-15T14:22:42Z</dcterms:modified>
</cp:coreProperties>
</file>