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3" r:id="rId6"/>
    <p:sldId id="273" r:id="rId7"/>
    <p:sldId id="264" r:id="rId8"/>
    <p:sldId id="265" r:id="rId9"/>
    <p:sldId id="267" r:id="rId10"/>
    <p:sldId id="266" r:id="rId11"/>
    <p:sldId id="268" r:id="rId12"/>
    <p:sldId id="269" r:id="rId13"/>
    <p:sldId id="270" r:id="rId14"/>
    <p:sldId id="271" r:id="rId15"/>
    <p:sldId id="277" r:id="rId16"/>
    <p:sldId id="280" r:id="rId17"/>
    <p:sldId id="281" r:id="rId18"/>
    <p:sldId id="282" r:id="rId19"/>
    <p:sldId id="286" r:id="rId20"/>
    <p:sldId id="283" r:id="rId21"/>
    <p:sldId id="284" r:id="rId22"/>
    <p:sldId id="285" r:id="rId23"/>
    <p:sldId id="288" r:id="rId24"/>
    <p:sldId id="290" r:id="rId25"/>
    <p:sldId id="291" r:id="rId26"/>
    <p:sldId id="293" r:id="rId27"/>
    <p:sldId id="294" r:id="rId28"/>
    <p:sldId id="296" r:id="rId29"/>
    <p:sldId id="298" r:id="rId30"/>
    <p:sldId id="300" r:id="rId31"/>
    <p:sldId id="301" r:id="rId32"/>
    <p:sldId id="302" r:id="rId33"/>
    <p:sldId id="303" r:id="rId34"/>
    <p:sldId id="304" r:id="rId35"/>
    <p:sldId id="305" r:id="rId36"/>
    <p:sldId id="307" r:id="rId37"/>
    <p:sldId id="308" r:id="rId38"/>
    <p:sldId id="309" r:id="rId39"/>
    <p:sldId id="306" r:id="rId40"/>
    <p:sldId id="310" r:id="rId41"/>
    <p:sldId id="311" r:id="rId4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" userId="2e8d26cd-55d7-4d78-8227-1866407259d9" providerId="ADAL" clId="{F6CDA9DC-CE06-407A-A119-FAB1231F21B7}"/>
    <pc:docChg chg="delSld modSld">
      <pc:chgData name="Peter" userId="2e8d26cd-55d7-4d78-8227-1866407259d9" providerId="ADAL" clId="{F6CDA9DC-CE06-407A-A119-FAB1231F21B7}" dt="2022-04-20T14:13:40.756" v="14" actId="47"/>
      <pc:docMkLst>
        <pc:docMk/>
      </pc:docMkLst>
      <pc:sldChg chg="del">
        <pc:chgData name="Peter" userId="2e8d26cd-55d7-4d78-8227-1866407259d9" providerId="ADAL" clId="{F6CDA9DC-CE06-407A-A119-FAB1231F21B7}" dt="2022-04-20T14:12:52.360" v="0" actId="47"/>
        <pc:sldMkLst>
          <pc:docMk/>
          <pc:sldMk cId="2854043515" sldId="259"/>
        </pc:sldMkLst>
      </pc:sldChg>
      <pc:sldChg chg="del">
        <pc:chgData name="Peter" userId="2e8d26cd-55d7-4d78-8227-1866407259d9" providerId="ADAL" clId="{F6CDA9DC-CE06-407A-A119-FAB1231F21B7}" dt="2022-04-20T14:12:55.809" v="1" actId="47"/>
        <pc:sldMkLst>
          <pc:docMk/>
          <pc:sldMk cId="849911874" sldId="262"/>
        </pc:sldMkLst>
      </pc:sldChg>
      <pc:sldChg chg="del">
        <pc:chgData name="Peter" userId="2e8d26cd-55d7-4d78-8227-1866407259d9" providerId="ADAL" clId="{F6CDA9DC-CE06-407A-A119-FAB1231F21B7}" dt="2022-04-20T14:13:03.548" v="3" actId="47"/>
        <pc:sldMkLst>
          <pc:docMk/>
          <pc:sldMk cId="1248099674" sldId="274"/>
        </pc:sldMkLst>
      </pc:sldChg>
      <pc:sldChg chg="del">
        <pc:chgData name="Peter" userId="2e8d26cd-55d7-4d78-8227-1866407259d9" providerId="ADAL" clId="{F6CDA9DC-CE06-407A-A119-FAB1231F21B7}" dt="2022-04-20T14:13:02.853" v="2" actId="47"/>
        <pc:sldMkLst>
          <pc:docMk/>
          <pc:sldMk cId="2654192465" sldId="275"/>
        </pc:sldMkLst>
      </pc:sldChg>
      <pc:sldChg chg="modSp mod">
        <pc:chgData name="Peter" userId="2e8d26cd-55d7-4d78-8227-1866407259d9" providerId="ADAL" clId="{F6CDA9DC-CE06-407A-A119-FAB1231F21B7}" dt="2022-04-20T14:13:13.651" v="9" actId="20577"/>
        <pc:sldMkLst>
          <pc:docMk/>
          <pc:sldMk cId="323386367" sldId="277"/>
        </pc:sldMkLst>
        <pc:spChg chg="mod">
          <ac:chgData name="Peter" userId="2e8d26cd-55d7-4d78-8227-1866407259d9" providerId="ADAL" clId="{F6CDA9DC-CE06-407A-A119-FAB1231F21B7}" dt="2022-04-20T14:13:13.651" v="9" actId="20577"/>
          <ac:spMkLst>
            <pc:docMk/>
            <pc:sldMk cId="323386367" sldId="277"/>
            <ac:spMk id="2" creationId="{00E58293-E52E-466D-ACD3-25F917CF47DE}"/>
          </ac:spMkLst>
        </pc:spChg>
      </pc:sldChg>
      <pc:sldChg chg="del">
        <pc:chgData name="Peter" userId="2e8d26cd-55d7-4d78-8227-1866407259d9" providerId="ADAL" clId="{F6CDA9DC-CE06-407A-A119-FAB1231F21B7}" dt="2022-04-20T14:13:18.290" v="10" actId="47"/>
        <pc:sldMkLst>
          <pc:docMk/>
          <pc:sldMk cId="3066728557" sldId="278"/>
        </pc:sldMkLst>
      </pc:sldChg>
      <pc:sldChg chg="del">
        <pc:chgData name="Peter" userId="2e8d26cd-55d7-4d78-8227-1866407259d9" providerId="ADAL" clId="{F6CDA9DC-CE06-407A-A119-FAB1231F21B7}" dt="2022-04-20T14:13:10.676" v="4" actId="47"/>
        <pc:sldMkLst>
          <pc:docMk/>
          <pc:sldMk cId="2320115008" sldId="279"/>
        </pc:sldMkLst>
      </pc:sldChg>
      <pc:sldChg chg="del">
        <pc:chgData name="Peter" userId="2e8d26cd-55d7-4d78-8227-1866407259d9" providerId="ADAL" clId="{F6CDA9DC-CE06-407A-A119-FAB1231F21B7}" dt="2022-04-20T14:13:25.568" v="11" actId="47"/>
        <pc:sldMkLst>
          <pc:docMk/>
          <pc:sldMk cId="4214210096" sldId="287"/>
        </pc:sldMkLst>
      </pc:sldChg>
      <pc:sldChg chg="del">
        <pc:chgData name="Peter" userId="2e8d26cd-55d7-4d78-8227-1866407259d9" providerId="ADAL" clId="{F6CDA9DC-CE06-407A-A119-FAB1231F21B7}" dt="2022-04-20T14:13:29.155" v="12" actId="47"/>
        <pc:sldMkLst>
          <pc:docMk/>
          <pc:sldMk cId="1943022396" sldId="289"/>
        </pc:sldMkLst>
      </pc:sldChg>
      <pc:sldChg chg="del">
        <pc:chgData name="Peter" userId="2e8d26cd-55d7-4d78-8227-1866407259d9" providerId="ADAL" clId="{F6CDA9DC-CE06-407A-A119-FAB1231F21B7}" dt="2022-04-20T14:13:33.538" v="13" actId="47"/>
        <pc:sldMkLst>
          <pc:docMk/>
          <pc:sldMk cId="1458513729" sldId="295"/>
        </pc:sldMkLst>
      </pc:sldChg>
      <pc:sldChg chg="del">
        <pc:chgData name="Peter" userId="2e8d26cd-55d7-4d78-8227-1866407259d9" providerId="ADAL" clId="{F6CDA9DC-CE06-407A-A119-FAB1231F21B7}" dt="2022-04-20T14:13:40.756" v="14" actId="47"/>
        <pc:sldMkLst>
          <pc:docMk/>
          <pc:sldMk cId="3740689971" sldId="299"/>
        </pc:sldMkLst>
      </pc:sldChg>
    </pc:docChg>
  </pc:docChgLst>
  <pc:docChgLst>
    <pc:chgData name="Peter Spáč" userId="2e8d26cd-55d7-4d78-8227-1866407259d9" providerId="ADAL" clId="{CAC4D578-9E32-49B1-BED7-7E8844492EA3}"/>
    <pc:docChg chg="undo custSel addSld modSld">
      <pc:chgData name="Peter Spáč" userId="2e8d26cd-55d7-4d78-8227-1866407259d9" providerId="ADAL" clId="{CAC4D578-9E32-49B1-BED7-7E8844492EA3}" dt="2022-04-03T12:11:12.318" v="739" actId="20577"/>
      <pc:docMkLst>
        <pc:docMk/>
      </pc:docMkLst>
      <pc:sldChg chg="modSp mod">
        <pc:chgData name="Peter Spáč" userId="2e8d26cd-55d7-4d78-8227-1866407259d9" providerId="ADAL" clId="{CAC4D578-9E32-49B1-BED7-7E8844492EA3}" dt="2022-04-03T11:56:36.624" v="4" actId="20577"/>
        <pc:sldMkLst>
          <pc:docMk/>
          <pc:sldMk cId="2320115008" sldId="279"/>
        </pc:sldMkLst>
        <pc:spChg chg="mod">
          <ac:chgData name="Peter Spáč" userId="2e8d26cd-55d7-4d78-8227-1866407259d9" providerId="ADAL" clId="{CAC4D578-9E32-49B1-BED7-7E8844492EA3}" dt="2022-04-03T11:56:36.624" v="4" actId="20577"/>
          <ac:spMkLst>
            <pc:docMk/>
            <pc:sldMk cId="2320115008" sldId="279"/>
            <ac:spMk id="2" creationId="{00E58293-E52E-466D-ACD3-25F917CF47DE}"/>
          </ac:spMkLst>
        </pc:spChg>
      </pc:sldChg>
      <pc:sldChg chg="modSp mod">
        <pc:chgData name="Peter Spáč" userId="2e8d26cd-55d7-4d78-8227-1866407259d9" providerId="ADAL" clId="{CAC4D578-9E32-49B1-BED7-7E8844492EA3}" dt="2022-04-03T12:06:07.685" v="8" actId="20577"/>
        <pc:sldMkLst>
          <pc:docMk/>
          <pc:sldMk cId="2998454382" sldId="309"/>
        </pc:sldMkLst>
        <pc:spChg chg="mod">
          <ac:chgData name="Peter Spáč" userId="2e8d26cd-55d7-4d78-8227-1866407259d9" providerId="ADAL" clId="{CAC4D578-9E32-49B1-BED7-7E8844492EA3}" dt="2022-04-03T12:06:07.685" v="8" actId="20577"/>
          <ac:spMkLst>
            <pc:docMk/>
            <pc:sldMk cId="2998454382" sldId="309"/>
            <ac:spMk id="3" creationId="{92C01350-4920-44AE-8D96-6D385935348B}"/>
          </ac:spMkLst>
        </pc:spChg>
      </pc:sldChg>
      <pc:sldChg chg="modSp mod">
        <pc:chgData name="Peter Spáč" userId="2e8d26cd-55d7-4d78-8227-1866407259d9" providerId="ADAL" clId="{CAC4D578-9E32-49B1-BED7-7E8844492EA3}" dt="2022-04-03T12:08:09.837" v="282" actId="20577"/>
        <pc:sldMkLst>
          <pc:docMk/>
          <pc:sldMk cId="4118836013" sldId="310"/>
        </pc:sldMkLst>
        <pc:spChg chg="mod">
          <ac:chgData name="Peter Spáč" userId="2e8d26cd-55d7-4d78-8227-1866407259d9" providerId="ADAL" clId="{CAC4D578-9E32-49B1-BED7-7E8844492EA3}" dt="2022-04-03T12:08:09.837" v="282" actId="20577"/>
          <ac:spMkLst>
            <pc:docMk/>
            <pc:sldMk cId="4118836013" sldId="310"/>
            <ac:spMk id="3" creationId="{07D965F6-78EA-4658-A46A-8211CA0E73DF}"/>
          </ac:spMkLst>
        </pc:spChg>
      </pc:sldChg>
      <pc:sldChg chg="modSp new mod">
        <pc:chgData name="Peter Spáč" userId="2e8d26cd-55d7-4d78-8227-1866407259d9" providerId="ADAL" clId="{CAC4D578-9E32-49B1-BED7-7E8844492EA3}" dt="2022-04-03T12:11:12.318" v="739" actId="20577"/>
        <pc:sldMkLst>
          <pc:docMk/>
          <pc:sldMk cId="3740429273" sldId="311"/>
        </pc:sldMkLst>
        <pc:spChg chg="mod">
          <ac:chgData name="Peter Spáč" userId="2e8d26cd-55d7-4d78-8227-1866407259d9" providerId="ADAL" clId="{CAC4D578-9E32-49B1-BED7-7E8844492EA3}" dt="2022-04-03T12:08:27.248" v="334" actId="20577"/>
          <ac:spMkLst>
            <pc:docMk/>
            <pc:sldMk cId="3740429273" sldId="311"/>
            <ac:spMk id="2" creationId="{2709DC26-FE20-4BA9-B9A5-CCB988CC79E0}"/>
          </ac:spMkLst>
        </pc:spChg>
        <pc:spChg chg="mod">
          <ac:chgData name="Peter Spáč" userId="2e8d26cd-55d7-4d78-8227-1866407259d9" providerId="ADAL" clId="{CAC4D578-9E32-49B1-BED7-7E8844492EA3}" dt="2022-04-03T12:11:12.318" v="739" actId="20577"/>
          <ac:spMkLst>
            <pc:docMk/>
            <pc:sldMk cId="3740429273" sldId="311"/>
            <ac:spMk id="3" creationId="{7D9CEE92-D3EA-49FC-BC57-C6BCED0FABF6}"/>
          </ac:spMkLst>
        </pc:spChg>
      </pc:sldChg>
    </pc:docChg>
  </pc:docChgLst>
  <pc:docChgLst>
    <pc:chgData name="Peter Spáč" userId="2e8d26cd-55d7-4d78-8227-1866407259d9" providerId="ADAL" clId="{B9E6C36F-F2A9-4651-9C58-54A923F140D6}"/>
    <pc:docChg chg="modSld">
      <pc:chgData name="Peter Spáč" userId="2e8d26cd-55d7-4d78-8227-1866407259d9" providerId="ADAL" clId="{B9E6C36F-F2A9-4651-9C58-54A923F140D6}" dt="2022-04-04T07:56:43.723" v="39" actId="20577"/>
      <pc:docMkLst>
        <pc:docMk/>
      </pc:docMkLst>
      <pc:sldChg chg="modSp">
        <pc:chgData name="Peter Spáč" userId="2e8d26cd-55d7-4d78-8227-1866407259d9" providerId="ADAL" clId="{B9E6C36F-F2A9-4651-9C58-54A923F140D6}" dt="2022-04-04T07:55:53.379" v="2" actId="6549"/>
        <pc:sldMkLst>
          <pc:docMk/>
          <pc:sldMk cId="4023624804" sldId="266"/>
        </pc:sldMkLst>
        <pc:spChg chg="mod">
          <ac:chgData name="Peter Spáč" userId="2e8d26cd-55d7-4d78-8227-1866407259d9" providerId="ADAL" clId="{B9E6C36F-F2A9-4651-9C58-54A923F140D6}" dt="2022-04-04T07:55:53.379" v="2" actId="6549"/>
          <ac:spMkLst>
            <pc:docMk/>
            <pc:sldMk cId="4023624804" sldId="266"/>
            <ac:spMk id="3" creationId="{846176E4-BD5B-41BD-9AB4-1C9E4BF7A4EB}"/>
          </ac:spMkLst>
        </pc:spChg>
      </pc:sldChg>
      <pc:sldChg chg="modSp">
        <pc:chgData name="Peter Spáč" userId="2e8d26cd-55d7-4d78-8227-1866407259d9" providerId="ADAL" clId="{B9E6C36F-F2A9-4651-9C58-54A923F140D6}" dt="2022-04-04T07:56:43.723" v="39" actId="20577"/>
        <pc:sldMkLst>
          <pc:docMk/>
          <pc:sldMk cId="3032269233" sldId="281"/>
        </pc:sldMkLst>
        <pc:spChg chg="mod">
          <ac:chgData name="Peter Spáč" userId="2e8d26cd-55d7-4d78-8227-1866407259d9" providerId="ADAL" clId="{B9E6C36F-F2A9-4651-9C58-54A923F140D6}" dt="2022-04-04T07:56:43.723" v="39" actId="20577"/>
          <ac:spMkLst>
            <pc:docMk/>
            <pc:sldMk cId="3032269233" sldId="281"/>
            <ac:spMk id="3" creationId="{4E26EC67-6055-4A9E-B3A8-6F258841D4B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er\Desktop\Pe&#357;o\&#352;kola\Politol&#243;gia\Bakal&#225;rske%20predmety\Slovak%20Politics\Predn&#225;&#353;ky\Vo&#318;by%202020\Tabu&#318;ky%20a%20graf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er\Desktop\Pe&#357;o\&#352;kola\Politol&#243;gia\Bakal&#225;rske%20predmety\Slovak%20Politics\Predn&#225;&#353;ky\Vo&#318;by%202020\Tabu&#318;ky%20a%20grafy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ucnmuni-my.sharepoint.com/personal/103226_muni_cz/Documents/&#352;kola/Politol&#243;gia/Bakal&#225;rske%20predmety/Slovak%20Politics/Predn&#225;&#353;ky/Vo&#318;by%202020/COVID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ucnmuni-my.sharepoint.com/personal/103226_muni_cz/Documents/&#352;kola/Politol&#243;gia/Bakal&#225;rske%20predmety/Slovak%20Politics/Predn&#225;&#353;ky/Vo&#318;by%202020/COVID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ucnmuni-my.sharepoint.com/personal/103226_muni_cz/Documents/&#352;kola/Politol&#243;gia/Bakal&#225;rske%20predmety/Slovak%20Politics/Predn&#225;&#353;ky/Vo&#318;by%202020/COVID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ucnmuni-my.sharepoint.com/personal/103226_muni_cz/Documents/&#352;kola/Politol&#243;gia/Bakal&#225;rske%20predmety/Slovak%20Politics/Predn&#225;&#353;ky/Vo&#318;by%202020/COVID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Hárok1!$F$1</c:f>
              <c:strCache>
                <c:ptCount val="1"/>
                <c:pt idx="0">
                  <c:v>SMER-SD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25"/>
              <c:layout>
                <c:manualLayout>
                  <c:x val="-0.17543863402944196"/>
                  <c:y val="-0.23178813045550586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1" baseline="0" dirty="0">
                        <a:solidFill>
                          <a:schemeClr val="tx1"/>
                        </a:solidFill>
                      </a:rPr>
                      <a:t>Refugee</a:t>
                    </a:r>
                    <a:r>
                      <a:rPr lang="en-US" b="1" baseline="0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800" b="1" baseline="0" dirty="0">
                        <a:solidFill>
                          <a:schemeClr val="tx1"/>
                        </a:solidFill>
                      </a:rPr>
                      <a:t>crisis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4762234533702678"/>
                      <c:h val="0.1255392744781074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DD8B-4439-9374-471AA320BA01}"/>
                </c:ext>
              </c:extLst>
            </c:dLbl>
            <c:spPr>
              <a:noFill/>
              <a:ln>
                <a:solidFill>
                  <a:sysClr val="windowText" lastClr="0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Hárok1!$E$2:$E$34</c:f>
              <c:strCache>
                <c:ptCount val="33"/>
                <c:pt idx="0">
                  <c:v>5/12</c:v>
                </c:pt>
                <c:pt idx="1">
                  <c:v>6/12</c:v>
                </c:pt>
                <c:pt idx="2">
                  <c:v>8/12</c:v>
                </c:pt>
                <c:pt idx="3">
                  <c:v>9/12</c:v>
                </c:pt>
                <c:pt idx="4">
                  <c:v>11/12</c:v>
                </c:pt>
                <c:pt idx="5">
                  <c:v>12/12</c:v>
                </c:pt>
                <c:pt idx="6">
                  <c:v>1/13</c:v>
                </c:pt>
                <c:pt idx="7">
                  <c:v>2/13</c:v>
                </c:pt>
                <c:pt idx="8">
                  <c:v>3/13</c:v>
                </c:pt>
                <c:pt idx="9">
                  <c:v>4/13</c:v>
                </c:pt>
                <c:pt idx="10">
                  <c:v>5/13</c:v>
                </c:pt>
                <c:pt idx="11">
                  <c:v>10/13</c:v>
                </c:pt>
                <c:pt idx="12">
                  <c:v>1/14</c:v>
                </c:pt>
                <c:pt idx="13">
                  <c:v>5/14</c:v>
                </c:pt>
                <c:pt idx="14">
                  <c:v>6/14</c:v>
                </c:pt>
                <c:pt idx="15">
                  <c:v>7/14</c:v>
                </c:pt>
                <c:pt idx="16">
                  <c:v>8/14</c:v>
                </c:pt>
                <c:pt idx="17">
                  <c:v>9/14</c:v>
                </c:pt>
                <c:pt idx="18">
                  <c:v>10/14</c:v>
                </c:pt>
                <c:pt idx="19">
                  <c:v>11/14</c:v>
                </c:pt>
                <c:pt idx="20">
                  <c:v>12/14</c:v>
                </c:pt>
                <c:pt idx="21">
                  <c:v>2/15</c:v>
                </c:pt>
                <c:pt idx="22">
                  <c:v>3/15</c:v>
                </c:pt>
                <c:pt idx="23">
                  <c:v>4/15</c:v>
                </c:pt>
                <c:pt idx="24">
                  <c:v>5/15</c:v>
                </c:pt>
                <c:pt idx="25">
                  <c:v>7/15</c:v>
                </c:pt>
                <c:pt idx="26">
                  <c:v>9/15</c:v>
                </c:pt>
                <c:pt idx="27">
                  <c:v>10/15</c:v>
                </c:pt>
                <c:pt idx="28">
                  <c:v>11/15</c:v>
                </c:pt>
                <c:pt idx="29">
                  <c:v>12/15</c:v>
                </c:pt>
                <c:pt idx="30">
                  <c:v>1/16</c:v>
                </c:pt>
                <c:pt idx="31">
                  <c:v>2/16</c:v>
                </c:pt>
                <c:pt idx="32">
                  <c:v>3/16</c:v>
                </c:pt>
              </c:strCache>
            </c:strRef>
          </c:cat>
          <c:val>
            <c:numRef>
              <c:f>Hárok1!$F$2:$F$34</c:f>
              <c:numCache>
                <c:formatCode>General</c:formatCode>
                <c:ptCount val="33"/>
                <c:pt idx="0">
                  <c:v>46.3</c:v>
                </c:pt>
                <c:pt idx="1">
                  <c:v>42.3</c:v>
                </c:pt>
                <c:pt idx="2">
                  <c:v>41.4</c:v>
                </c:pt>
                <c:pt idx="3">
                  <c:v>42</c:v>
                </c:pt>
                <c:pt idx="4">
                  <c:v>37.799999999999997</c:v>
                </c:pt>
                <c:pt idx="5">
                  <c:v>37</c:v>
                </c:pt>
                <c:pt idx="6">
                  <c:v>36.9</c:v>
                </c:pt>
                <c:pt idx="7">
                  <c:v>34.6</c:v>
                </c:pt>
                <c:pt idx="8">
                  <c:v>36.799999999999997</c:v>
                </c:pt>
                <c:pt idx="9">
                  <c:v>39</c:v>
                </c:pt>
                <c:pt idx="10">
                  <c:v>40.799999999999997</c:v>
                </c:pt>
                <c:pt idx="11">
                  <c:v>35.5</c:v>
                </c:pt>
                <c:pt idx="12">
                  <c:v>38.1</c:v>
                </c:pt>
                <c:pt idx="13">
                  <c:v>34.6</c:v>
                </c:pt>
                <c:pt idx="14">
                  <c:v>32.200000000000003</c:v>
                </c:pt>
                <c:pt idx="15">
                  <c:v>36.799999999999997</c:v>
                </c:pt>
                <c:pt idx="16">
                  <c:v>37.799999999999997</c:v>
                </c:pt>
                <c:pt idx="17">
                  <c:v>33.6</c:v>
                </c:pt>
                <c:pt idx="18">
                  <c:v>35.4</c:v>
                </c:pt>
                <c:pt idx="19">
                  <c:v>34</c:v>
                </c:pt>
                <c:pt idx="20">
                  <c:v>34.200000000000003</c:v>
                </c:pt>
                <c:pt idx="21">
                  <c:v>35.5</c:v>
                </c:pt>
                <c:pt idx="22">
                  <c:v>37.4</c:v>
                </c:pt>
                <c:pt idx="23">
                  <c:v>33.200000000000003</c:v>
                </c:pt>
                <c:pt idx="24">
                  <c:v>35.299999999999997</c:v>
                </c:pt>
                <c:pt idx="25">
                  <c:v>34.6</c:v>
                </c:pt>
                <c:pt idx="26">
                  <c:v>37.700000000000003</c:v>
                </c:pt>
                <c:pt idx="27">
                  <c:v>39.1</c:v>
                </c:pt>
                <c:pt idx="28">
                  <c:v>39</c:v>
                </c:pt>
                <c:pt idx="29">
                  <c:v>38.4</c:v>
                </c:pt>
                <c:pt idx="30">
                  <c:v>34.1</c:v>
                </c:pt>
                <c:pt idx="31">
                  <c:v>34.6</c:v>
                </c:pt>
                <c:pt idx="32">
                  <c:v>28.3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D8B-4439-9374-471AA320BA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5211176"/>
        <c:axId val="445211504"/>
      </c:lineChart>
      <c:catAx>
        <c:axId val="445211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45211504"/>
        <c:crosses val="autoZero"/>
        <c:auto val="1"/>
        <c:lblAlgn val="ctr"/>
        <c:lblOffset val="100"/>
        <c:noMultiLvlLbl val="0"/>
      </c:catAx>
      <c:valAx>
        <c:axId val="445211504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45211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Hárok2!$C$1</c:f>
              <c:strCache>
                <c:ptCount val="1"/>
                <c:pt idx="0">
                  <c:v>Votes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B79-41AF-BFE2-DB23C69ED02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B79-41AF-BFE2-DB23C69ED020}"/>
              </c:ext>
            </c:extLst>
          </c:dPt>
          <c:dPt>
            <c:idx val="2"/>
            <c:invertIfNegative val="0"/>
            <c:bubble3D val="0"/>
            <c:spPr>
              <a:solidFill>
                <a:srgbClr val="28F8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B79-41AF-BFE2-DB23C69ED020}"/>
              </c:ext>
            </c:extLst>
          </c:dPt>
          <c:dPt>
            <c:idx val="3"/>
            <c:invertIfNegative val="0"/>
            <c:bubble3D val="0"/>
            <c:spPr>
              <a:solidFill>
                <a:srgbClr val="5334E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B79-41AF-BFE2-DB23C69ED020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B79-41AF-BFE2-DB23C69ED020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B79-41AF-BFE2-DB23C69ED020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B79-41AF-BFE2-DB23C69ED020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B79-41AF-BFE2-DB23C69ED020}"/>
              </c:ext>
            </c:extLst>
          </c:dPt>
          <c:cat>
            <c:strRef>
              <c:f>Hárok2!$B$2:$B$9</c:f>
              <c:strCache>
                <c:ptCount val="8"/>
                <c:pt idx="0">
                  <c:v>SMER-SD</c:v>
                </c:pt>
                <c:pt idx="1">
                  <c:v>SaS</c:v>
                </c:pt>
                <c:pt idx="2">
                  <c:v>OLaNO</c:v>
                </c:pt>
                <c:pt idx="3">
                  <c:v>SNS</c:v>
                </c:pt>
                <c:pt idx="4">
                  <c:v>LSNS</c:v>
                </c:pt>
                <c:pt idx="5">
                  <c:v>We are Family</c:v>
                </c:pt>
                <c:pt idx="6">
                  <c:v>Most-Hid</c:v>
                </c:pt>
                <c:pt idx="7">
                  <c:v>Network</c:v>
                </c:pt>
              </c:strCache>
            </c:strRef>
          </c:cat>
          <c:val>
            <c:numRef>
              <c:f>Hárok2!$C$2:$C$9</c:f>
              <c:numCache>
                <c:formatCode>General</c:formatCode>
                <c:ptCount val="8"/>
                <c:pt idx="0">
                  <c:v>28.3</c:v>
                </c:pt>
                <c:pt idx="1">
                  <c:v>12.1</c:v>
                </c:pt>
                <c:pt idx="2">
                  <c:v>11</c:v>
                </c:pt>
                <c:pt idx="3">
                  <c:v>8.6</c:v>
                </c:pt>
                <c:pt idx="4">
                  <c:v>8</c:v>
                </c:pt>
                <c:pt idx="5">
                  <c:v>6.6</c:v>
                </c:pt>
                <c:pt idx="6">
                  <c:v>6.5</c:v>
                </c:pt>
                <c:pt idx="7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B79-41AF-BFE2-DB23C69ED0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5231184"/>
        <c:axId val="445233152"/>
      </c:barChart>
      <c:catAx>
        <c:axId val="44523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45233152"/>
        <c:crosses val="autoZero"/>
        <c:auto val="1"/>
        <c:lblAlgn val="ctr"/>
        <c:lblOffset val="100"/>
        <c:noMultiLvlLbl val="0"/>
      </c:catAx>
      <c:valAx>
        <c:axId val="445233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4523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Hárok3!$B$1</c:f>
              <c:strCache>
                <c:ptCount val="1"/>
                <c:pt idx="0">
                  <c:v>SMER-SD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16"/>
              <c:layout>
                <c:manualLayout>
                  <c:x val="-0.12850937004760532"/>
                  <c:y val="0.1606198034769463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dirty="0">
                        <a:solidFill>
                          <a:schemeClr val="tx1"/>
                        </a:solidFill>
                      </a:rPr>
                      <a:t>Murder of </a:t>
                    </a:r>
                    <a:r>
                      <a:rPr lang="en-US" sz="1400" b="1" dirty="0" err="1">
                        <a:solidFill>
                          <a:schemeClr val="tx1"/>
                        </a:solidFill>
                      </a:rPr>
                      <a:t>Kuciak</a:t>
                    </a:r>
                    <a:endParaRPr lang="en-US" sz="1400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969948596283115"/>
                      <c:h val="0.1554103356128103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D951-45EE-844D-66CDC4D70EB9}"/>
                </c:ext>
              </c:extLst>
            </c:dLbl>
            <c:dLbl>
              <c:idx val="35"/>
              <c:layout>
                <c:manualLayout>
                  <c:x val="-2.4456521739130436E-2"/>
                  <c:y val="-0.32250999577601186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noProof="0" dirty="0">
                        <a:solidFill>
                          <a:schemeClr val="tx1"/>
                        </a:solidFill>
                      </a:rPr>
                      <a:t>2020</a:t>
                    </a:r>
                    <a:r>
                      <a:rPr lang="en-US" sz="1400" b="1" baseline="0" noProof="0" dirty="0">
                        <a:solidFill>
                          <a:schemeClr val="tx1"/>
                        </a:solidFill>
                      </a:rPr>
                      <a:t> Election</a:t>
                    </a:r>
                    <a:endParaRPr lang="en-US" sz="1400" b="1" noProof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sysClr val="windowText" lastClr="00000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460144927536233"/>
                      <c:h val="0.1433683156766953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D951-45EE-844D-66CDC4D70EB9}"/>
                </c:ext>
              </c:extLst>
            </c:dLbl>
            <c:spPr>
              <a:noFill/>
              <a:ln>
                <a:solidFill>
                  <a:sysClr val="windowText" lastClr="0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Hárok3!$A$2:$A$37</c:f>
              <c:strCache>
                <c:ptCount val="36"/>
                <c:pt idx="0">
                  <c:v>3/16</c:v>
                </c:pt>
                <c:pt idx="1">
                  <c:v>5/16</c:v>
                </c:pt>
                <c:pt idx="2">
                  <c:v>6/16</c:v>
                </c:pt>
                <c:pt idx="3">
                  <c:v>8/16</c:v>
                </c:pt>
                <c:pt idx="4">
                  <c:v>9/16</c:v>
                </c:pt>
                <c:pt idx="5">
                  <c:v>10/16</c:v>
                </c:pt>
                <c:pt idx="6">
                  <c:v>11/16</c:v>
                </c:pt>
                <c:pt idx="7">
                  <c:v>1/17</c:v>
                </c:pt>
                <c:pt idx="8">
                  <c:v>2/17</c:v>
                </c:pt>
                <c:pt idx="9">
                  <c:v>4/17</c:v>
                </c:pt>
                <c:pt idx="10">
                  <c:v>6/17</c:v>
                </c:pt>
                <c:pt idx="11">
                  <c:v>7/17</c:v>
                </c:pt>
                <c:pt idx="12">
                  <c:v>9/17</c:v>
                </c:pt>
                <c:pt idx="13">
                  <c:v>10/17</c:v>
                </c:pt>
                <c:pt idx="14">
                  <c:v>11/17</c:v>
                </c:pt>
                <c:pt idx="15">
                  <c:v>1/18</c:v>
                </c:pt>
                <c:pt idx="16">
                  <c:v>3/18</c:v>
                </c:pt>
                <c:pt idx="17">
                  <c:v>4/18</c:v>
                </c:pt>
                <c:pt idx="18">
                  <c:v>6/18</c:v>
                </c:pt>
                <c:pt idx="19">
                  <c:v>8/18</c:v>
                </c:pt>
                <c:pt idx="20">
                  <c:v>9/18</c:v>
                </c:pt>
                <c:pt idx="21">
                  <c:v>11/18</c:v>
                </c:pt>
                <c:pt idx="22">
                  <c:v>12/18</c:v>
                </c:pt>
                <c:pt idx="23">
                  <c:v>1/19</c:v>
                </c:pt>
                <c:pt idx="24">
                  <c:v>2/19</c:v>
                </c:pt>
                <c:pt idx="25">
                  <c:v>3/19</c:v>
                </c:pt>
                <c:pt idx="26">
                  <c:v>4/19</c:v>
                </c:pt>
                <c:pt idx="27">
                  <c:v>6/19</c:v>
                </c:pt>
                <c:pt idx="28">
                  <c:v>8/19</c:v>
                </c:pt>
                <c:pt idx="29">
                  <c:v>9/19</c:v>
                </c:pt>
                <c:pt idx="30">
                  <c:v>10/19</c:v>
                </c:pt>
                <c:pt idx="31">
                  <c:v>11/19</c:v>
                </c:pt>
                <c:pt idx="32">
                  <c:v>12/19</c:v>
                </c:pt>
                <c:pt idx="33">
                  <c:v>1/20</c:v>
                </c:pt>
                <c:pt idx="34">
                  <c:v>2/20</c:v>
                </c:pt>
                <c:pt idx="35">
                  <c:v>3/20</c:v>
                </c:pt>
              </c:strCache>
            </c:strRef>
          </c:cat>
          <c:val>
            <c:numRef>
              <c:f>Hárok3!$B$2:$B$37</c:f>
              <c:numCache>
                <c:formatCode>General</c:formatCode>
                <c:ptCount val="36"/>
                <c:pt idx="0">
                  <c:v>28.3</c:v>
                </c:pt>
                <c:pt idx="1">
                  <c:v>28.7</c:v>
                </c:pt>
                <c:pt idx="2">
                  <c:v>26.4</c:v>
                </c:pt>
                <c:pt idx="3">
                  <c:v>27</c:v>
                </c:pt>
                <c:pt idx="4">
                  <c:v>27.7</c:v>
                </c:pt>
                <c:pt idx="5">
                  <c:v>26.9</c:v>
                </c:pt>
                <c:pt idx="6">
                  <c:v>23.3</c:v>
                </c:pt>
                <c:pt idx="7">
                  <c:v>27.9</c:v>
                </c:pt>
                <c:pt idx="8">
                  <c:v>25.5</c:v>
                </c:pt>
                <c:pt idx="9">
                  <c:v>26.6</c:v>
                </c:pt>
                <c:pt idx="10">
                  <c:v>26.2</c:v>
                </c:pt>
                <c:pt idx="11">
                  <c:v>26.4</c:v>
                </c:pt>
                <c:pt idx="12">
                  <c:v>26</c:v>
                </c:pt>
                <c:pt idx="13">
                  <c:v>26.2</c:v>
                </c:pt>
                <c:pt idx="14">
                  <c:v>24.8</c:v>
                </c:pt>
                <c:pt idx="15">
                  <c:v>25.5</c:v>
                </c:pt>
                <c:pt idx="16">
                  <c:v>20.2</c:v>
                </c:pt>
                <c:pt idx="17">
                  <c:v>20.5</c:v>
                </c:pt>
                <c:pt idx="18">
                  <c:v>21.7</c:v>
                </c:pt>
                <c:pt idx="19">
                  <c:v>20.7</c:v>
                </c:pt>
                <c:pt idx="20">
                  <c:v>22.4</c:v>
                </c:pt>
                <c:pt idx="21">
                  <c:v>20.9</c:v>
                </c:pt>
                <c:pt idx="22">
                  <c:v>21.7</c:v>
                </c:pt>
                <c:pt idx="23">
                  <c:v>22.5</c:v>
                </c:pt>
                <c:pt idx="24">
                  <c:v>21.2</c:v>
                </c:pt>
                <c:pt idx="25">
                  <c:v>22.4</c:v>
                </c:pt>
                <c:pt idx="26">
                  <c:v>19</c:v>
                </c:pt>
                <c:pt idx="27">
                  <c:v>19.7</c:v>
                </c:pt>
                <c:pt idx="28">
                  <c:v>21.8</c:v>
                </c:pt>
                <c:pt idx="29">
                  <c:v>21.7</c:v>
                </c:pt>
                <c:pt idx="30">
                  <c:v>22</c:v>
                </c:pt>
                <c:pt idx="31">
                  <c:v>20</c:v>
                </c:pt>
                <c:pt idx="32">
                  <c:v>19.600000000000001</c:v>
                </c:pt>
                <c:pt idx="33">
                  <c:v>18.7</c:v>
                </c:pt>
                <c:pt idx="34">
                  <c:v>17</c:v>
                </c:pt>
                <c:pt idx="35">
                  <c:v>18.3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951-45EE-844D-66CDC4D70E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6199800"/>
        <c:axId val="436195536"/>
      </c:lineChart>
      <c:catAx>
        <c:axId val="436199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36195536"/>
        <c:crosses val="autoZero"/>
        <c:auto val="1"/>
        <c:lblAlgn val="ctr"/>
        <c:lblOffset val="100"/>
        <c:noMultiLvlLbl val="0"/>
      </c:catAx>
      <c:valAx>
        <c:axId val="436195536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36199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358705161854772E-2"/>
          <c:y val="5.0925925925925923E-2"/>
          <c:w val="0.90286351706036749"/>
          <c:h val="0.597711394587374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Hárok4!$B$1</c:f>
              <c:strCache>
                <c:ptCount val="1"/>
                <c:pt idx="0">
                  <c:v>Votes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Hárok4!$A$2:$A$11</c:f>
              <c:strCache>
                <c:ptCount val="10"/>
                <c:pt idx="0">
                  <c:v>OLaNO</c:v>
                </c:pt>
                <c:pt idx="1">
                  <c:v>PS-Together</c:v>
                </c:pt>
                <c:pt idx="2">
                  <c:v>SaS</c:v>
                </c:pt>
                <c:pt idx="3">
                  <c:v>SMER-SD</c:v>
                </c:pt>
                <c:pt idx="4">
                  <c:v>For the People</c:v>
                </c:pt>
                <c:pt idx="5">
                  <c:v>We are Family</c:v>
                </c:pt>
                <c:pt idx="6">
                  <c:v>LSNS</c:v>
                </c:pt>
                <c:pt idx="7">
                  <c:v>KDH</c:v>
                </c:pt>
                <c:pt idx="8">
                  <c:v>SNS</c:v>
                </c:pt>
                <c:pt idx="9">
                  <c:v>Most-Hid</c:v>
                </c:pt>
              </c:strCache>
            </c:strRef>
          </c:cat>
          <c:val>
            <c:numRef>
              <c:f>Hárok4!$B$2:$B$11</c:f>
              <c:numCache>
                <c:formatCode>General</c:formatCode>
                <c:ptCount val="10"/>
                <c:pt idx="0">
                  <c:v>37</c:v>
                </c:pt>
                <c:pt idx="1">
                  <c:v>25</c:v>
                </c:pt>
                <c:pt idx="2">
                  <c:v>18</c:v>
                </c:pt>
                <c:pt idx="3">
                  <c:v>10</c:v>
                </c:pt>
                <c:pt idx="4">
                  <c:v>9</c:v>
                </c:pt>
                <c:pt idx="5">
                  <c:v>8</c:v>
                </c:pt>
                <c:pt idx="6">
                  <c:v>6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02-42C6-ADCD-5FCC95B154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5195432"/>
        <c:axId val="445198056"/>
      </c:barChart>
      <c:catAx>
        <c:axId val="445195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45198056"/>
        <c:crosses val="autoZero"/>
        <c:auto val="1"/>
        <c:lblAlgn val="ctr"/>
        <c:lblOffset val="100"/>
        <c:noMultiLvlLbl val="0"/>
      </c:catAx>
      <c:valAx>
        <c:axId val="445198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45195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Hárok5!$B$1</c:f>
              <c:strCache>
                <c:ptCount val="1"/>
                <c:pt idx="0">
                  <c:v>Votes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8F8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564-4AA3-8DD5-DCECAC56379D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564-4AA3-8DD5-DCECAC56379D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564-4AA3-8DD5-DCECAC56379D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564-4AA3-8DD5-DCECAC56379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564-4AA3-8DD5-DCECAC56379D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564-4AA3-8DD5-DCECAC56379D}"/>
              </c:ext>
            </c:extLst>
          </c:dPt>
          <c:dPt>
            <c:idx val="6"/>
            <c:invertIfNegative val="0"/>
            <c:bubble3D val="0"/>
            <c:spPr>
              <a:solidFill>
                <a:srgbClr val="4472C4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564-4AA3-8DD5-DCECAC56379D}"/>
              </c:ext>
            </c:extLst>
          </c:dPt>
          <c:dPt>
            <c:idx val="7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564-4AA3-8DD5-DCECAC56379D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564-4AA3-8DD5-DCECAC56379D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7564-4AA3-8DD5-DCECAC56379D}"/>
              </c:ext>
            </c:extLst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7564-4AA3-8DD5-DCECAC56379D}"/>
              </c:ext>
            </c:extLst>
          </c:dPt>
          <c:cat>
            <c:strRef>
              <c:f>Hárok5!$A$2:$A$12</c:f>
              <c:strCache>
                <c:ptCount val="11"/>
                <c:pt idx="0">
                  <c:v>OLaNO</c:v>
                </c:pt>
                <c:pt idx="1">
                  <c:v>SMER-SD</c:v>
                </c:pt>
                <c:pt idx="2">
                  <c:v>We are Family</c:v>
                </c:pt>
                <c:pt idx="3">
                  <c:v>LSNS</c:v>
                </c:pt>
                <c:pt idx="4">
                  <c:v>SaS</c:v>
                </c:pt>
                <c:pt idx="5">
                  <c:v>For the People</c:v>
                </c:pt>
                <c:pt idx="6">
                  <c:v>PS - Together</c:v>
                </c:pt>
                <c:pt idx="7">
                  <c:v>KDH</c:v>
                </c:pt>
                <c:pt idx="8">
                  <c:v>MKO-MKS</c:v>
                </c:pt>
                <c:pt idx="9">
                  <c:v>SNS</c:v>
                </c:pt>
                <c:pt idx="10">
                  <c:v>Most-Hid</c:v>
                </c:pt>
              </c:strCache>
            </c:strRef>
          </c:cat>
          <c:val>
            <c:numRef>
              <c:f>Hárok5!$B$2:$B$12</c:f>
              <c:numCache>
                <c:formatCode>General</c:formatCode>
                <c:ptCount val="11"/>
                <c:pt idx="0">
                  <c:v>25.02</c:v>
                </c:pt>
                <c:pt idx="1">
                  <c:v>18.29</c:v>
                </c:pt>
                <c:pt idx="2">
                  <c:v>8.24</c:v>
                </c:pt>
                <c:pt idx="3">
                  <c:v>7.97</c:v>
                </c:pt>
                <c:pt idx="4">
                  <c:v>6.22</c:v>
                </c:pt>
                <c:pt idx="5">
                  <c:v>5.77</c:v>
                </c:pt>
                <c:pt idx="6">
                  <c:v>6.96</c:v>
                </c:pt>
                <c:pt idx="7">
                  <c:v>4.6500000000000004</c:v>
                </c:pt>
                <c:pt idx="8">
                  <c:v>3.9</c:v>
                </c:pt>
                <c:pt idx="9">
                  <c:v>3.16</c:v>
                </c:pt>
                <c:pt idx="10">
                  <c:v>2.0499999999999998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564-4AA3-8DD5-DCECAC5637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6183400"/>
        <c:axId val="436184384"/>
      </c:barChart>
      <c:catAx>
        <c:axId val="436183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36184384"/>
        <c:crosses val="autoZero"/>
        <c:auto val="1"/>
        <c:lblAlgn val="ctr"/>
        <c:lblOffset val="100"/>
        <c:noMultiLvlLbl val="0"/>
      </c:catAx>
      <c:valAx>
        <c:axId val="43618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36183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Hárok2!$B$1</c:f>
              <c:strCache>
                <c:ptCount val="1"/>
                <c:pt idx="0">
                  <c:v>Cases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Hárok2!$A$2:$A$118</c:f>
              <c:numCache>
                <c:formatCode>m/d/yyyy</c:formatCode>
                <c:ptCount val="117"/>
                <c:pt idx="0">
                  <c:v>43896</c:v>
                </c:pt>
                <c:pt idx="1">
                  <c:v>43897</c:v>
                </c:pt>
                <c:pt idx="2">
                  <c:v>43898</c:v>
                </c:pt>
                <c:pt idx="3">
                  <c:v>43899</c:v>
                </c:pt>
                <c:pt idx="4">
                  <c:v>43900</c:v>
                </c:pt>
                <c:pt idx="5">
                  <c:v>43901</c:v>
                </c:pt>
                <c:pt idx="6">
                  <c:v>43902</c:v>
                </c:pt>
                <c:pt idx="7">
                  <c:v>43903</c:v>
                </c:pt>
                <c:pt idx="8">
                  <c:v>43904</c:v>
                </c:pt>
                <c:pt idx="9">
                  <c:v>43905</c:v>
                </c:pt>
                <c:pt idx="10">
                  <c:v>43906</c:v>
                </c:pt>
                <c:pt idx="11">
                  <c:v>43907</c:v>
                </c:pt>
                <c:pt idx="12">
                  <c:v>43908</c:v>
                </c:pt>
                <c:pt idx="13">
                  <c:v>43909</c:v>
                </c:pt>
                <c:pt idx="14">
                  <c:v>43910</c:v>
                </c:pt>
                <c:pt idx="15">
                  <c:v>43911</c:v>
                </c:pt>
                <c:pt idx="16">
                  <c:v>43912</c:v>
                </c:pt>
                <c:pt idx="17">
                  <c:v>43913</c:v>
                </c:pt>
                <c:pt idx="18">
                  <c:v>43914</c:v>
                </c:pt>
                <c:pt idx="19">
                  <c:v>43915</c:v>
                </c:pt>
                <c:pt idx="20">
                  <c:v>43916</c:v>
                </c:pt>
                <c:pt idx="21">
                  <c:v>43917</c:v>
                </c:pt>
                <c:pt idx="22">
                  <c:v>43918</c:v>
                </c:pt>
                <c:pt idx="23">
                  <c:v>43919</c:v>
                </c:pt>
                <c:pt idx="24">
                  <c:v>43920</c:v>
                </c:pt>
                <c:pt idx="25">
                  <c:v>43921</c:v>
                </c:pt>
                <c:pt idx="26">
                  <c:v>43922</c:v>
                </c:pt>
                <c:pt idx="27">
                  <c:v>43923</c:v>
                </c:pt>
                <c:pt idx="28">
                  <c:v>43924</c:v>
                </c:pt>
                <c:pt idx="29">
                  <c:v>43925</c:v>
                </c:pt>
                <c:pt idx="30">
                  <c:v>43926</c:v>
                </c:pt>
                <c:pt idx="31">
                  <c:v>43927</c:v>
                </c:pt>
                <c:pt idx="32">
                  <c:v>43928</c:v>
                </c:pt>
                <c:pt idx="33">
                  <c:v>43929</c:v>
                </c:pt>
                <c:pt idx="34">
                  <c:v>43930</c:v>
                </c:pt>
                <c:pt idx="35">
                  <c:v>43931</c:v>
                </c:pt>
                <c:pt idx="36">
                  <c:v>43932</c:v>
                </c:pt>
                <c:pt idx="37">
                  <c:v>43933</c:v>
                </c:pt>
                <c:pt idx="38">
                  <c:v>43934</c:v>
                </c:pt>
                <c:pt idx="39">
                  <c:v>43935</c:v>
                </c:pt>
                <c:pt idx="40">
                  <c:v>43936</c:v>
                </c:pt>
                <c:pt idx="41">
                  <c:v>43937</c:v>
                </c:pt>
                <c:pt idx="42">
                  <c:v>43938</c:v>
                </c:pt>
                <c:pt idx="43">
                  <c:v>43939</c:v>
                </c:pt>
                <c:pt idx="44">
                  <c:v>43940</c:v>
                </c:pt>
                <c:pt idx="45">
                  <c:v>43941</c:v>
                </c:pt>
                <c:pt idx="46">
                  <c:v>43942</c:v>
                </c:pt>
                <c:pt idx="47">
                  <c:v>43943</c:v>
                </c:pt>
                <c:pt idx="48">
                  <c:v>43944</c:v>
                </c:pt>
                <c:pt idx="49">
                  <c:v>43945</c:v>
                </c:pt>
                <c:pt idx="50">
                  <c:v>43946</c:v>
                </c:pt>
                <c:pt idx="51">
                  <c:v>43947</c:v>
                </c:pt>
                <c:pt idx="52">
                  <c:v>43948</c:v>
                </c:pt>
                <c:pt idx="53">
                  <c:v>43949</c:v>
                </c:pt>
                <c:pt idx="54">
                  <c:v>43950</c:v>
                </c:pt>
                <c:pt idx="55">
                  <c:v>43951</c:v>
                </c:pt>
                <c:pt idx="56">
                  <c:v>43952</c:v>
                </c:pt>
                <c:pt idx="57">
                  <c:v>43953</c:v>
                </c:pt>
                <c:pt idx="58">
                  <c:v>43954</c:v>
                </c:pt>
                <c:pt idx="59">
                  <c:v>43955</c:v>
                </c:pt>
                <c:pt idx="60">
                  <c:v>43956</c:v>
                </c:pt>
                <c:pt idx="61">
                  <c:v>43957</c:v>
                </c:pt>
                <c:pt idx="62">
                  <c:v>43958</c:v>
                </c:pt>
                <c:pt idx="63">
                  <c:v>43959</c:v>
                </c:pt>
                <c:pt idx="64">
                  <c:v>43960</c:v>
                </c:pt>
                <c:pt idx="65">
                  <c:v>43961</c:v>
                </c:pt>
                <c:pt idx="66">
                  <c:v>43962</c:v>
                </c:pt>
                <c:pt idx="67">
                  <c:v>43963</c:v>
                </c:pt>
                <c:pt idx="68">
                  <c:v>43964</c:v>
                </c:pt>
                <c:pt idx="69">
                  <c:v>43965</c:v>
                </c:pt>
                <c:pt idx="70">
                  <c:v>43966</c:v>
                </c:pt>
                <c:pt idx="71">
                  <c:v>43967</c:v>
                </c:pt>
                <c:pt idx="72">
                  <c:v>43968</c:v>
                </c:pt>
                <c:pt idx="73">
                  <c:v>43969</c:v>
                </c:pt>
                <c:pt idx="74">
                  <c:v>43970</c:v>
                </c:pt>
                <c:pt idx="75">
                  <c:v>43971</c:v>
                </c:pt>
                <c:pt idx="76">
                  <c:v>43972</c:v>
                </c:pt>
                <c:pt idx="77">
                  <c:v>43973</c:v>
                </c:pt>
                <c:pt idx="78">
                  <c:v>43974</c:v>
                </c:pt>
                <c:pt idx="79">
                  <c:v>43975</c:v>
                </c:pt>
                <c:pt idx="80">
                  <c:v>43976</c:v>
                </c:pt>
                <c:pt idx="81">
                  <c:v>43977</c:v>
                </c:pt>
                <c:pt idx="82">
                  <c:v>43978</c:v>
                </c:pt>
                <c:pt idx="83">
                  <c:v>43979</c:v>
                </c:pt>
                <c:pt idx="84">
                  <c:v>43980</c:v>
                </c:pt>
                <c:pt idx="85">
                  <c:v>43981</c:v>
                </c:pt>
                <c:pt idx="86">
                  <c:v>43982</c:v>
                </c:pt>
                <c:pt idx="87">
                  <c:v>43983</c:v>
                </c:pt>
                <c:pt idx="88">
                  <c:v>43984</c:v>
                </c:pt>
                <c:pt idx="89">
                  <c:v>43985</c:v>
                </c:pt>
                <c:pt idx="90">
                  <c:v>43986</c:v>
                </c:pt>
                <c:pt idx="91">
                  <c:v>43987</c:v>
                </c:pt>
                <c:pt idx="92">
                  <c:v>43988</c:v>
                </c:pt>
                <c:pt idx="93">
                  <c:v>43989</c:v>
                </c:pt>
                <c:pt idx="94">
                  <c:v>43990</c:v>
                </c:pt>
                <c:pt idx="95">
                  <c:v>43991</c:v>
                </c:pt>
                <c:pt idx="96">
                  <c:v>43992</c:v>
                </c:pt>
                <c:pt idx="97">
                  <c:v>43993</c:v>
                </c:pt>
                <c:pt idx="98">
                  <c:v>43994</c:v>
                </c:pt>
                <c:pt idx="99">
                  <c:v>43995</c:v>
                </c:pt>
                <c:pt idx="100">
                  <c:v>43996</c:v>
                </c:pt>
                <c:pt idx="101">
                  <c:v>43997</c:v>
                </c:pt>
                <c:pt idx="102">
                  <c:v>43998</c:v>
                </c:pt>
                <c:pt idx="103">
                  <c:v>43999</c:v>
                </c:pt>
                <c:pt idx="104">
                  <c:v>44000</c:v>
                </c:pt>
                <c:pt idx="105">
                  <c:v>44001</c:v>
                </c:pt>
                <c:pt idx="106">
                  <c:v>44002</c:v>
                </c:pt>
                <c:pt idx="107">
                  <c:v>44003</c:v>
                </c:pt>
                <c:pt idx="108">
                  <c:v>44004</c:v>
                </c:pt>
                <c:pt idx="109">
                  <c:v>44005</c:v>
                </c:pt>
                <c:pt idx="110">
                  <c:v>44006</c:v>
                </c:pt>
                <c:pt idx="111">
                  <c:v>44007</c:v>
                </c:pt>
                <c:pt idx="112">
                  <c:v>44008</c:v>
                </c:pt>
                <c:pt idx="113">
                  <c:v>44009</c:v>
                </c:pt>
                <c:pt idx="114">
                  <c:v>44010</c:v>
                </c:pt>
                <c:pt idx="115">
                  <c:v>44011</c:v>
                </c:pt>
                <c:pt idx="116">
                  <c:v>44012</c:v>
                </c:pt>
              </c:numCache>
            </c:numRef>
          </c:cat>
          <c:val>
            <c:numRef>
              <c:f>Hárok2!$B$2:$B$118</c:f>
              <c:numCache>
                <c:formatCode>General</c:formatCode>
                <c:ptCount val="117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7</c:v>
                </c:pt>
                <c:pt idx="5">
                  <c:v>10</c:v>
                </c:pt>
                <c:pt idx="6">
                  <c:v>21</c:v>
                </c:pt>
                <c:pt idx="7">
                  <c:v>32</c:v>
                </c:pt>
                <c:pt idx="8">
                  <c:v>44</c:v>
                </c:pt>
                <c:pt idx="9">
                  <c:v>61</c:v>
                </c:pt>
                <c:pt idx="10">
                  <c:v>72</c:v>
                </c:pt>
                <c:pt idx="11">
                  <c:v>96</c:v>
                </c:pt>
                <c:pt idx="12">
                  <c:v>104</c:v>
                </c:pt>
                <c:pt idx="13">
                  <c:v>123</c:v>
                </c:pt>
                <c:pt idx="14">
                  <c:v>137</c:v>
                </c:pt>
                <c:pt idx="15">
                  <c:v>178</c:v>
                </c:pt>
                <c:pt idx="16">
                  <c:v>185</c:v>
                </c:pt>
                <c:pt idx="17">
                  <c:v>204</c:v>
                </c:pt>
                <c:pt idx="18">
                  <c:v>216</c:v>
                </c:pt>
                <c:pt idx="19">
                  <c:v>226</c:v>
                </c:pt>
                <c:pt idx="20">
                  <c:v>269</c:v>
                </c:pt>
                <c:pt idx="21">
                  <c:v>292</c:v>
                </c:pt>
                <c:pt idx="22">
                  <c:v>314</c:v>
                </c:pt>
                <c:pt idx="23">
                  <c:v>336</c:v>
                </c:pt>
                <c:pt idx="24">
                  <c:v>363</c:v>
                </c:pt>
                <c:pt idx="25">
                  <c:v>400</c:v>
                </c:pt>
                <c:pt idx="26">
                  <c:v>426</c:v>
                </c:pt>
                <c:pt idx="27">
                  <c:v>450</c:v>
                </c:pt>
                <c:pt idx="28">
                  <c:v>471</c:v>
                </c:pt>
                <c:pt idx="29">
                  <c:v>485</c:v>
                </c:pt>
                <c:pt idx="30">
                  <c:v>534</c:v>
                </c:pt>
                <c:pt idx="31">
                  <c:v>581</c:v>
                </c:pt>
                <c:pt idx="32">
                  <c:v>682</c:v>
                </c:pt>
                <c:pt idx="33">
                  <c:v>701</c:v>
                </c:pt>
                <c:pt idx="34">
                  <c:v>715</c:v>
                </c:pt>
                <c:pt idx="35">
                  <c:v>728</c:v>
                </c:pt>
                <c:pt idx="36">
                  <c:v>742</c:v>
                </c:pt>
                <c:pt idx="37">
                  <c:v>769</c:v>
                </c:pt>
                <c:pt idx="38">
                  <c:v>835</c:v>
                </c:pt>
                <c:pt idx="39">
                  <c:v>863</c:v>
                </c:pt>
                <c:pt idx="40">
                  <c:v>977</c:v>
                </c:pt>
                <c:pt idx="41">
                  <c:v>1049</c:v>
                </c:pt>
                <c:pt idx="42">
                  <c:v>1089</c:v>
                </c:pt>
                <c:pt idx="43">
                  <c:v>1161</c:v>
                </c:pt>
                <c:pt idx="44">
                  <c:v>1173</c:v>
                </c:pt>
                <c:pt idx="45">
                  <c:v>1199</c:v>
                </c:pt>
                <c:pt idx="46">
                  <c:v>1244</c:v>
                </c:pt>
                <c:pt idx="47">
                  <c:v>1325</c:v>
                </c:pt>
                <c:pt idx="48">
                  <c:v>1360</c:v>
                </c:pt>
                <c:pt idx="49">
                  <c:v>1373</c:v>
                </c:pt>
                <c:pt idx="50">
                  <c:v>1379</c:v>
                </c:pt>
                <c:pt idx="51">
                  <c:v>1381</c:v>
                </c:pt>
                <c:pt idx="52">
                  <c:v>1384</c:v>
                </c:pt>
                <c:pt idx="53">
                  <c:v>1391</c:v>
                </c:pt>
                <c:pt idx="54">
                  <c:v>1396</c:v>
                </c:pt>
                <c:pt idx="55">
                  <c:v>1403</c:v>
                </c:pt>
                <c:pt idx="56">
                  <c:v>1407</c:v>
                </c:pt>
                <c:pt idx="57">
                  <c:v>1408</c:v>
                </c:pt>
                <c:pt idx="58">
                  <c:v>1413</c:v>
                </c:pt>
                <c:pt idx="59">
                  <c:v>1421</c:v>
                </c:pt>
                <c:pt idx="60">
                  <c:v>1429</c:v>
                </c:pt>
                <c:pt idx="61">
                  <c:v>1445</c:v>
                </c:pt>
                <c:pt idx="62">
                  <c:v>1455</c:v>
                </c:pt>
                <c:pt idx="63">
                  <c:v>1455</c:v>
                </c:pt>
                <c:pt idx="64">
                  <c:v>1457</c:v>
                </c:pt>
                <c:pt idx="65">
                  <c:v>1457</c:v>
                </c:pt>
                <c:pt idx="66">
                  <c:v>1465</c:v>
                </c:pt>
                <c:pt idx="67">
                  <c:v>1469</c:v>
                </c:pt>
                <c:pt idx="68">
                  <c:v>1477</c:v>
                </c:pt>
                <c:pt idx="69">
                  <c:v>1480</c:v>
                </c:pt>
                <c:pt idx="70">
                  <c:v>1493</c:v>
                </c:pt>
                <c:pt idx="71">
                  <c:v>1494</c:v>
                </c:pt>
                <c:pt idx="72">
                  <c:v>1495</c:v>
                </c:pt>
                <c:pt idx="73">
                  <c:v>1495</c:v>
                </c:pt>
                <c:pt idx="74">
                  <c:v>1496</c:v>
                </c:pt>
                <c:pt idx="75">
                  <c:v>1502</c:v>
                </c:pt>
                <c:pt idx="76">
                  <c:v>1503</c:v>
                </c:pt>
                <c:pt idx="77">
                  <c:v>1504</c:v>
                </c:pt>
                <c:pt idx="78">
                  <c:v>1509</c:v>
                </c:pt>
                <c:pt idx="79">
                  <c:v>1511</c:v>
                </c:pt>
                <c:pt idx="80">
                  <c:v>1513</c:v>
                </c:pt>
                <c:pt idx="81">
                  <c:v>1515</c:v>
                </c:pt>
                <c:pt idx="82">
                  <c:v>1520</c:v>
                </c:pt>
                <c:pt idx="83">
                  <c:v>1520</c:v>
                </c:pt>
                <c:pt idx="84">
                  <c:v>1521</c:v>
                </c:pt>
                <c:pt idx="85">
                  <c:v>1521</c:v>
                </c:pt>
                <c:pt idx="86">
                  <c:v>1522</c:v>
                </c:pt>
                <c:pt idx="87">
                  <c:v>1522</c:v>
                </c:pt>
                <c:pt idx="88">
                  <c:v>1525</c:v>
                </c:pt>
                <c:pt idx="89">
                  <c:v>1526</c:v>
                </c:pt>
                <c:pt idx="90">
                  <c:v>1526</c:v>
                </c:pt>
                <c:pt idx="91">
                  <c:v>1528</c:v>
                </c:pt>
                <c:pt idx="92">
                  <c:v>1528</c:v>
                </c:pt>
                <c:pt idx="93">
                  <c:v>1530</c:v>
                </c:pt>
                <c:pt idx="94">
                  <c:v>1531</c:v>
                </c:pt>
                <c:pt idx="95">
                  <c:v>1533</c:v>
                </c:pt>
                <c:pt idx="96">
                  <c:v>1541</c:v>
                </c:pt>
                <c:pt idx="97">
                  <c:v>1542</c:v>
                </c:pt>
                <c:pt idx="98">
                  <c:v>1545</c:v>
                </c:pt>
                <c:pt idx="99">
                  <c:v>1548</c:v>
                </c:pt>
                <c:pt idx="100">
                  <c:v>1552</c:v>
                </c:pt>
                <c:pt idx="101">
                  <c:v>1552</c:v>
                </c:pt>
                <c:pt idx="102">
                  <c:v>1561</c:v>
                </c:pt>
                <c:pt idx="103">
                  <c:v>1562</c:v>
                </c:pt>
                <c:pt idx="104">
                  <c:v>1576</c:v>
                </c:pt>
                <c:pt idx="105">
                  <c:v>1586</c:v>
                </c:pt>
                <c:pt idx="106">
                  <c:v>1587</c:v>
                </c:pt>
                <c:pt idx="107">
                  <c:v>1588</c:v>
                </c:pt>
                <c:pt idx="108">
                  <c:v>1589</c:v>
                </c:pt>
                <c:pt idx="109">
                  <c:v>1607</c:v>
                </c:pt>
                <c:pt idx="110">
                  <c:v>1630</c:v>
                </c:pt>
                <c:pt idx="111">
                  <c:v>1643</c:v>
                </c:pt>
                <c:pt idx="112">
                  <c:v>1657</c:v>
                </c:pt>
                <c:pt idx="113">
                  <c:v>1664</c:v>
                </c:pt>
                <c:pt idx="114">
                  <c:v>1665</c:v>
                </c:pt>
                <c:pt idx="115">
                  <c:v>1667</c:v>
                </c:pt>
                <c:pt idx="116">
                  <c:v>1687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8F-4F1C-B0E1-14C504710589}"/>
            </c:ext>
          </c:extLst>
        </c:ser>
        <c:ser>
          <c:idx val="1"/>
          <c:order val="1"/>
          <c:tx>
            <c:strRef>
              <c:f>Hárok2!$C$1</c:f>
              <c:strCache>
                <c:ptCount val="1"/>
                <c:pt idx="0">
                  <c:v>Deaths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Hárok2!$A$2:$A$118</c:f>
              <c:numCache>
                <c:formatCode>m/d/yyyy</c:formatCode>
                <c:ptCount val="117"/>
                <c:pt idx="0">
                  <c:v>43896</c:v>
                </c:pt>
                <c:pt idx="1">
                  <c:v>43897</c:v>
                </c:pt>
                <c:pt idx="2">
                  <c:v>43898</c:v>
                </c:pt>
                <c:pt idx="3">
                  <c:v>43899</c:v>
                </c:pt>
                <c:pt idx="4">
                  <c:v>43900</c:v>
                </c:pt>
                <c:pt idx="5">
                  <c:v>43901</c:v>
                </c:pt>
                <c:pt idx="6">
                  <c:v>43902</c:v>
                </c:pt>
                <c:pt idx="7">
                  <c:v>43903</c:v>
                </c:pt>
                <c:pt idx="8">
                  <c:v>43904</c:v>
                </c:pt>
                <c:pt idx="9">
                  <c:v>43905</c:v>
                </c:pt>
                <c:pt idx="10">
                  <c:v>43906</c:v>
                </c:pt>
                <c:pt idx="11">
                  <c:v>43907</c:v>
                </c:pt>
                <c:pt idx="12">
                  <c:v>43908</c:v>
                </c:pt>
                <c:pt idx="13">
                  <c:v>43909</c:v>
                </c:pt>
                <c:pt idx="14">
                  <c:v>43910</c:v>
                </c:pt>
                <c:pt idx="15">
                  <c:v>43911</c:v>
                </c:pt>
                <c:pt idx="16">
                  <c:v>43912</c:v>
                </c:pt>
                <c:pt idx="17">
                  <c:v>43913</c:v>
                </c:pt>
                <c:pt idx="18">
                  <c:v>43914</c:v>
                </c:pt>
                <c:pt idx="19">
                  <c:v>43915</c:v>
                </c:pt>
                <c:pt idx="20">
                  <c:v>43916</c:v>
                </c:pt>
                <c:pt idx="21">
                  <c:v>43917</c:v>
                </c:pt>
                <c:pt idx="22">
                  <c:v>43918</c:v>
                </c:pt>
                <c:pt idx="23">
                  <c:v>43919</c:v>
                </c:pt>
                <c:pt idx="24">
                  <c:v>43920</c:v>
                </c:pt>
                <c:pt idx="25">
                  <c:v>43921</c:v>
                </c:pt>
                <c:pt idx="26">
                  <c:v>43922</c:v>
                </c:pt>
                <c:pt idx="27">
                  <c:v>43923</c:v>
                </c:pt>
                <c:pt idx="28">
                  <c:v>43924</c:v>
                </c:pt>
                <c:pt idx="29">
                  <c:v>43925</c:v>
                </c:pt>
                <c:pt idx="30">
                  <c:v>43926</c:v>
                </c:pt>
                <c:pt idx="31">
                  <c:v>43927</c:v>
                </c:pt>
                <c:pt idx="32">
                  <c:v>43928</c:v>
                </c:pt>
                <c:pt idx="33">
                  <c:v>43929</c:v>
                </c:pt>
                <c:pt idx="34">
                  <c:v>43930</c:v>
                </c:pt>
                <c:pt idx="35">
                  <c:v>43931</c:v>
                </c:pt>
                <c:pt idx="36">
                  <c:v>43932</c:v>
                </c:pt>
                <c:pt idx="37">
                  <c:v>43933</c:v>
                </c:pt>
                <c:pt idx="38">
                  <c:v>43934</c:v>
                </c:pt>
                <c:pt idx="39">
                  <c:v>43935</c:v>
                </c:pt>
                <c:pt idx="40">
                  <c:v>43936</c:v>
                </c:pt>
                <c:pt idx="41">
                  <c:v>43937</c:v>
                </c:pt>
                <c:pt idx="42">
                  <c:v>43938</c:v>
                </c:pt>
                <c:pt idx="43">
                  <c:v>43939</c:v>
                </c:pt>
                <c:pt idx="44">
                  <c:v>43940</c:v>
                </c:pt>
                <c:pt idx="45">
                  <c:v>43941</c:v>
                </c:pt>
                <c:pt idx="46">
                  <c:v>43942</c:v>
                </c:pt>
                <c:pt idx="47">
                  <c:v>43943</c:v>
                </c:pt>
                <c:pt idx="48">
                  <c:v>43944</c:v>
                </c:pt>
                <c:pt idx="49">
                  <c:v>43945</c:v>
                </c:pt>
                <c:pt idx="50">
                  <c:v>43946</c:v>
                </c:pt>
                <c:pt idx="51">
                  <c:v>43947</c:v>
                </c:pt>
                <c:pt idx="52">
                  <c:v>43948</c:v>
                </c:pt>
                <c:pt idx="53">
                  <c:v>43949</c:v>
                </c:pt>
                <c:pt idx="54">
                  <c:v>43950</c:v>
                </c:pt>
                <c:pt idx="55">
                  <c:v>43951</c:v>
                </c:pt>
                <c:pt idx="56">
                  <c:v>43952</c:v>
                </c:pt>
                <c:pt idx="57">
                  <c:v>43953</c:v>
                </c:pt>
                <c:pt idx="58">
                  <c:v>43954</c:v>
                </c:pt>
                <c:pt idx="59">
                  <c:v>43955</c:v>
                </c:pt>
                <c:pt idx="60">
                  <c:v>43956</c:v>
                </c:pt>
                <c:pt idx="61">
                  <c:v>43957</c:v>
                </c:pt>
                <c:pt idx="62">
                  <c:v>43958</c:v>
                </c:pt>
                <c:pt idx="63">
                  <c:v>43959</c:v>
                </c:pt>
                <c:pt idx="64">
                  <c:v>43960</c:v>
                </c:pt>
                <c:pt idx="65">
                  <c:v>43961</c:v>
                </c:pt>
                <c:pt idx="66">
                  <c:v>43962</c:v>
                </c:pt>
                <c:pt idx="67">
                  <c:v>43963</c:v>
                </c:pt>
                <c:pt idx="68">
                  <c:v>43964</c:v>
                </c:pt>
                <c:pt idx="69">
                  <c:v>43965</c:v>
                </c:pt>
                <c:pt idx="70">
                  <c:v>43966</c:v>
                </c:pt>
                <c:pt idx="71">
                  <c:v>43967</c:v>
                </c:pt>
                <c:pt idx="72">
                  <c:v>43968</c:v>
                </c:pt>
                <c:pt idx="73">
                  <c:v>43969</c:v>
                </c:pt>
                <c:pt idx="74">
                  <c:v>43970</c:v>
                </c:pt>
                <c:pt idx="75">
                  <c:v>43971</c:v>
                </c:pt>
                <c:pt idx="76">
                  <c:v>43972</c:v>
                </c:pt>
                <c:pt idx="77">
                  <c:v>43973</c:v>
                </c:pt>
                <c:pt idx="78">
                  <c:v>43974</c:v>
                </c:pt>
                <c:pt idx="79">
                  <c:v>43975</c:v>
                </c:pt>
                <c:pt idx="80">
                  <c:v>43976</c:v>
                </c:pt>
                <c:pt idx="81">
                  <c:v>43977</c:v>
                </c:pt>
                <c:pt idx="82">
                  <c:v>43978</c:v>
                </c:pt>
                <c:pt idx="83">
                  <c:v>43979</c:v>
                </c:pt>
                <c:pt idx="84">
                  <c:v>43980</c:v>
                </c:pt>
                <c:pt idx="85">
                  <c:v>43981</c:v>
                </c:pt>
                <c:pt idx="86">
                  <c:v>43982</c:v>
                </c:pt>
                <c:pt idx="87">
                  <c:v>43983</c:v>
                </c:pt>
                <c:pt idx="88">
                  <c:v>43984</c:v>
                </c:pt>
                <c:pt idx="89">
                  <c:v>43985</c:v>
                </c:pt>
                <c:pt idx="90">
                  <c:v>43986</c:v>
                </c:pt>
                <c:pt idx="91">
                  <c:v>43987</c:v>
                </c:pt>
                <c:pt idx="92">
                  <c:v>43988</c:v>
                </c:pt>
                <c:pt idx="93">
                  <c:v>43989</c:v>
                </c:pt>
                <c:pt idx="94">
                  <c:v>43990</c:v>
                </c:pt>
                <c:pt idx="95">
                  <c:v>43991</c:v>
                </c:pt>
                <c:pt idx="96">
                  <c:v>43992</c:v>
                </c:pt>
                <c:pt idx="97">
                  <c:v>43993</c:v>
                </c:pt>
                <c:pt idx="98">
                  <c:v>43994</c:v>
                </c:pt>
                <c:pt idx="99">
                  <c:v>43995</c:v>
                </c:pt>
                <c:pt idx="100">
                  <c:v>43996</c:v>
                </c:pt>
                <c:pt idx="101">
                  <c:v>43997</c:v>
                </c:pt>
                <c:pt idx="102">
                  <c:v>43998</c:v>
                </c:pt>
                <c:pt idx="103">
                  <c:v>43999</c:v>
                </c:pt>
                <c:pt idx="104">
                  <c:v>44000</c:v>
                </c:pt>
                <c:pt idx="105">
                  <c:v>44001</c:v>
                </c:pt>
                <c:pt idx="106">
                  <c:v>44002</c:v>
                </c:pt>
                <c:pt idx="107">
                  <c:v>44003</c:v>
                </c:pt>
                <c:pt idx="108">
                  <c:v>44004</c:v>
                </c:pt>
                <c:pt idx="109">
                  <c:v>44005</c:v>
                </c:pt>
                <c:pt idx="110">
                  <c:v>44006</c:v>
                </c:pt>
                <c:pt idx="111">
                  <c:v>44007</c:v>
                </c:pt>
                <c:pt idx="112">
                  <c:v>44008</c:v>
                </c:pt>
                <c:pt idx="113">
                  <c:v>44009</c:v>
                </c:pt>
                <c:pt idx="114">
                  <c:v>44010</c:v>
                </c:pt>
                <c:pt idx="115">
                  <c:v>44011</c:v>
                </c:pt>
                <c:pt idx="116">
                  <c:v>44012</c:v>
                </c:pt>
              </c:numCache>
            </c:numRef>
          </c:cat>
          <c:val>
            <c:numRef>
              <c:f>Hárok2!$C$2:$C$118</c:f>
              <c:numCache>
                <c:formatCode>General</c:formatCode>
                <c:ptCount val="1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6</c:v>
                </c:pt>
                <c:pt idx="40">
                  <c:v>8</c:v>
                </c:pt>
                <c:pt idx="41">
                  <c:v>9</c:v>
                </c:pt>
                <c:pt idx="42">
                  <c:v>11</c:v>
                </c:pt>
                <c:pt idx="43">
                  <c:v>12</c:v>
                </c:pt>
                <c:pt idx="44">
                  <c:v>13</c:v>
                </c:pt>
                <c:pt idx="45">
                  <c:v>14</c:v>
                </c:pt>
                <c:pt idx="46">
                  <c:v>14</c:v>
                </c:pt>
                <c:pt idx="47">
                  <c:v>15</c:v>
                </c:pt>
                <c:pt idx="48">
                  <c:v>17</c:v>
                </c:pt>
                <c:pt idx="49">
                  <c:v>17</c:v>
                </c:pt>
                <c:pt idx="50">
                  <c:v>18</c:v>
                </c:pt>
                <c:pt idx="51">
                  <c:v>18</c:v>
                </c:pt>
                <c:pt idx="52">
                  <c:v>20</c:v>
                </c:pt>
                <c:pt idx="53">
                  <c:v>21</c:v>
                </c:pt>
                <c:pt idx="54">
                  <c:v>23</c:v>
                </c:pt>
                <c:pt idx="55">
                  <c:v>23</c:v>
                </c:pt>
                <c:pt idx="56">
                  <c:v>24</c:v>
                </c:pt>
                <c:pt idx="57">
                  <c:v>24</c:v>
                </c:pt>
                <c:pt idx="58">
                  <c:v>25</c:v>
                </c:pt>
                <c:pt idx="59">
                  <c:v>25</c:v>
                </c:pt>
                <c:pt idx="60">
                  <c:v>25</c:v>
                </c:pt>
                <c:pt idx="61">
                  <c:v>26</c:v>
                </c:pt>
                <c:pt idx="62">
                  <c:v>26</c:v>
                </c:pt>
                <c:pt idx="63">
                  <c:v>26</c:v>
                </c:pt>
                <c:pt idx="64">
                  <c:v>26</c:v>
                </c:pt>
                <c:pt idx="65">
                  <c:v>26</c:v>
                </c:pt>
                <c:pt idx="66">
                  <c:v>27</c:v>
                </c:pt>
                <c:pt idx="67">
                  <c:v>27</c:v>
                </c:pt>
                <c:pt idx="68">
                  <c:v>27</c:v>
                </c:pt>
                <c:pt idx="69">
                  <c:v>27</c:v>
                </c:pt>
                <c:pt idx="70">
                  <c:v>28</c:v>
                </c:pt>
                <c:pt idx="71">
                  <c:v>28</c:v>
                </c:pt>
                <c:pt idx="72">
                  <c:v>28</c:v>
                </c:pt>
                <c:pt idx="73">
                  <c:v>28</c:v>
                </c:pt>
                <c:pt idx="74">
                  <c:v>28</c:v>
                </c:pt>
                <c:pt idx="75">
                  <c:v>28</c:v>
                </c:pt>
                <c:pt idx="76">
                  <c:v>28</c:v>
                </c:pt>
                <c:pt idx="77">
                  <c:v>28</c:v>
                </c:pt>
                <c:pt idx="78">
                  <c:v>28</c:v>
                </c:pt>
                <c:pt idx="79">
                  <c:v>28</c:v>
                </c:pt>
                <c:pt idx="80">
                  <c:v>28</c:v>
                </c:pt>
                <c:pt idx="81">
                  <c:v>28</c:v>
                </c:pt>
                <c:pt idx="82">
                  <c:v>28</c:v>
                </c:pt>
                <c:pt idx="83">
                  <c:v>28</c:v>
                </c:pt>
                <c:pt idx="84">
                  <c:v>28</c:v>
                </c:pt>
                <c:pt idx="85">
                  <c:v>28</c:v>
                </c:pt>
                <c:pt idx="86">
                  <c:v>28</c:v>
                </c:pt>
                <c:pt idx="87">
                  <c:v>28</c:v>
                </c:pt>
                <c:pt idx="88">
                  <c:v>28</c:v>
                </c:pt>
                <c:pt idx="89">
                  <c:v>28</c:v>
                </c:pt>
                <c:pt idx="90">
                  <c:v>28</c:v>
                </c:pt>
                <c:pt idx="91">
                  <c:v>28</c:v>
                </c:pt>
                <c:pt idx="92">
                  <c:v>28</c:v>
                </c:pt>
                <c:pt idx="93">
                  <c:v>28</c:v>
                </c:pt>
                <c:pt idx="94">
                  <c:v>28</c:v>
                </c:pt>
                <c:pt idx="95">
                  <c:v>28</c:v>
                </c:pt>
                <c:pt idx="96">
                  <c:v>28</c:v>
                </c:pt>
                <c:pt idx="97">
                  <c:v>28</c:v>
                </c:pt>
                <c:pt idx="98">
                  <c:v>28</c:v>
                </c:pt>
                <c:pt idx="99">
                  <c:v>28</c:v>
                </c:pt>
                <c:pt idx="100">
                  <c:v>28</c:v>
                </c:pt>
                <c:pt idx="101">
                  <c:v>28</c:v>
                </c:pt>
                <c:pt idx="102">
                  <c:v>28</c:v>
                </c:pt>
                <c:pt idx="103">
                  <c:v>28</c:v>
                </c:pt>
                <c:pt idx="104">
                  <c:v>28</c:v>
                </c:pt>
                <c:pt idx="105">
                  <c:v>28</c:v>
                </c:pt>
                <c:pt idx="106">
                  <c:v>28</c:v>
                </c:pt>
                <c:pt idx="107">
                  <c:v>28</c:v>
                </c:pt>
                <c:pt idx="108">
                  <c:v>28</c:v>
                </c:pt>
                <c:pt idx="109">
                  <c:v>28</c:v>
                </c:pt>
                <c:pt idx="110">
                  <c:v>28</c:v>
                </c:pt>
                <c:pt idx="111">
                  <c:v>28</c:v>
                </c:pt>
                <c:pt idx="112">
                  <c:v>28</c:v>
                </c:pt>
                <c:pt idx="113">
                  <c:v>28</c:v>
                </c:pt>
                <c:pt idx="114">
                  <c:v>28</c:v>
                </c:pt>
                <c:pt idx="115">
                  <c:v>28</c:v>
                </c:pt>
                <c:pt idx="116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8F-4F1C-B0E1-14C5047105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4670008"/>
        <c:axId val="414670336"/>
      </c:lineChart>
      <c:dateAx>
        <c:axId val="41467000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14670336"/>
        <c:crosses val="autoZero"/>
        <c:auto val="1"/>
        <c:lblOffset val="100"/>
        <c:baseTimeUnit val="days"/>
        <c:majorUnit val="10"/>
        <c:majorTimeUnit val="days"/>
      </c:dateAx>
      <c:valAx>
        <c:axId val="414670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14670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Hárok3!$B$1</c:f>
              <c:strCache>
                <c:ptCount val="1"/>
                <c:pt idx="0">
                  <c:v>Cases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Hárok3!$A$2:$A$180</c:f>
              <c:numCache>
                <c:formatCode>m/d/yyyy</c:formatCode>
                <c:ptCount val="179"/>
                <c:pt idx="0">
                  <c:v>43896</c:v>
                </c:pt>
                <c:pt idx="1">
                  <c:v>43897</c:v>
                </c:pt>
                <c:pt idx="2">
                  <c:v>43898</c:v>
                </c:pt>
                <c:pt idx="3">
                  <c:v>43899</c:v>
                </c:pt>
                <c:pt idx="4">
                  <c:v>43900</c:v>
                </c:pt>
                <c:pt idx="5">
                  <c:v>43901</c:v>
                </c:pt>
                <c:pt idx="6">
                  <c:v>43902</c:v>
                </c:pt>
                <c:pt idx="7">
                  <c:v>43903</c:v>
                </c:pt>
                <c:pt idx="8">
                  <c:v>43904</c:v>
                </c:pt>
                <c:pt idx="9">
                  <c:v>43905</c:v>
                </c:pt>
                <c:pt idx="10">
                  <c:v>43906</c:v>
                </c:pt>
                <c:pt idx="11">
                  <c:v>43907</c:v>
                </c:pt>
                <c:pt idx="12">
                  <c:v>43908</c:v>
                </c:pt>
                <c:pt idx="13">
                  <c:v>43909</c:v>
                </c:pt>
                <c:pt idx="14">
                  <c:v>43910</c:v>
                </c:pt>
                <c:pt idx="15">
                  <c:v>43911</c:v>
                </c:pt>
                <c:pt idx="16">
                  <c:v>43912</c:v>
                </c:pt>
                <c:pt idx="17">
                  <c:v>43913</c:v>
                </c:pt>
                <c:pt idx="18">
                  <c:v>43914</c:v>
                </c:pt>
                <c:pt idx="19">
                  <c:v>43915</c:v>
                </c:pt>
                <c:pt idx="20">
                  <c:v>43916</c:v>
                </c:pt>
                <c:pt idx="21">
                  <c:v>43917</c:v>
                </c:pt>
                <c:pt idx="22">
                  <c:v>43918</c:v>
                </c:pt>
                <c:pt idx="23">
                  <c:v>43919</c:v>
                </c:pt>
                <c:pt idx="24">
                  <c:v>43920</c:v>
                </c:pt>
                <c:pt idx="25">
                  <c:v>43921</c:v>
                </c:pt>
                <c:pt idx="26">
                  <c:v>43922</c:v>
                </c:pt>
                <c:pt idx="27">
                  <c:v>43923</c:v>
                </c:pt>
                <c:pt idx="28">
                  <c:v>43924</c:v>
                </c:pt>
                <c:pt idx="29">
                  <c:v>43925</c:v>
                </c:pt>
                <c:pt idx="30">
                  <c:v>43926</c:v>
                </c:pt>
                <c:pt idx="31">
                  <c:v>43927</c:v>
                </c:pt>
                <c:pt idx="32">
                  <c:v>43928</c:v>
                </c:pt>
                <c:pt idx="33">
                  <c:v>43929</c:v>
                </c:pt>
                <c:pt idx="34">
                  <c:v>43930</c:v>
                </c:pt>
                <c:pt idx="35">
                  <c:v>43931</c:v>
                </c:pt>
                <c:pt idx="36">
                  <c:v>43932</c:v>
                </c:pt>
                <c:pt idx="37">
                  <c:v>43933</c:v>
                </c:pt>
                <c:pt idx="38">
                  <c:v>43934</c:v>
                </c:pt>
                <c:pt idx="39">
                  <c:v>43935</c:v>
                </c:pt>
                <c:pt idx="40">
                  <c:v>43936</c:v>
                </c:pt>
                <c:pt idx="41">
                  <c:v>43937</c:v>
                </c:pt>
                <c:pt idx="42">
                  <c:v>43938</c:v>
                </c:pt>
                <c:pt idx="43">
                  <c:v>43939</c:v>
                </c:pt>
                <c:pt idx="44">
                  <c:v>43940</c:v>
                </c:pt>
                <c:pt idx="45">
                  <c:v>43941</c:v>
                </c:pt>
                <c:pt idx="46">
                  <c:v>43942</c:v>
                </c:pt>
                <c:pt idx="47">
                  <c:v>43943</c:v>
                </c:pt>
                <c:pt idx="48">
                  <c:v>43944</c:v>
                </c:pt>
                <c:pt idx="49">
                  <c:v>43945</c:v>
                </c:pt>
                <c:pt idx="50">
                  <c:v>43946</c:v>
                </c:pt>
                <c:pt idx="51">
                  <c:v>43947</c:v>
                </c:pt>
                <c:pt idx="52">
                  <c:v>43948</c:v>
                </c:pt>
                <c:pt idx="53">
                  <c:v>43949</c:v>
                </c:pt>
                <c:pt idx="54">
                  <c:v>43950</c:v>
                </c:pt>
                <c:pt idx="55">
                  <c:v>43951</c:v>
                </c:pt>
                <c:pt idx="56">
                  <c:v>43952</c:v>
                </c:pt>
                <c:pt idx="57">
                  <c:v>43953</c:v>
                </c:pt>
                <c:pt idx="58">
                  <c:v>43954</c:v>
                </c:pt>
                <c:pt idx="59">
                  <c:v>43955</c:v>
                </c:pt>
                <c:pt idx="60">
                  <c:v>43956</c:v>
                </c:pt>
                <c:pt idx="61">
                  <c:v>43957</c:v>
                </c:pt>
                <c:pt idx="62">
                  <c:v>43958</c:v>
                </c:pt>
                <c:pt idx="63">
                  <c:v>43959</c:v>
                </c:pt>
                <c:pt idx="64">
                  <c:v>43960</c:v>
                </c:pt>
                <c:pt idx="65">
                  <c:v>43961</c:v>
                </c:pt>
                <c:pt idx="66">
                  <c:v>43962</c:v>
                </c:pt>
                <c:pt idx="67">
                  <c:v>43963</c:v>
                </c:pt>
                <c:pt idx="68">
                  <c:v>43964</c:v>
                </c:pt>
                <c:pt idx="69">
                  <c:v>43965</c:v>
                </c:pt>
                <c:pt idx="70">
                  <c:v>43966</c:v>
                </c:pt>
                <c:pt idx="71">
                  <c:v>43967</c:v>
                </c:pt>
                <c:pt idx="72">
                  <c:v>43968</c:v>
                </c:pt>
                <c:pt idx="73">
                  <c:v>43969</c:v>
                </c:pt>
                <c:pt idx="74">
                  <c:v>43970</c:v>
                </c:pt>
                <c:pt idx="75">
                  <c:v>43971</c:v>
                </c:pt>
                <c:pt idx="76">
                  <c:v>43972</c:v>
                </c:pt>
                <c:pt idx="77">
                  <c:v>43973</c:v>
                </c:pt>
                <c:pt idx="78">
                  <c:v>43974</c:v>
                </c:pt>
                <c:pt idx="79">
                  <c:v>43975</c:v>
                </c:pt>
                <c:pt idx="80">
                  <c:v>43976</c:v>
                </c:pt>
                <c:pt idx="81">
                  <c:v>43977</c:v>
                </c:pt>
                <c:pt idx="82">
                  <c:v>43978</c:v>
                </c:pt>
                <c:pt idx="83">
                  <c:v>43979</c:v>
                </c:pt>
                <c:pt idx="84">
                  <c:v>43980</c:v>
                </c:pt>
                <c:pt idx="85">
                  <c:v>43981</c:v>
                </c:pt>
                <c:pt idx="86">
                  <c:v>43982</c:v>
                </c:pt>
                <c:pt idx="87">
                  <c:v>43983</c:v>
                </c:pt>
                <c:pt idx="88">
                  <c:v>43984</c:v>
                </c:pt>
                <c:pt idx="89">
                  <c:v>43985</c:v>
                </c:pt>
                <c:pt idx="90">
                  <c:v>43986</c:v>
                </c:pt>
                <c:pt idx="91">
                  <c:v>43987</c:v>
                </c:pt>
                <c:pt idx="92">
                  <c:v>43988</c:v>
                </c:pt>
                <c:pt idx="93">
                  <c:v>43989</c:v>
                </c:pt>
                <c:pt idx="94">
                  <c:v>43990</c:v>
                </c:pt>
                <c:pt idx="95">
                  <c:v>43991</c:v>
                </c:pt>
                <c:pt idx="96">
                  <c:v>43992</c:v>
                </c:pt>
                <c:pt idx="97">
                  <c:v>43993</c:v>
                </c:pt>
                <c:pt idx="98">
                  <c:v>43994</c:v>
                </c:pt>
                <c:pt idx="99">
                  <c:v>43995</c:v>
                </c:pt>
                <c:pt idx="100">
                  <c:v>43996</c:v>
                </c:pt>
                <c:pt idx="101">
                  <c:v>43997</c:v>
                </c:pt>
                <c:pt idx="102">
                  <c:v>43998</c:v>
                </c:pt>
                <c:pt idx="103">
                  <c:v>43999</c:v>
                </c:pt>
                <c:pt idx="104">
                  <c:v>44000</c:v>
                </c:pt>
                <c:pt idx="105">
                  <c:v>44001</c:v>
                </c:pt>
                <c:pt idx="106">
                  <c:v>44002</c:v>
                </c:pt>
                <c:pt idx="107">
                  <c:v>44003</c:v>
                </c:pt>
                <c:pt idx="108">
                  <c:v>44004</c:v>
                </c:pt>
                <c:pt idx="109">
                  <c:v>44005</c:v>
                </c:pt>
                <c:pt idx="110">
                  <c:v>44006</c:v>
                </c:pt>
                <c:pt idx="111">
                  <c:v>44007</c:v>
                </c:pt>
                <c:pt idx="112">
                  <c:v>44008</c:v>
                </c:pt>
                <c:pt idx="113">
                  <c:v>44009</c:v>
                </c:pt>
                <c:pt idx="114">
                  <c:v>44010</c:v>
                </c:pt>
                <c:pt idx="115">
                  <c:v>44011</c:v>
                </c:pt>
                <c:pt idx="116">
                  <c:v>44012</c:v>
                </c:pt>
                <c:pt idx="117">
                  <c:v>44013</c:v>
                </c:pt>
                <c:pt idx="118">
                  <c:v>44014</c:v>
                </c:pt>
                <c:pt idx="119">
                  <c:v>44015</c:v>
                </c:pt>
                <c:pt idx="120">
                  <c:v>44016</c:v>
                </c:pt>
                <c:pt idx="121">
                  <c:v>44017</c:v>
                </c:pt>
                <c:pt idx="122">
                  <c:v>44018</c:v>
                </c:pt>
                <c:pt idx="123">
                  <c:v>44019</c:v>
                </c:pt>
                <c:pt idx="124">
                  <c:v>44020</c:v>
                </c:pt>
                <c:pt idx="125">
                  <c:v>44021</c:v>
                </c:pt>
                <c:pt idx="126">
                  <c:v>44022</c:v>
                </c:pt>
                <c:pt idx="127">
                  <c:v>44023</c:v>
                </c:pt>
                <c:pt idx="128">
                  <c:v>44024</c:v>
                </c:pt>
                <c:pt idx="129">
                  <c:v>44025</c:v>
                </c:pt>
                <c:pt idx="130">
                  <c:v>44026</c:v>
                </c:pt>
                <c:pt idx="131">
                  <c:v>44027</c:v>
                </c:pt>
                <c:pt idx="132">
                  <c:v>44028</c:v>
                </c:pt>
                <c:pt idx="133">
                  <c:v>44029</c:v>
                </c:pt>
                <c:pt idx="134">
                  <c:v>44030</c:v>
                </c:pt>
                <c:pt idx="135">
                  <c:v>44031</c:v>
                </c:pt>
                <c:pt idx="136">
                  <c:v>44032</c:v>
                </c:pt>
                <c:pt idx="137">
                  <c:v>44033</c:v>
                </c:pt>
                <c:pt idx="138">
                  <c:v>44034</c:v>
                </c:pt>
                <c:pt idx="139">
                  <c:v>44035</c:v>
                </c:pt>
                <c:pt idx="140">
                  <c:v>44036</c:v>
                </c:pt>
                <c:pt idx="141">
                  <c:v>44037</c:v>
                </c:pt>
                <c:pt idx="142">
                  <c:v>44038</c:v>
                </c:pt>
                <c:pt idx="143">
                  <c:v>44039</c:v>
                </c:pt>
                <c:pt idx="144">
                  <c:v>44040</c:v>
                </c:pt>
                <c:pt idx="145">
                  <c:v>44041</c:v>
                </c:pt>
                <c:pt idx="146">
                  <c:v>44042</c:v>
                </c:pt>
                <c:pt idx="147">
                  <c:v>44043</c:v>
                </c:pt>
                <c:pt idx="148">
                  <c:v>44044</c:v>
                </c:pt>
                <c:pt idx="149">
                  <c:v>44045</c:v>
                </c:pt>
                <c:pt idx="150">
                  <c:v>44046</c:v>
                </c:pt>
                <c:pt idx="151">
                  <c:v>44047</c:v>
                </c:pt>
                <c:pt idx="152">
                  <c:v>44048</c:v>
                </c:pt>
                <c:pt idx="153">
                  <c:v>44049</c:v>
                </c:pt>
                <c:pt idx="154">
                  <c:v>44050</c:v>
                </c:pt>
                <c:pt idx="155">
                  <c:v>44051</c:v>
                </c:pt>
                <c:pt idx="156">
                  <c:v>44052</c:v>
                </c:pt>
                <c:pt idx="157">
                  <c:v>44053</c:v>
                </c:pt>
                <c:pt idx="158">
                  <c:v>44054</c:v>
                </c:pt>
                <c:pt idx="159">
                  <c:v>44055</c:v>
                </c:pt>
                <c:pt idx="160">
                  <c:v>44056</c:v>
                </c:pt>
                <c:pt idx="161">
                  <c:v>44057</c:v>
                </c:pt>
                <c:pt idx="162">
                  <c:v>44058</c:v>
                </c:pt>
                <c:pt idx="163">
                  <c:v>44059</c:v>
                </c:pt>
                <c:pt idx="164">
                  <c:v>44060</c:v>
                </c:pt>
                <c:pt idx="165">
                  <c:v>44061</c:v>
                </c:pt>
                <c:pt idx="166">
                  <c:v>44062</c:v>
                </c:pt>
                <c:pt idx="167">
                  <c:v>44063</c:v>
                </c:pt>
                <c:pt idx="168">
                  <c:v>44064</c:v>
                </c:pt>
                <c:pt idx="169">
                  <c:v>44065</c:v>
                </c:pt>
                <c:pt idx="170">
                  <c:v>44066</c:v>
                </c:pt>
                <c:pt idx="171">
                  <c:v>44067</c:v>
                </c:pt>
                <c:pt idx="172">
                  <c:v>44068</c:v>
                </c:pt>
                <c:pt idx="173">
                  <c:v>44069</c:v>
                </c:pt>
                <c:pt idx="174">
                  <c:v>44070</c:v>
                </c:pt>
                <c:pt idx="175">
                  <c:v>44071</c:v>
                </c:pt>
                <c:pt idx="176">
                  <c:v>44072</c:v>
                </c:pt>
                <c:pt idx="177">
                  <c:v>44073</c:v>
                </c:pt>
                <c:pt idx="178">
                  <c:v>44074</c:v>
                </c:pt>
              </c:numCache>
            </c:numRef>
          </c:cat>
          <c:val>
            <c:numRef>
              <c:f>Hárok3!$B$2:$B$180</c:f>
              <c:numCache>
                <c:formatCode>General</c:formatCode>
                <c:ptCount val="179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7</c:v>
                </c:pt>
                <c:pt idx="5">
                  <c:v>10</c:v>
                </c:pt>
                <c:pt idx="6">
                  <c:v>21</c:v>
                </c:pt>
                <c:pt idx="7">
                  <c:v>32</c:v>
                </c:pt>
                <c:pt idx="8">
                  <c:v>44</c:v>
                </c:pt>
                <c:pt idx="9">
                  <c:v>61</c:v>
                </c:pt>
                <c:pt idx="10">
                  <c:v>72</c:v>
                </c:pt>
                <c:pt idx="11">
                  <c:v>96</c:v>
                </c:pt>
                <c:pt idx="12">
                  <c:v>104</c:v>
                </c:pt>
                <c:pt idx="13">
                  <c:v>123</c:v>
                </c:pt>
                <c:pt idx="14">
                  <c:v>137</c:v>
                </c:pt>
                <c:pt idx="15">
                  <c:v>178</c:v>
                </c:pt>
                <c:pt idx="16">
                  <c:v>185</c:v>
                </c:pt>
                <c:pt idx="17">
                  <c:v>204</c:v>
                </c:pt>
                <c:pt idx="18">
                  <c:v>216</c:v>
                </c:pt>
                <c:pt idx="19">
                  <c:v>226</c:v>
                </c:pt>
                <c:pt idx="20">
                  <c:v>269</c:v>
                </c:pt>
                <c:pt idx="21">
                  <c:v>292</c:v>
                </c:pt>
                <c:pt idx="22">
                  <c:v>314</c:v>
                </c:pt>
                <c:pt idx="23">
                  <c:v>336</c:v>
                </c:pt>
                <c:pt idx="24">
                  <c:v>363</c:v>
                </c:pt>
                <c:pt idx="25">
                  <c:v>400</c:v>
                </c:pt>
                <c:pt idx="26">
                  <c:v>426</c:v>
                </c:pt>
                <c:pt idx="27">
                  <c:v>450</c:v>
                </c:pt>
                <c:pt idx="28">
                  <c:v>471</c:v>
                </c:pt>
                <c:pt idx="29">
                  <c:v>485</c:v>
                </c:pt>
                <c:pt idx="30">
                  <c:v>534</c:v>
                </c:pt>
                <c:pt idx="31">
                  <c:v>581</c:v>
                </c:pt>
                <c:pt idx="32">
                  <c:v>682</c:v>
                </c:pt>
                <c:pt idx="33">
                  <c:v>701</c:v>
                </c:pt>
                <c:pt idx="34">
                  <c:v>715</c:v>
                </c:pt>
                <c:pt idx="35">
                  <c:v>728</c:v>
                </c:pt>
                <c:pt idx="36">
                  <c:v>742</c:v>
                </c:pt>
                <c:pt idx="37">
                  <c:v>769</c:v>
                </c:pt>
                <c:pt idx="38">
                  <c:v>835</c:v>
                </c:pt>
                <c:pt idx="39">
                  <c:v>863</c:v>
                </c:pt>
                <c:pt idx="40">
                  <c:v>977</c:v>
                </c:pt>
                <c:pt idx="41">
                  <c:v>1049</c:v>
                </c:pt>
                <c:pt idx="42">
                  <c:v>1089</c:v>
                </c:pt>
                <c:pt idx="43">
                  <c:v>1161</c:v>
                </c:pt>
                <c:pt idx="44">
                  <c:v>1173</c:v>
                </c:pt>
                <c:pt idx="45">
                  <c:v>1199</c:v>
                </c:pt>
                <c:pt idx="46">
                  <c:v>1244</c:v>
                </c:pt>
                <c:pt idx="47">
                  <c:v>1325</c:v>
                </c:pt>
                <c:pt idx="48">
                  <c:v>1360</c:v>
                </c:pt>
                <c:pt idx="49">
                  <c:v>1373</c:v>
                </c:pt>
                <c:pt idx="50">
                  <c:v>1379</c:v>
                </c:pt>
                <c:pt idx="51">
                  <c:v>1381</c:v>
                </c:pt>
                <c:pt idx="52">
                  <c:v>1384</c:v>
                </c:pt>
                <c:pt idx="53">
                  <c:v>1391</c:v>
                </c:pt>
                <c:pt idx="54">
                  <c:v>1396</c:v>
                </c:pt>
                <c:pt idx="55">
                  <c:v>1403</c:v>
                </c:pt>
                <c:pt idx="56">
                  <c:v>1407</c:v>
                </c:pt>
                <c:pt idx="57">
                  <c:v>1408</c:v>
                </c:pt>
                <c:pt idx="58">
                  <c:v>1413</c:v>
                </c:pt>
                <c:pt idx="59">
                  <c:v>1421</c:v>
                </c:pt>
                <c:pt idx="60">
                  <c:v>1429</c:v>
                </c:pt>
                <c:pt idx="61">
                  <c:v>1445</c:v>
                </c:pt>
                <c:pt idx="62">
                  <c:v>1455</c:v>
                </c:pt>
                <c:pt idx="63">
                  <c:v>1455</c:v>
                </c:pt>
                <c:pt idx="64">
                  <c:v>1457</c:v>
                </c:pt>
                <c:pt idx="65">
                  <c:v>1457</c:v>
                </c:pt>
                <c:pt idx="66">
                  <c:v>1465</c:v>
                </c:pt>
                <c:pt idx="67">
                  <c:v>1469</c:v>
                </c:pt>
                <c:pt idx="68">
                  <c:v>1477</c:v>
                </c:pt>
                <c:pt idx="69">
                  <c:v>1480</c:v>
                </c:pt>
                <c:pt idx="70">
                  <c:v>1493</c:v>
                </c:pt>
                <c:pt idx="71">
                  <c:v>1494</c:v>
                </c:pt>
                <c:pt idx="72">
                  <c:v>1495</c:v>
                </c:pt>
                <c:pt idx="73">
                  <c:v>1495</c:v>
                </c:pt>
                <c:pt idx="74">
                  <c:v>1496</c:v>
                </c:pt>
                <c:pt idx="75">
                  <c:v>1502</c:v>
                </c:pt>
                <c:pt idx="76">
                  <c:v>1503</c:v>
                </c:pt>
                <c:pt idx="77">
                  <c:v>1504</c:v>
                </c:pt>
                <c:pt idx="78">
                  <c:v>1509</c:v>
                </c:pt>
                <c:pt idx="79">
                  <c:v>1511</c:v>
                </c:pt>
                <c:pt idx="80">
                  <c:v>1513</c:v>
                </c:pt>
                <c:pt idx="81">
                  <c:v>1515</c:v>
                </c:pt>
                <c:pt idx="82">
                  <c:v>1520</c:v>
                </c:pt>
                <c:pt idx="83">
                  <c:v>1520</c:v>
                </c:pt>
                <c:pt idx="84">
                  <c:v>1521</c:v>
                </c:pt>
                <c:pt idx="85">
                  <c:v>1521</c:v>
                </c:pt>
                <c:pt idx="86">
                  <c:v>1522</c:v>
                </c:pt>
                <c:pt idx="87">
                  <c:v>1522</c:v>
                </c:pt>
                <c:pt idx="88">
                  <c:v>1525</c:v>
                </c:pt>
                <c:pt idx="89">
                  <c:v>1526</c:v>
                </c:pt>
                <c:pt idx="90">
                  <c:v>1526</c:v>
                </c:pt>
                <c:pt idx="91">
                  <c:v>1528</c:v>
                </c:pt>
                <c:pt idx="92">
                  <c:v>1528</c:v>
                </c:pt>
                <c:pt idx="93">
                  <c:v>1530</c:v>
                </c:pt>
                <c:pt idx="94">
                  <c:v>1531</c:v>
                </c:pt>
                <c:pt idx="95">
                  <c:v>1533</c:v>
                </c:pt>
                <c:pt idx="96">
                  <c:v>1541</c:v>
                </c:pt>
                <c:pt idx="97">
                  <c:v>1542</c:v>
                </c:pt>
                <c:pt idx="98">
                  <c:v>1545</c:v>
                </c:pt>
                <c:pt idx="99">
                  <c:v>1548</c:v>
                </c:pt>
                <c:pt idx="100">
                  <c:v>1552</c:v>
                </c:pt>
                <c:pt idx="101">
                  <c:v>1552</c:v>
                </c:pt>
                <c:pt idx="102">
                  <c:v>1561</c:v>
                </c:pt>
                <c:pt idx="103">
                  <c:v>1562</c:v>
                </c:pt>
                <c:pt idx="104">
                  <c:v>1576</c:v>
                </c:pt>
                <c:pt idx="105">
                  <c:v>1586</c:v>
                </c:pt>
                <c:pt idx="106">
                  <c:v>1587</c:v>
                </c:pt>
                <c:pt idx="107">
                  <c:v>1588</c:v>
                </c:pt>
                <c:pt idx="108">
                  <c:v>1589</c:v>
                </c:pt>
                <c:pt idx="109">
                  <c:v>1607</c:v>
                </c:pt>
                <c:pt idx="110">
                  <c:v>1630</c:v>
                </c:pt>
                <c:pt idx="111">
                  <c:v>1643</c:v>
                </c:pt>
                <c:pt idx="112">
                  <c:v>1657</c:v>
                </c:pt>
                <c:pt idx="113">
                  <c:v>1664</c:v>
                </c:pt>
                <c:pt idx="114">
                  <c:v>1665</c:v>
                </c:pt>
                <c:pt idx="115">
                  <c:v>1667</c:v>
                </c:pt>
                <c:pt idx="116">
                  <c:v>1687</c:v>
                </c:pt>
                <c:pt idx="117">
                  <c:v>1700</c:v>
                </c:pt>
                <c:pt idx="118">
                  <c:v>1720</c:v>
                </c:pt>
                <c:pt idx="119">
                  <c:v>1749</c:v>
                </c:pt>
                <c:pt idx="120">
                  <c:v>1764</c:v>
                </c:pt>
                <c:pt idx="121">
                  <c:v>1765</c:v>
                </c:pt>
                <c:pt idx="122">
                  <c:v>1767</c:v>
                </c:pt>
                <c:pt idx="123">
                  <c:v>1798</c:v>
                </c:pt>
                <c:pt idx="124">
                  <c:v>1851</c:v>
                </c:pt>
                <c:pt idx="125">
                  <c:v>1870</c:v>
                </c:pt>
                <c:pt idx="126">
                  <c:v>1893</c:v>
                </c:pt>
                <c:pt idx="127">
                  <c:v>1901</c:v>
                </c:pt>
                <c:pt idx="128">
                  <c:v>1902</c:v>
                </c:pt>
                <c:pt idx="129">
                  <c:v>1908</c:v>
                </c:pt>
                <c:pt idx="130">
                  <c:v>1927</c:v>
                </c:pt>
                <c:pt idx="131">
                  <c:v>1951</c:v>
                </c:pt>
                <c:pt idx="132">
                  <c:v>1965</c:v>
                </c:pt>
                <c:pt idx="133">
                  <c:v>1976</c:v>
                </c:pt>
                <c:pt idx="134">
                  <c:v>1979</c:v>
                </c:pt>
                <c:pt idx="135">
                  <c:v>1980</c:v>
                </c:pt>
                <c:pt idx="136">
                  <c:v>2021</c:v>
                </c:pt>
                <c:pt idx="137">
                  <c:v>2058</c:v>
                </c:pt>
                <c:pt idx="138">
                  <c:v>2089</c:v>
                </c:pt>
                <c:pt idx="139">
                  <c:v>2118</c:v>
                </c:pt>
                <c:pt idx="140">
                  <c:v>2141</c:v>
                </c:pt>
                <c:pt idx="141">
                  <c:v>2179</c:v>
                </c:pt>
                <c:pt idx="142">
                  <c:v>2181</c:v>
                </c:pt>
                <c:pt idx="143">
                  <c:v>2204</c:v>
                </c:pt>
                <c:pt idx="144">
                  <c:v>2245</c:v>
                </c:pt>
                <c:pt idx="145">
                  <c:v>2265</c:v>
                </c:pt>
                <c:pt idx="146">
                  <c:v>2292</c:v>
                </c:pt>
                <c:pt idx="147">
                  <c:v>2337</c:v>
                </c:pt>
                <c:pt idx="148">
                  <c:v>2344</c:v>
                </c:pt>
                <c:pt idx="149">
                  <c:v>2354</c:v>
                </c:pt>
                <c:pt idx="150">
                  <c:v>2368</c:v>
                </c:pt>
                <c:pt idx="151">
                  <c:v>2417</c:v>
                </c:pt>
                <c:pt idx="152">
                  <c:v>2480</c:v>
                </c:pt>
                <c:pt idx="153">
                  <c:v>2523</c:v>
                </c:pt>
                <c:pt idx="154">
                  <c:v>2566</c:v>
                </c:pt>
                <c:pt idx="155">
                  <c:v>2596</c:v>
                </c:pt>
                <c:pt idx="156">
                  <c:v>2599</c:v>
                </c:pt>
                <c:pt idx="157">
                  <c:v>2615</c:v>
                </c:pt>
                <c:pt idx="158">
                  <c:v>2690</c:v>
                </c:pt>
                <c:pt idx="159">
                  <c:v>2739</c:v>
                </c:pt>
                <c:pt idx="160">
                  <c:v>2801</c:v>
                </c:pt>
                <c:pt idx="161">
                  <c:v>2855</c:v>
                </c:pt>
                <c:pt idx="162">
                  <c:v>2902</c:v>
                </c:pt>
                <c:pt idx="163">
                  <c:v>2907</c:v>
                </c:pt>
                <c:pt idx="164">
                  <c:v>2922</c:v>
                </c:pt>
                <c:pt idx="165">
                  <c:v>3022</c:v>
                </c:pt>
                <c:pt idx="166">
                  <c:v>3102</c:v>
                </c:pt>
                <c:pt idx="167">
                  <c:v>3225</c:v>
                </c:pt>
                <c:pt idx="168">
                  <c:v>3316</c:v>
                </c:pt>
                <c:pt idx="169">
                  <c:v>3356</c:v>
                </c:pt>
                <c:pt idx="170">
                  <c:v>3424</c:v>
                </c:pt>
                <c:pt idx="171">
                  <c:v>3452</c:v>
                </c:pt>
                <c:pt idx="172">
                  <c:v>3536</c:v>
                </c:pt>
                <c:pt idx="173">
                  <c:v>3626</c:v>
                </c:pt>
                <c:pt idx="174">
                  <c:v>3728</c:v>
                </c:pt>
                <c:pt idx="175">
                  <c:v>3842</c:v>
                </c:pt>
                <c:pt idx="176">
                  <c:v>3876</c:v>
                </c:pt>
                <c:pt idx="177">
                  <c:v>3917</c:v>
                </c:pt>
                <c:pt idx="178">
                  <c:v>3989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39-4C59-A776-82EB92AC4F42}"/>
            </c:ext>
          </c:extLst>
        </c:ser>
        <c:ser>
          <c:idx val="1"/>
          <c:order val="1"/>
          <c:tx>
            <c:strRef>
              <c:f>Hárok3!$C$1</c:f>
              <c:strCache>
                <c:ptCount val="1"/>
                <c:pt idx="0">
                  <c:v>Deaths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Hárok3!$A$2:$A$180</c:f>
              <c:numCache>
                <c:formatCode>m/d/yyyy</c:formatCode>
                <c:ptCount val="179"/>
                <c:pt idx="0">
                  <c:v>43896</c:v>
                </c:pt>
                <c:pt idx="1">
                  <c:v>43897</c:v>
                </c:pt>
                <c:pt idx="2">
                  <c:v>43898</c:v>
                </c:pt>
                <c:pt idx="3">
                  <c:v>43899</c:v>
                </c:pt>
                <c:pt idx="4">
                  <c:v>43900</c:v>
                </c:pt>
                <c:pt idx="5">
                  <c:v>43901</c:v>
                </c:pt>
                <c:pt idx="6">
                  <c:v>43902</c:v>
                </c:pt>
                <c:pt idx="7">
                  <c:v>43903</c:v>
                </c:pt>
                <c:pt idx="8">
                  <c:v>43904</c:v>
                </c:pt>
                <c:pt idx="9">
                  <c:v>43905</c:v>
                </c:pt>
                <c:pt idx="10">
                  <c:v>43906</c:v>
                </c:pt>
                <c:pt idx="11">
                  <c:v>43907</c:v>
                </c:pt>
                <c:pt idx="12">
                  <c:v>43908</c:v>
                </c:pt>
                <c:pt idx="13">
                  <c:v>43909</c:v>
                </c:pt>
                <c:pt idx="14">
                  <c:v>43910</c:v>
                </c:pt>
                <c:pt idx="15">
                  <c:v>43911</c:v>
                </c:pt>
                <c:pt idx="16">
                  <c:v>43912</c:v>
                </c:pt>
                <c:pt idx="17">
                  <c:v>43913</c:v>
                </c:pt>
                <c:pt idx="18">
                  <c:v>43914</c:v>
                </c:pt>
                <c:pt idx="19">
                  <c:v>43915</c:v>
                </c:pt>
                <c:pt idx="20">
                  <c:v>43916</c:v>
                </c:pt>
                <c:pt idx="21">
                  <c:v>43917</c:v>
                </c:pt>
                <c:pt idx="22">
                  <c:v>43918</c:v>
                </c:pt>
                <c:pt idx="23">
                  <c:v>43919</c:v>
                </c:pt>
                <c:pt idx="24">
                  <c:v>43920</c:v>
                </c:pt>
                <c:pt idx="25">
                  <c:v>43921</c:v>
                </c:pt>
                <c:pt idx="26">
                  <c:v>43922</c:v>
                </c:pt>
                <c:pt idx="27">
                  <c:v>43923</c:v>
                </c:pt>
                <c:pt idx="28">
                  <c:v>43924</c:v>
                </c:pt>
                <c:pt idx="29">
                  <c:v>43925</c:v>
                </c:pt>
                <c:pt idx="30">
                  <c:v>43926</c:v>
                </c:pt>
                <c:pt idx="31">
                  <c:v>43927</c:v>
                </c:pt>
                <c:pt idx="32">
                  <c:v>43928</c:v>
                </c:pt>
                <c:pt idx="33">
                  <c:v>43929</c:v>
                </c:pt>
                <c:pt idx="34">
                  <c:v>43930</c:v>
                </c:pt>
                <c:pt idx="35">
                  <c:v>43931</c:v>
                </c:pt>
                <c:pt idx="36">
                  <c:v>43932</c:v>
                </c:pt>
                <c:pt idx="37">
                  <c:v>43933</c:v>
                </c:pt>
                <c:pt idx="38">
                  <c:v>43934</c:v>
                </c:pt>
                <c:pt idx="39">
                  <c:v>43935</c:v>
                </c:pt>
                <c:pt idx="40">
                  <c:v>43936</c:v>
                </c:pt>
                <c:pt idx="41">
                  <c:v>43937</c:v>
                </c:pt>
                <c:pt idx="42">
                  <c:v>43938</c:v>
                </c:pt>
                <c:pt idx="43">
                  <c:v>43939</c:v>
                </c:pt>
                <c:pt idx="44">
                  <c:v>43940</c:v>
                </c:pt>
                <c:pt idx="45">
                  <c:v>43941</c:v>
                </c:pt>
                <c:pt idx="46">
                  <c:v>43942</c:v>
                </c:pt>
                <c:pt idx="47">
                  <c:v>43943</c:v>
                </c:pt>
                <c:pt idx="48">
                  <c:v>43944</c:v>
                </c:pt>
                <c:pt idx="49">
                  <c:v>43945</c:v>
                </c:pt>
                <c:pt idx="50">
                  <c:v>43946</c:v>
                </c:pt>
                <c:pt idx="51">
                  <c:v>43947</c:v>
                </c:pt>
                <c:pt idx="52">
                  <c:v>43948</c:v>
                </c:pt>
                <c:pt idx="53">
                  <c:v>43949</c:v>
                </c:pt>
                <c:pt idx="54">
                  <c:v>43950</c:v>
                </c:pt>
                <c:pt idx="55">
                  <c:v>43951</c:v>
                </c:pt>
                <c:pt idx="56">
                  <c:v>43952</c:v>
                </c:pt>
                <c:pt idx="57">
                  <c:v>43953</c:v>
                </c:pt>
                <c:pt idx="58">
                  <c:v>43954</c:v>
                </c:pt>
                <c:pt idx="59">
                  <c:v>43955</c:v>
                </c:pt>
                <c:pt idx="60">
                  <c:v>43956</c:v>
                </c:pt>
                <c:pt idx="61">
                  <c:v>43957</c:v>
                </c:pt>
                <c:pt idx="62">
                  <c:v>43958</c:v>
                </c:pt>
                <c:pt idx="63">
                  <c:v>43959</c:v>
                </c:pt>
                <c:pt idx="64">
                  <c:v>43960</c:v>
                </c:pt>
                <c:pt idx="65">
                  <c:v>43961</c:v>
                </c:pt>
                <c:pt idx="66">
                  <c:v>43962</c:v>
                </c:pt>
                <c:pt idx="67">
                  <c:v>43963</c:v>
                </c:pt>
                <c:pt idx="68">
                  <c:v>43964</c:v>
                </c:pt>
                <c:pt idx="69">
                  <c:v>43965</c:v>
                </c:pt>
                <c:pt idx="70">
                  <c:v>43966</c:v>
                </c:pt>
                <c:pt idx="71">
                  <c:v>43967</c:v>
                </c:pt>
                <c:pt idx="72">
                  <c:v>43968</c:v>
                </c:pt>
                <c:pt idx="73">
                  <c:v>43969</c:v>
                </c:pt>
                <c:pt idx="74">
                  <c:v>43970</c:v>
                </c:pt>
                <c:pt idx="75">
                  <c:v>43971</c:v>
                </c:pt>
                <c:pt idx="76">
                  <c:v>43972</c:v>
                </c:pt>
                <c:pt idx="77">
                  <c:v>43973</c:v>
                </c:pt>
                <c:pt idx="78">
                  <c:v>43974</c:v>
                </c:pt>
                <c:pt idx="79">
                  <c:v>43975</c:v>
                </c:pt>
                <c:pt idx="80">
                  <c:v>43976</c:v>
                </c:pt>
                <c:pt idx="81">
                  <c:v>43977</c:v>
                </c:pt>
                <c:pt idx="82">
                  <c:v>43978</c:v>
                </c:pt>
                <c:pt idx="83">
                  <c:v>43979</c:v>
                </c:pt>
                <c:pt idx="84">
                  <c:v>43980</c:v>
                </c:pt>
                <c:pt idx="85">
                  <c:v>43981</c:v>
                </c:pt>
                <c:pt idx="86">
                  <c:v>43982</c:v>
                </c:pt>
                <c:pt idx="87">
                  <c:v>43983</c:v>
                </c:pt>
                <c:pt idx="88">
                  <c:v>43984</c:v>
                </c:pt>
                <c:pt idx="89">
                  <c:v>43985</c:v>
                </c:pt>
                <c:pt idx="90">
                  <c:v>43986</c:v>
                </c:pt>
                <c:pt idx="91">
                  <c:v>43987</c:v>
                </c:pt>
                <c:pt idx="92">
                  <c:v>43988</c:v>
                </c:pt>
                <c:pt idx="93">
                  <c:v>43989</c:v>
                </c:pt>
                <c:pt idx="94">
                  <c:v>43990</c:v>
                </c:pt>
                <c:pt idx="95">
                  <c:v>43991</c:v>
                </c:pt>
                <c:pt idx="96">
                  <c:v>43992</c:v>
                </c:pt>
                <c:pt idx="97">
                  <c:v>43993</c:v>
                </c:pt>
                <c:pt idx="98">
                  <c:v>43994</c:v>
                </c:pt>
                <c:pt idx="99">
                  <c:v>43995</c:v>
                </c:pt>
                <c:pt idx="100">
                  <c:v>43996</c:v>
                </c:pt>
                <c:pt idx="101">
                  <c:v>43997</c:v>
                </c:pt>
                <c:pt idx="102">
                  <c:v>43998</c:v>
                </c:pt>
                <c:pt idx="103">
                  <c:v>43999</c:v>
                </c:pt>
                <c:pt idx="104">
                  <c:v>44000</c:v>
                </c:pt>
                <c:pt idx="105">
                  <c:v>44001</c:v>
                </c:pt>
                <c:pt idx="106">
                  <c:v>44002</c:v>
                </c:pt>
                <c:pt idx="107">
                  <c:v>44003</c:v>
                </c:pt>
                <c:pt idx="108">
                  <c:v>44004</c:v>
                </c:pt>
                <c:pt idx="109">
                  <c:v>44005</c:v>
                </c:pt>
                <c:pt idx="110">
                  <c:v>44006</c:v>
                </c:pt>
                <c:pt idx="111">
                  <c:v>44007</c:v>
                </c:pt>
                <c:pt idx="112">
                  <c:v>44008</c:v>
                </c:pt>
                <c:pt idx="113">
                  <c:v>44009</c:v>
                </c:pt>
                <c:pt idx="114">
                  <c:v>44010</c:v>
                </c:pt>
                <c:pt idx="115">
                  <c:v>44011</c:v>
                </c:pt>
                <c:pt idx="116">
                  <c:v>44012</c:v>
                </c:pt>
                <c:pt idx="117">
                  <c:v>44013</c:v>
                </c:pt>
                <c:pt idx="118">
                  <c:v>44014</c:v>
                </c:pt>
                <c:pt idx="119">
                  <c:v>44015</c:v>
                </c:pt>
                <c:pt idx="120">
                  <c:v>44016</c:v>
                </c:pt>
                <c:pt idx="121">
                  <c:v>44017</c:v>
                </c:pt>
                <c:pt idx="122">
                  <c:v>44018</c:v>
                </c:pt>
                <c:pt idx="123">
                  <c:v>44019</c:v>
                </c:pt>
                <c:pt idx="124">
                  <c:v>44020</c:v>
                </c:pt>
                <c:pt idx="125">
                  <c:v>44021</c:v>
                </c:pt>
                <c:pt idx="126">
                  <c:v>44022</c:v>
                </c:pt>
                <c:pt idx="127">
                  <c:v>44023</c:v>
                </c:pt>
                <c:pt idx="128">
                  <c:v>44024</c:v>
                </c:pt>
                <c:pt idx="129">
                  <c:v>44025</c:v>
                </c:pt>
                <c:pt idx="130">
                  <c:v>44026</c:v>
                </c:pt>
                <c:pt idx="131">
                  <c:v>44027</c:v>
                </c:pt>
                <c:pt idx="132">
                  <c:v>44028</c:v>
                </c:pt>
                <c:pt idx="133">
                  <c:v>44029</c:v>
                </c:pt>
                <c:pt idx="134">
                  <c:v>44030</c:v>
                </c:pt>
                <c:pt idx="135">
                  <c:v>44031</c:v>
                </c:pt>
                <c:pt idx="136">
                  <c:v>44032</c:v>
                </c:pt>
                <c:pt idx="137">
                  <c:v>44033</c:v>
                </c:pt>
                <c:pt idx="138">
                  <c:v>44034</c:v>
                </c:pt>
                <c:pt idx="139">
                  <c:v>44035</c:v>
                </c:pt>
                <c:pt idx="140">
                  <c:v>44036</c:v>
                </c:pt>
                <c:pt idx="141">
                  <c:v>44037</c:v>
                </c:pt>
                <c:pt idx="142">
                  <c:v>44038</c:v>
                </c:pt>
                <c:pt idx="143">
                  <c:v>44039</c:v>
                </c:pt>
                <c:pt idx="144">
                  <c:v>44040</c:v>
                </c:pt>
                <c:pt idx="145">
                  <c:v>44041</c:v>
                </c:pt>
                <c:pt idx="146">
                  <c:v>44042</c:v>
                </c:pt>
                <c:pt idx="147">
                  <c:v>44043</c:v>
                </c:pt>
                <c:pt idx="148">
                  <c:v>44044</c:v>
                </c:pt>
                <c:pt idx="149">
                  <c:v>44045</c:v>
                </c:pt>
                <c:pt idx="150">
                  <c:v>44046</c:v>
                </c:pt>
                <c:pt idx="151">
                  <c:v>44047</c:v>
                </c:pt>
                <c:pt idx="152">
                  <c:v>44048</c:v>
                </c:pt>
                <c:pt idx="153">
                  <c:v>44049</c:v>
                </c:pt>
                <c:pt idx="154">
                  <c:v>44050</c:v>
                </c:pt>
                <c:pt idx="155">
                  <c:v>44051</c:v>
                </c:pt>
                <c:pt idx="156">
                  <c:v>44052</c:v>
                </c:pt>
                <c:pt idx="157">
                  <c:v>44053</c:v>
                </c:pt>
                <c:pt idx="158">
                  <c:v>44054</c:v>
                </c:pt>
                <c:pt idx="159">
                  <c:v>44055</c:v>
                </c:pt>
                <c:pt idx="160">
                  <c:v>44056</c:v>
                </c:pt>
                <c:pt idx="161">
                  <c:v>44057</c:v>
                </c:pt>
                <c:pt idx="162">
                  <c:v>44058</c:v>
                </c:pt>
                <c:pt idx="163">
                  <c:v>44059</c:v>
                </c:pt>
                <c:pt idx="164">
                  <c:v>44060</c:v>
                </c:pt>
                <c:pt idx="165">
                  <c:v>44061</c:v>
                </c:pt>
                <c:pt idx="166">
                  <c:v>44062</c:v>
                </c:pt>
                <c:pt idx="167">
                  <c:v>44063</c:v>
                </c:pt>
                <c:pt idx="168">
                  <c:v>44064</c:v>
                </c:pt>
                <c:pt idx="169">
                  <c:v>44065</c:v>
                </c:pt>
                <c:pt idx="170">
                  <c:v>44066</c:v>
                </c:pt>
                <c:pt idx="171">
                  <c:v>44067</c:v>
                </c:pt>
                <c:pt idx="172">
                  <c:v>44068</c:v>
                </c:pt>
                <c:pt idx="173">
                  <c:v>44069</c:v>
                </c:pt>
                <c:pt idx="174">
                  <c:v>44070</c:v>
                </c:pt>
                <c:pt idx="175">
                  <c:v>44071</c:v>
                </c:pt>
                <c:pt idx="176">
                  <c:v>44072</c:v>
                </c:pt>
                <c:pt idx="177">
                  <c:v>44073</c:v>
                </c:pt>
                <c:pt idx="178">
                  <c:v>44074</c:v>
                </c:pt>
              </c:numCache>
            </c:numRef>
          </c:cat>
          <c:val>
            <c:numRef>
              <c:f>Hárok3!$C$2:$C$180</c:f>
              <c:numCache>
                <c:formatCode>General</c:formatCode>
                <c:ptCount val="17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6</c:v>
                </c:pt>
                <c:pt idx="40">
                  <c:v>8</c:v>
                </c:pt>
                <c:pt idx="41">
                  <c:v>9</c:v>
                </c:pt>
                <c:pt idx="42">
                  <c:v>11</c:v>
                </c:pt>
                <c:pt idx="43">
                  <c:v>12</c:v>
                </c:pt>
                <c:pt idx="44">
                  <c:v>13</c:v>
                </c:pt>
                <c:pt idx="45">
                  <c:v>14</c:v>
                </c:pt>
                <c:pt idx="46">
                  <c:v>14</c:v>
                </c:pt>
                <c:pt idx="47">
                  <c:v>15</c:v>
                </c:pt>
                <c:pt idx="48">
                  <c:v>17</c:v>
                </c:pt>
                <c:pt idx="49">
                  <c:v>17</c:v>
                </c:pt>
                <c:pt idx="50">
                  <c:v>18</c:v>
                </c:pt>
                <c:pt idx="51">
                  <c:v>18</c:v>
                </c:pt>
                <c:pt idx="52">
                  <c:v>20</c:v>
                </c:pt>
                <c:pt idx="53">
                  <c:v>21</c:v>
                </c:pt>
                <c:pt idx="54">
                  <c:v>23</c:v>
                </c:pt>
                <c:pt idx="55">
                  <c:v>23</c:v>
                </c:pt>
                <c:pt idx="56">
                  <c:v>24</c:v>
                </c:pt>
                <c:pt idx="57">
                  <c:v>24</c:v>
                </c:pt>
                <c:pt idx="58">
                  <c:v>25</c:v>
                </c:pt>
                <c:pt idx="59">
                  <c:v>25</c:v>
                </c:pt>
                <c:pt idx="60">
                  <c:v>25</c:v>
                </c:pt>
                <c:pt idx="61">
                  <c:v>26</c:v>
                </c:pt>
                <c:pt idx="62">
                  <c:v>26</c:v>
                </c:pt>
                <c:pt idx="63">
                  <c:v>26</c:v>
                </c:pt>
                <c:pt idx="64">
                  <c:v>26</c:v>
                </c:pt>
                <c:pt idx="65">
                  <c:v>26</c:v>
                </c:pt>
                <c:pt idx="66">
                  <c:v>27</c:v>
                </c:pt>
                <c:pt idx="67">
                  <c:v>27</c:v>
                </c:pt>
                <c:pt idx="68">
                  <c:v>27</c:v>
                </c:pt>
                <c:pt idx="69">
                  <c:v>27</c:v>
                </c:pt>
                <c:pt idx="70">
                  <c:v>28</c:v>
                </c:pt>
                <c:pt idx="71">
                  <c:v>28</c:v>
                </c:pt>
                <c:pt idx="72">
                  <c:v>28</c:v>
                </c:pt>
                <c:pt idx="73">
                  <c:v>28</c:v>
                </c:pt>
                <c:pt idx="74">
                  <c:v>28</c:v>
                </c:pt>
                <c:pt idx="75">
                  <c:v>28</c:v>
                </c:pt>
                <c:pt idx="76">
                  <c:v>28</c:v>
                </c:pt>
                <c:pt idx="77">
                  <c:v>28</c:v>
                </c:pt>
                <c:pt idx="78">
                  <c:v>28</c:v>
                </c:pt>
                <c:pt idx="79">
                  <c:v>28</c:v>
                </c:pt>
                <c:pt idx="80">
                  <c:v>28</c:v>
                </c:pt>
                <c:pt idx="81">
                  <c:v>28</c:v>
                </c:pt>
                <c:pt idx="82">
                  <c:v>28</c:v>
                </c:pt>
                <c:pt idx="83">
                  <c:v>28</c:v>
                </c:pt>
                <c:pt idx="84">
                  <c:v>28</c:v>
                </c:pt>
                <c:pt idx="85">
                  <c:v>28</c:v>
                </c:pt>
                <c:pt idx="86">
                  <c:v>28</c:v>
                </c:pt>
                <c:pt idx="87">
                  <c:v>28</c:v>
                </c:pt>
                <c:pt idx="88">
                  <c:v>28</c:v>
                </c:pt>
                <c:pt idx="89">
                  <c:v>28</c:v>
                </c:pt>
                <c:pt idx="90">
                  <c:v>28</c:v>
                </c:pt>
                <c:pt idx="91">
                  <c:v>28</c:v>
                </c:pt>
                <c:pt idx="92">
                  <c:v>28</c:v>
                </c:pt>
                <c:pt idx="93">
                  <c:v>28</c:v>
                </c:pt>
                <c:pt idx="94">
                  <c:v>28</c:v>
                </c:pt>
                <c:pt idx="95">
                  <c:v>28</c:v>
                </c:pt>
                <c:pt idx="96">
                  <c:v>28</c:v>
                </c:pt>
                <c:pt idx="97">
                  <c:v>28</c:v>
                </c:pt>
                <c:pt idx="98">
                  <c:v>28</c:v>
                </c:pt>
                <c:pt idx="99">
                  <c:v>28</c:v>
                </c:pt>
                <c:pt idx="100">
                  <c:v>28</c:v>
                </c:pt>
                <c:pt idx="101">
                  <c:v>28</c:v>
                </c:pt>
                <c:pt idx="102">
                  <c:v>28</c:v>
                </c:pt>
                <c:pt idx="103">
                  <c:v>28</c:v>
                </c:pt>
                <c:pt idx="104">
                  <c:v>28</c:v>
                </c:pt>
                <c:pt idx="105">
                  <c:v>28</c:v>
                </c:pt>
                <c:pt idx="106">
                  <c:v>28</c:v>
                </c:pt>
                <c:pt idx="107">
                  <c:v>28</c:v>
                </c:pt>
                <c:pt idx="108">
                  <c:v>28</c:v>
                </c:pt>
                <c:pt idx="109">
                  <c:v>28</c:v>
                </c:pt>
                <c:pt idx="110">
                  <c:v>28</c:v>
                </c:pt>
                <c:pt idx="111">
                  <c:v>28</c:v>
                </c:pt>
                <c:pt idx="112">
                  <c:v>28</c:v>
                </c:pt>
                <c:pt idx="113">
                  <c:v>28</c:v>
                </c:pt>
                <c:pt idx="114">
                  <c:v>28</c:v>
                </c:pt>
                <c:pt idx="115">
                  <c:v>28</c:v>
                </c:pt>
                <c:pt idx="116">
                  <c:v>28</c:v>
                </c:pt>
                <c:pt idx="117">
                  <c:v>28</c:v>
                </c:pt>
                <c:pt idx="118">
                  <c:v>28</c:v>
                </c:pt>
                <c:pt idx="119">
                  <c:v>28</c:v>
                </c:pt>
                <c:pt idx="120">
                  <c:v>28</c:v>
                </c:pt>
                <c:pt idx="121">
                  <c:v>28</c:v>
                </c:pt>
                <c:pt idx="122">
                  <c:v>28</c:v>
                </c:pt>
                <c:pt idx="123">
                  <c:v>28</c:v>
                </c:pt>
                <c:pt idx="124">
                  <c:v>28</c:v>
                </c:pt>
                <c:pt idx="125">
                  <c:v>28</c:v>
                </c:pt>
                <c:pt idx="126">
                  <c:v>28</c:v>
                </c:pt>
                <c:pt idx="127">
                  <c:v>28</c:v>
                </c:pt>
                <c:pt idx="128">
                  <c:v>28</c:v>
                </c:pt>
                <c:pt idx="129">
                  <c:v>28</c:v>
                </c:pt>
                <c:pt idx="130">
                  <c:v>28</c:v>
                </c:pt>
                <c:pt idx="131">
                  <c:v>28</c:v>
                </c:pt>
                <c:pt idx="132">
                  <c:v>28</c:v>
                </c:pt>
                <c:pt idx="133">
                  <c:v>28</c:v>
                </c:pt>
                <c:pt idx="134">
                  <c:v>28</c:v>
                </c:pt>
                <c:pt idx="135">
                  <c:v>28</c:v>
                </c:pt>
                <c:pt idx="136">
                  <c:v>28</c:v>
                </c:pt>
                <c:pt idx="137">
                  <c:v>28</c:v>
                </c:pt>
                <c:pt idx="138">
                  <c:v>28</c:v>
                </c:pt>
                <c:pt idx="139">
                  <c:v>28</c:v>
                </c:pt>
                <c:pt idx="140">
                  <c:v>28</c:v>
                </c:pt>
                <c:pt idx="141">
                  <c:v>28</c:v>
                </c:pt>
                <c:pt idx="142">
                  <c:v>28</c:v>
                </c:pt>
                <c:pt idx="143">
                  <c:v>28</c:v>
                </c:pt>
                <c:pt idx="144">
                  <c:v>28</c:v>
                </c:pt>
                <c:pt idx="145">
                  <c:v>28</c:v>
                </c:pt>
                <c:pt idx="146">
                  <c:v>29</c:v>
                </c:pt>
                <c:pt idx="147">
                  <c:v>29</c:v>
                </c:pt>
                <c:pt idx="148">
                  <c:v>29</c:v>
                </c:pt>
                <c:pt idx="149">
                  <c:v>29</c:v>
                </c:pt>
                <c:pt idx="150">
                  <c:v>29</c:v>
                </c:pt>
                <c:pt idx="151">
                  <c:v>29</c:v>
                </c:pt>
                <c:pt idx="152">
                  <c:v>29</c:v>
                </c:pt>
                <c:pt idx="153">
                  <c:v>31</c:v>
                </c:pt>
                <c:pt idx="154">
                  <c:v>31</c:v>
                </c:pt>
                <c:pt idx="155">
                  <c:v>31</c:v>
                </c:pt>
                <c:pt idx="156">
                  <c:v>31</c:v>
                </c:pt>
                <c:pt idx="157">
                  <c:v>31</c:v>
                </c:pt>
                <c:pt idx="158">
                  <c:v>31</c:v>
                </c:pt>
                <c:pt idx="159">
                  <c:v>31</c:v>
                </c:pt>
                <c:pt idx="160">
                  <c:v>31</c:v>
                </c:pt>
                <c:pt idx="161">
                  <c:v>31</c:v>
                </c:pt>
                <c:pt idx="162">
                  <c:v>31</c:v>
                </c:pt>
                <c:pt idx="163">
                  <c:v>31</c:v>
                </c:pt>
                <c:pt idx="164">
                  <c:v>31</c:v>
                </c:pt>
                <c:pt idx="165">
                  <c:v>33</c:v>
                </c:pt>
                <c:pt idx="166">
                  <c:v>33</c:v>
                </c:pt>
                <c:pt idx="167">
                  <c:v>33</c:v>
                </c:pt>
                <c:pt idx="168">
                  <c:v>33</c:v>
                </c:pt>
                <c:pt idx="169">
                  <c:v>33</c:v>
                </c:pt>
                <c:pt idx="170">
                  <c:v>33</c:v>
                </c:pt>
                <c:pt idx="171">
                  <c:v>33</c:v>
                </c:pt>
                <c:pt idx="172">
                  <c:v>33</c:v>
                </c:pt>
                <c:pt idx="173">
                  <c:v>33</c:v>
                </c:pt>
                <c:pt idx="174">
                  <c:v>33</c:v>
                </c:pt>
                <c:pt idx="175">
                  <c:v>33</c:v>
                </c:pt>
                <c:pt idx="176">
                  <c:v>33</c:v>
                </c:pt>
                <c:pt idx="177">
                  <c:v>33</c:v>
                </c:pt>
                <c:pt idx="178">
                  <c:v>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39-4C59-A776-82EB92AC4F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7665064"/>
        <c:axId val="497668672"/>
      </c:lineChart>
      <c:dateAx>
        <c:axId val="49766506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97668672"/>
        <c:crosses val="autoZero"/>
        <c:auto val="1"/>
        <c:lblOffset val="100"/>
        <c:baseTimeUnit val="days"/>
        <c:majorUnit val="18"/>
        <c:majorTimeUnit val="days"/>
      </c:dateAx>
      <c:valAx>
        <c:axId val="497668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97665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Hárok4!$B$1</c:f>
              <c:strCache>
                <c:ptCount val="1"/>
                <c:pt idx="0">
                  <c:v>Cases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Hárok4!$A$2:$A$397</c:f>
              <c:numCache>
                <c:formatCode>m/d/yyyy</c:formatCode>
                <c:ptCount val="396"/>
                <c:pt idx="0">
                  <c:v>43896</c:v>
                </c:pt>
                <c:pt idx="1">
                  <c:v>43897</c:v>
                </c:pt>
                <c:pt idx="2">
                  <c:v>43898</c:v>
                </c:pt>
                <c:pt idx="3">
                  <c:v>43899</c:v>
                </c:pt>
                <c:pt idx="4">
                  <c:v>43900</c:v>
                </c:pt>
                <c:pt idx="5">
                  <c:v>43901</c:v>
                </c:pt>
                <c:pt idx="6">
                  <c:v>43902</c:v>
                </c:pt>
                <c:pt idx="7">
                  <c:v>43903</c:v>
                </c:pt>
                <c:pt idx="8">
                  <c:v>43904</c:v>
                </c:pt>
                <c:pt idx="9">
                  <c:v>43905</c:v>
                </c:pt>
                <c:pt idx="10">
                  <c:v>43906</c:v>
                </c:pt>
                <c:pt idx="11">
                  <c:v>43907</c:v>
                </c:pt>
                <c:pt idx="12">
                  <c:v>43908</c:v>
                </c:pt>
                <c:pt idx="13">
                  <c:v>43909</c:v>
                </c:pt>
                <c:pt idx="14">
                  <c:v>43910</c:v>
                </c:pt>
                <c:pt idx="15">
                  <c:v>43911</c:v>
                </c:pt>
                <c:pt idx="16">
                  <c:v>43912</c:v>
                </c:pt>
                <c:pt idx="17">
                  <c:v>43913</c:v>
                </c:pt>
                <c:pt idx="18">
                  <c:v>43914</c:v>
                </c:pt>
                <c:pt idx="19">
                  <c:v>43915</c:v>
                </c:pt>
                <c:pt idx="20">
                  <c:v>43916</c:v>
                </c:pt>
                <c:pt idx="21">
                  <c:v>43917</c:v>
                </c:pt>
                <c:pt idx="22">
                  <c:v>43918</c:v>
                </c:pt>
                <c:pt idx="23">
                  <c:v>43919</c:v>
                </c:pt>
                <c:pt idx="24">
                  <c:v>43920</c:v>
                </c:pt>
                <c:pt idx="25">
                  <c:v>43921</c:v>
                </c:pt>
                <c:pt idx="26">
                  <c:v>43922</c:v>
                </c:pt>
                <c:pt idx="27">
                  <c:v>43923</c:v>
                </c:pt>
                <c:pt idx="28">
                  <c:v>43924</c:v>
                </c:pt>
                <c:pt idx="29">
                  <c:v>43925</c:v>
                </c:pt>
                <c:pt idx="30">
                  <c:v>43926</c:v>
                </c:pt>
                <c:pt idx="31">
                  <c:v>43927</c:v>
                </c:pt>
                <c:pt idx="32">
                  <c:v>43928</c:v>
                </c:pt>
                <c:pt idx="33">
                  <c:v>43929</c:v>
                </c:pt>
                <c:pt idx="34">
                  <c:v>43930</c:v>
                </c:pt>
                <c:pt idx="35">
                  <c:v>43931</c:v>
                </c:pt>
                <c:pt idx="36">
                  <c:v>43932</c:v>
                </c:pt>
                <c:pt idx="37">
                  <c:v>43933</c:v>
                </c:pt>
                <c:pt idx="38">
                  <c:v>43934</c:v>
                </c:pt>
                <c:pt idx="39">
                  <c:v>43935</c:v>
                </c:pt>
                <c:pt idx="40">
                  <c:v>43936</c:v>
                </c:pt>
                <c:pt idx="41">
                  <c:v>43937</c:v>
                </c:pt>
                <c:pt idx="42">
                  <c:v>43938</c:v>
                </c:pt>
                <c:pt idx="43">
                  <c:v>43939</c:v>
                </c:pt>
                <c:pt idx="44">
                  <c:v>43940</c:v>
                </c:pt>
                <c:pt idx="45">
                  <c:v>43941</c:v>
                </c:pt>
                <c:pt idx="46">
                  <c:v>43942</c:v>
                </c:pt>
                <c:pt idx="47">
                  <c:v>43943</c:v>
                </c:pt>
                <c:pt idx="48">
                  <c:v>43944</c:v>
                </c:pt>
                <c:pt idx="49">
                  <c:v>43945</c:v>
                </c:pt>
                <c:pt idx="50">
                  <c:v>43946</c:v>
                </c:pt>
                <c:pt idx="51">
                  <c:v>43947</c:v>
                </c:pt>
                <c:pt idx="52">
                  <c:v>43948</c:v>
                </c:pt>
                <c:pt idx="53">
                  <c:v>43949</c:v>
                </c:pt>
                <c:pt idx="54">
                  <c:v>43950</c:v>
                </c:pt>
                <c:pt idx="55">
                  <c:v>43951</c:v>
                </c:pt>
                <c:pt idx="56">
                  <c:v>43952</c:v>
                </c:pt>
                <c:pt idx="57">
                  <c:v>43953</c:v>
                </c:pt>
                <c:pt idx="58">
                  <c:v>43954</c:v>
                </c:pt>
                <c:pt idx="59">
                  <c:v>43955</c:v>
                </c:pt>
                <c:pt idx="60">
                  <c:v>43956</c:v>
                </c:pt>
                <c:pt idx="61">
                  <c:v>43957</c:v>
                </c:pt>
                <c:pt idx="62">
                  <c:v>43958</c:v>
                </c:pt>
                <c:pt idx="63">
                  <c:v>43959</c:v>
                </c:pt>
                <c:pt idx="64">
                  <c:v>43960</c:v>
                </c:pt>
                <c:pt idx="65">
                  <c:v>43961</c:v>
                </c:pt>
                <c:pt idx="66">
                  <c:v>43962</c:v>
                </c:pt>
                <c:pt idx="67">
                  <c:v>43963</c:v>
                </c:pt>
                <c:pt idx="68">
                  <c:v>43964</c:v>
                </c:pt>
                <c:pt idx="69">
                  <c:v>43965</c:v>
                </c:pt>
                <c:pt idx="70">
                  <c:v>43966</c:v>
                </c:pt>
                <c:pt idx="71">
                  <c:v>43967</c:v>
                </c:pt>
                <c:pt idx="72">
                  <c:v>43968</c:v>
                </c:pt>
                <c:pt idx="73">
                  <c:v>43969</c:v>
                </c:pt>
                <c:pt idx="74">
                  <c:v>43970</c:v>
                </c:pt>
                <c:pt idx="75">
                  <c:v>43971</c:v>
                </c:pt>
                <c:pt idx="76">
                  <c:v>43972</c:v>
                </c:pt>
                <c:pt idx="77">
                  <c:v>43973</c:v>
                </c:pt>
                <c:pt idx="78">
                  <c:v>43974</c:v>
                </c:pt>
                <c:pt idx="79">
                  <c:v>43975</c:v>
                </c:pt>
                <c:pt idx="80">
                  <c:v>43976</c:v>
                </c:pt>
                <c:pt idx="81">
                  <c:v>43977</c:v>
                </c:pt>
                <c:pt idx="82">
                  <c:v>43978</c:v>
                </c:pt>
                <c:pt idx="83">
                  <c:v>43979</c:v>
                </c:pt>
                <c:pt idx="84">
                  <c:v>43980</c:v>
                </c:pt>
                <c:pt idx="85">
                  <c:v>43981</c:v>
                </c:pt>
                <c:pt idx="86">
                  <c:v>43982</c:v>
                </c:pt>
                <c:pt idx="87">
                  <c:v>43983</c:v>
                </c:pt>
                <c:pt idx="88">
                  <c:v>43984</c:v>
                </c:pt>
                <c:pt idx="89">
                  <c:v>43985</c:v>
                </c:pt>
                <c:pt idx="90">
                  <c:v>43986</c:v>
                </c:pt>
                <c:pt idx="91">
                  <c:v>43987</c:v>
                </c:pt>
                <c:pt idx="92">
                  <c:v>43988</c:v>
                </c:pt>
                <c:pt idx="93">
                  <c:v>43989</c:v>
                </c:pt>
                <c:pt idx="94">
                  <c:v>43990</c:v>
                </c:pt>
                <c:pt idx="95">
                  <c:v>43991</c:v>
                </c:pt>
                <c:pt idx="96">
                  <c:v>43992</c:v>
                </c:pt>
                <c:pt idx="97">
                  <c:v>43993</c:v>
                </c:pt>
                <c:pt idx="98">
                  <c:v>43994</c:v>
                </c:pt>
                <c:pt idx="99">
                  <c:v>43995</c:v>
                </c:pt>
                <c:pt idx="100">
                  <c:v>43996</c:v>
                </c:pt>
                <c:pt idx="101">
                  <c:v>43997</c:v>
                </c:pt>
                <c:pt idx="102">
                  <c:v>43998</c:v>
                </c:pt>
                <c:pt idx="103">
                  <c:v>43999</c:v>
                </c:pt>
                <c:pt idx="104">
                  <c:v>44000</c:v>
                </c:pt>
                <c:pt idx="105">
                  <c:v>44001</c:v>
                </c:pt>
                <c:pt idx="106">
                  <c:v>44002</c:v>
                </c:pt>
                <c:pt idx="107">
                  <c:v>44003</c:v>
                </c:pt>
                <c:pt idx="108">
                  <c:v>44004</c:v>
                </c:pt>
                <c:pt idx="109">
                  <c:v>44005</c:v>
                </c:pt>
                <c:pt idx="110">
                  <c:v>44006</c:v>
                </c:pt>
                <c:pt idx="111">
                  <c:v>44007</c:v>
                </c:pt>
                <c:pt idx="112">
                  <c:v>44008</c:v>
                </c:pt>
                <c:pt idx="113">
                  <c:v>44009</c:v>
                </c:pt>
                <c:pt idx="114">
                  <c:v>44010</c:v>
                </c:pt>
                <c:pt idx="115">
                  <c:v>44011</c:v>
                </c:pt>
                <c:pt idx="116">
                  <c:v>44012</c:v>
                </c:pt>
                <c:pt idx="117">
                  <c:v>44013</c:v>
                </c:pt>
                <c:pt idx="118">
                  <c:v>44014</c:v>
                </c:pt>
                <c:pt idx="119">
                  <c:v>44015</c:v>
                </c:pt>
                <c:pt idx="120">
                  <c:v>44016</c:v>
                </c:pt>
                <c:pt idx="121">
                  <c:v>44017</c:v>
                </c:pt>
                <c:pt idx="122">
                  <c:v>44018</c:v>
                </c:pt>
                <c:pt idx="123">
                  <c:v>44019</c:v>
                </c:pt>
                <c:pt idx="124">
                  <c:v>44020</c:v>
                </c:pt>
                <c:pt idx="125">
                  <c:v>44021</c:v>
                </c:pt>
                <c:pt idx="126">
                  <c:v>44022</c:v>
                </c:pt>
                <c:pt idx="127">
                  <c:v>44023</c:v>
                </c:pt>
                <c:pt idx="128">
                  <c:v>44024</c:v>
                </c:pt>
                <c:pt idx="129">
                  <c:v>44025</c:v>
                </c:pt>
                <c:pt idx="130">
                  <c:v>44026</c:v>
                </c:pt>
                <c:pt idx="131">
                  <c:v>44027</c:v>
                </c:pt>
                <c:pt idx="132">
                  <c:v>44028</c:v>
                </c:pt>
                <c:pt idx="133">
                  <c:v>44029</c:v>
                </c:pt>
                <c:pt idx="134">
                  <c:v>44030</c:v>
                </c:pt>
                <c:pt idx="135">
                  <c:v>44031</c:v>
                </c:pt>
                <c:pt idx="136">
                  <c:v>44032</c:v>
                </c:pt>
                <c:pt idx="137">
                  <c:v>44033</c:v>
                </c:pt>
                <c:pt idx="138">
                  <c:v>44034</c:v>
                </c:pt>
                <c:pt idx="139">
                  <c:v>44035</c:v>
                </c:pt>
                <c:pt idx="140">
                  <c:v>44036</c:v>
                </c:pt>
                <c:pt idx="141">
                  <c:v>44037</c:v>
                </c:pt>
                <c:pt idx="142">
                  <c:v>44038</c:v>
                </c:pt>
                <c:pt idx="143">
                  <c:v>44039</c:v>
                </c:pt>
                <c:pt idx="144">
                  <c:v>44040</c:v>
                </c:pt>
                <c:pt idx="145">
                  <c:v>44041</c:v>
                </c:pt>
                <c:pt idx="146">
                  <c:v>44042</c:v>
                </c:pt>
                <c:pt idx="147">
                  <c:v>44043</c:v>
                </c:pt>
                <c:pt idx="148">
                  <c:v>44044</c:v>
                </c:pt>
                <c:pt idx="149">
                  <c:v>44045</c:v>
                </c:pt>
                <c:pt idx="150">
                  <c:v>44046</c:v>
                </c:pt>
                <c:pt idx="151">
                  <c:v>44047</c:v>
                </c:pt>
                <c:pt idx="152">
                  <c:v>44048</c:v>
                </c:pt>
                <c:pt idx="153">
                  <c:v>44049</c:v>
                </c:pt>
                <c:pt idx="154">
                  <c:v>44050</c:v>
                </c:pt>
                <c:pt idx="155">
                  <c:v>44051</c:v>
                </c:pt>
                <c:pt idx="156">
                  <c:v>44052</c:v>
                </c:pt>
                <c:pt idx="157">
                  <c:v>44053</c:v>
                </c:pt>
                <c:pt idx="158">
                  <c:v>44054</c:v>
                </c:pt>
                <c:pt idx="159">
                  <c:v>44055</c:v>
                </c:pt>
                <c:pt idx="160">
                  <c:v>44056</c:v>
                </c:pt>
                <c:pt idx="161">
                  <c:v>44057</c:v>
                </c:pt>
                <c:pt idx="162">
                  <c:v>44058</c:v>
                </c:pt>
                <c:pt idx="163">
                  <c:v>44059</c:v>
                </c:pt>
                <c:pt idx="164">
                  <c:v>44060</c:v>
                </c:pt>
                <c:pt idx="165">
                  <c:v>44061</c:v>
                </c:pt>
                <c:pt idx="166">
                  <c:v>44062</c:v>
                </c:pt>
                <c:pt idx="167">
                  <c:v>44063</c:v>
                </c:pt>
                <c:pt idx="168">
                  <c:v>44064</c:v>
                </c:pt>
                <c:pt idx="169">
                  <c:v>44065</c:v>
                </c:pt>
                <c:pt idx="170">
                  <c:v>44066</c:v>
                </c:pt>
                <c:pt idx="171">
                  <c:v>44067</c:v>
                </c:pt>
                <c:pt idx="172">
                  <c:v>44068</c:v>
                </c:pt>
                <c:pt idx="173">
                  <c:v>44069</c:v>
                </c:pt>
                <c:pt idx="174">
                  <c:v>44070</c:v>
                </c:pt>
                <c:pt idx="175">
                  <c:v>44071</c:v>
                </c:pt>
                <c:pt idx="176">
                  <c:v>44072</c:v>
                </c:pt>
                <c:pt idx="177">
                  <c:v>44073</c:v>
                </c:pt>
                <c:pt idx="178">
                  <c:v>44074</c:v>
                </c:pt>
                <c:pt idx="179">
                  <c:v>44075</c:v>
                </c:pt>
                <c:pt idx="180">
                  <c:v>44076</c:v>
                </c:pt>
                <c:pt idx="181">
                  <c:v>44077</c:v>
                </c:pt>
                <c:pt idx="182">
                  <c:v>44078</c:v>
                </c:pt>
                <c:pt idx="183">
                  <c:v>44079</c:v>
                </c:pt>
                <c:pt idx="184">
                  <c:v>44080</c:v>
                </c:pt>
                <c:pt idx="185">
                  <c:v>44081</c:v>
                </c:pt>
                <c:pt idx="186">
                  <c:v>44082</c:v>
                </c:pt>
                <c:pt idx="187">
                  <c:v>44083</c:v>
                </c:pt>
                <c:pt idx="188">
                  <c:v>44084</c:v>
                </c:pt>
                <c:pt idx="189">
                  <c:v>44085</c:v>
                </c:pt>
                <c:pt idx="190">
                  <c:v>44086</c:v>
                </c:pt>
                <c:pt idx="191">
                  <c:v>44087</c:v>
                </c:pt>
                <c:pt idx="192">
                  <c:v>44088</c:v>
                </c:pt>
                <c:pt idx="193">
                  <c:v>44089</c:v>
                </c:pt>
                <c:pt idx="194">
                  <c:v>44090</c:v>
                </c:pt>
                <c:pt idx="195">
                  <c:v>44091</c:v>
                </c:pt>
                <c:pt idx="196">
                  <c:v>44092</c:v>
                </c:pt>
                <c:pt idx="197">
                  <c:v>44093</c:v>
                </c:pt>
                <c:pt idx="198">
                  <c:v>44094</c:v>
                </c:pt>
                <c:pt idx="199">
                  <c:v>44095</c:v>
                </c:pt>
                <c:pt idx="200">
                  <c:v>44096</c:v>
                </c:pt>
                <c:pt idx="201">
                  <c:v>44097</c:v>
                </c:pt>
                <c:pt idx="202">
                  <c:v>44098</c:v>
                </c:pt>
                <c:pt idx="203">
                  <c:v>44099</c:v>
                </c:pt>
                <c:pt idx="204">
                  <c:v>44100</c:v>
                </c:pt>
                <c:pt idx="205">
                  <c:v>44101</c:v>
                </c:pt>
                <c:pt idx="206">
                  <c:v>44102</c:v>
                </c:pt>
                <c:pt idx="207">
                  <c:v>44103</c:v>
                </c:pt>
                <c:pt idx="208">
                  <c:v>44104</c:v>
                </c:pt>
                <c:pt idx="209">
                  <c:v>44105</c:v>
                </c:pt>
                <c:pt idx="210">
                  <c:v>44106</c:v>
                </c:pt>
                <c:pt idx="211">
                  <c:v>44107</c:v>
                </c:pt>
                <c:pt idx="212">
                  <c:v>44108</c:v>
                </c:pt>
                <c:pt idx="213">
                  <c:v>44109</c:v>
                </c:pt>
                <c:pt idx="214">
                  <c:v>44110</c:v>
                </c:pt>
                <c:pt idx="215">
                  <c:v>44111</c:v>
                </c:pt>
                <c:pt idx="216">
                  <c:v>44112</c:v>
                </c:pt>
                <c:pt idx="217">
                  <c:v>44113</c:v>
                </c:pt>
                <c:pt idx="218">
                  <c:v>44114</c:v>
                </c:pt>
                <c:pt idx="219">
                  <c:v>44115</c:v>
                </c:pt>
                <c:pt idx="220">
                  <c:v>44116</c:v>
                </c:pt>
                <c:pt idx="221">
                  <c:v>44117</c:v>
                </c:pt>
                <c:pt idx="222">
                  <c:v>44118</c:v>
                </c:pt>
                <c:pt idx="223">
                  <c:v>44119</c:v>
                </c:pt>
                <c:pt idx="224">
                  <c:v>44120</c:v>
                </c:pt>
                <c:pt idx="225">
                  <c:v>44121</c:v>
                </c:pt>
                <c:pt idx="226">
                  <c:v>44122</c:v>
                </c:pt>
                <c:pt idx="227">
                  <c:v>44123</c:v>
                </c:pt>
                <c:pt idx="228">
                  <c:v>44124</c:v>
                </c:pt>
                <c:pt idx="229">
                  <c:v>44125</c:v>
                </c:pt>
                <c:pt idx="230">
                  <c:v>44126</c:v>
                </c:pt>
                <c:pt idx="231">
                  <c:v>44127</c:v>
                </c:pt>
                <c:pt idx="232">
                  <c:v>44128</c:v>
                </c:pt>
                <c:pt idx="233">
                  <c:v>44129</c:v>
                </c:pt>
                <c:pt idx="234">
                  <c:v>44130</c:v>
                </c:pt>
                <c:pt idx="235">
                  <c:v>44131</c:v>
                </c:pt>
                <c:pt idx="236">
                  <c:v>44132</c:v>
                </c:pt>
                <c:pt idx="237">
                  <c:v>44133</c:v>
                </c:pt>
                <c:pt idx="238">
                  <c:v>44134</c:v>
                </c:pt>
                <c:pt idx="239">
                  <c:v>44135</c:v>
                </c:pt>
                <c:pt idx="240">
                  <c:v>44136</c:v>
                </c:pt>
                <c:pt idx="241">
                  <c:v>44137</c:v>
                </c:pt>
                <c:pt idx="242">
                  <c:v>44138</c:v>
                </c:pt>
                <c:pt idx="243">
                  <c:v>44139</c:v>
                </c:pt>
                <c:pt idx="244">
                  <c:v>44140</c:v>
                </c:pt>
                <c:pt idx="245">
                  <c:v>44141</c:v>
                </c:pt>
                <c:pt idx="246">
                  <c:v>44142</c:v>
                </c:pt>
                <c:pt idx="247">
                  <c:v>44143</c:v>
                </c:pt>
                <c:pt idx="248">
                  <c:v>44144</c:v>
                </c:pt>
                <c:pt idx="249">
                  <c:v>44145</c:v>
                </c:pt>
                <c:pt idx="250">
                  <c:v>44146</c:v>
                </c:pt>
                <c:pt idx="251">
                  <c:v>44147</c:v>
                </c:pt>
                <c:pt idx="252">
                  <c:v>44148</c:v>
                </c:pt>
                <c:pt idx="253">
                  <c:v>44149</c:v>
                </c:pt>
                <c:pt idx="254">
                  <c:v>44150</c:v>
                </c:pt>
                <c:pt idx="255">
                  <c:v>44151</c:v>
                </c:pt>
                <c:pt idx="256">
                  <c:v>44152</c:v>
                </c:pt>
                <c:pt idx="257">
                  <c:v>44153</c:v>
                </c:pt>
                <c:pt idx="258">
                  <c:v>44154</c:v>
                </c:pt>
                <c:pt idx="259">
                  <c:v>44155</c:v>
                </c:pt>
                <c:pt idx="260">
                  <c:v>44156</c:v>
                </c:pt>
                <c:pt idx="261">
                  <c:v>44157</c:v>
                </c:pt>
                <c:pt idx="262">
                  <c:v>44158</c:v>
                </c:pt>
                <c:pt idx="263">
                  <c:v>44159</c:v>
                </c:pt>
                <c:pt idx="264">
                  <c:v>44160</c:v>
                </c:pt>
                <c:pt idx="265">
                  <c:v>44161</c:v>
                </c:pt>
                <c:pt idx="266">
                  <c:v>44162</c:v>
                </c:pt>
                <c:pt idx="267">
                  <c:v>44163</c:v>
                </c:pt>
                <c:pt idx="268">
                  <c:v>44164</c:v>
                </c:pt>
                <c:pt idx="269">
                  <c:v>44165</c:v>
                </c:pt>
                <c:pt idx="270">
                  <c:v>44166</c:v>
                </c:pt>
                <c:pt idx="271">
                  <c:v>44167</c:v>
                </c:pt>
                <c:pt idx="272">
                  <c:v>44168</c:v>
                </c:pt>
                <c:pt idx="273">
                  <c:v>44169</c:v>
                </c:pt>
                <c:pt idx="274">
                  <c:v>44170</c:v>
                </c:pt>
                <c:pt idx="275">
                  <c:v>44171</c:v>
                </c:pt>
                <c:pt idx="276">
                  <c:v>44172</c:v>
                </c:pt>
                <c:pt idx="277">
                  <c:v>44173</c:v>
                </c:pt>
                <c:pt idx="278">
                  <c:v>44174</c:v>
                </c:pt>
                <c:pt idx="279">
                  <c:v>44175</c:v>
                </c:pt>
                <c:pt idx="280">
                  <c:v>44176</c:v>
                </c:pt>
                <c:pt idx="281">
                  <c:v>44177</c:v>
                </c:pt>
                <c:pt idx="282">
                  <c:v>44178</c:v>
                </c:pt>
                <c:pt idx="283">
                  <c:v>44179</c:v>
                </c:pt>
                <c:pt idx="284">
                  <c:v>44180</c:v>
                </c:pt>
                <c:pt idx="285">
                  <c:v>44181</c:v>
                </c:pt>
                <c:pt idx="286">
                  <c:v>44182</c:v>
                </c:pt>
                <c:pt idx="287">
                  <c:v>44183</c:v>
                </c:pt>
                <c:pt idx="288">
                  <c:v>44184</c:v>
                </c:pt>
                <c:pt idx="289">
                  <c:v>44185</c:v>
                </c:pt>
                <c:pt idx="290">
                  <c:v>44186</c:v>
                </c:pt>
                <c:pt idx="291">
                  <c:v>44187</c:v>
                </c:pt>
                <c:pt idx="292">
                  <c:v>44188</c:v>
                </c:pt>
                <c:pt idx="293">
                  <c:v>44189</c:v>
                </c:pt>
                <c:pt idx="294">
                  <c:v>44190</c:v>
                </c:pt>
                <c:pt idx="295">
                  <c:v>44191</c:v>
                </c:pt>
                <c:pt idx="296">
                  <c:v>44192</c:v>
                </c:pt>
                <c:pt idx="297">
                  <c:v>44193</c:v>
                </c:pt>
                <c:pt idx="298">
                  <c:v>44194</c:v>
                </c:pt>
                <c:pt idx="299">
                  <c:v>44195</c:v>
                </c:pt>
                <c:pt idx="300">
                  <c:v>44196</c:v>
                </c:pt>
                <c:pt idx="301">
                  <c:v>44197</c:v>
                </c:pt>
                <c:pt idx="302">
                  <c:v>44198</c:v>
                </c:pt>
                <c:pt idx="303">
                  <c:v>44199</c:v>
                </c:pt>
                <c:pt idx="304">
                  <c:v>44200</c:v>
                </c:pt>
                <c:pt idx="305">
                  <c:v>44201</c:v>
                </c:pt>
                <c:pt idx="306">
                  <c:v>44202</c:v>
                </c:pt>
                <c:pt idx="307">
                  <c:v>44203</c:v>
                </c:pt>
                <c:pt idx="308">
                  <c:v>44204</c:v>
                </c:pt>
                <c:pt idx="309">
                  <c:v>44205</c:v>
                </c:pt>
                <c:pt idx="310">
                  <c:v>44206</c:v>
                </c:pt>
                <c:pt idx="311">
                  <c:v>44207</c:v>
                </c:pt>
                <c:pt idx="312">
                  <c:v>44208</c:v>
                </c:pt>
                <c:pt idx="313">
                  <c:v>44209</c:v>
                </c:pt>
                <c:pt idx="314">
                  <c:v>44210</c:v>
                </c:pt>
                <c:pt idx="315">
                  <c:v>44211</c:v>
                </c:pt>
                <c:pt idx="316">
                  <c:v>44212</c:v>
                </c:pt>
                <c:pt idx="317">
                  <c:v>44213</c:v>
                </c:pt>
                <c:pt idx="318">
                  <c:v>44214</c:v>
                </c:pt>
                <c:pt idx="319">
                  <c:v>44215</c:v>
                </c:pt>
                <c:pt idx="320">
                  <c:v>44216</c:v>
                </c:pt>
                <c:pt idx="321">
                  <c:v>44217</c:v>
                </c:pt>
                <c:pt idx="322">
                  <c:v>44218</c:v>
                </c:pt>
                <c:pt idx="323">
                  <c:v>44219</c:v>
                </c:pt>
                <c:pt idx="324">
                  <c:v>44220</c:v>
                </c:pt>
                <c:pt idx="325">
                  <c:v>44221</c:v>
                </c:pt>
                <c:pt idx="326">
                  <c:v>44222</c:v>
                </c:pt>
                <c:pt idx="327">
                  <c:v>44223</c:v>
                </c:pt>
                <c:pt idx="328">
                  <c:v>44224</c:v>
                </c:pt>
                <c:pt idx="329">
                  <c:v>44225</c:v>
                </c:pt>
                <c:pt idx="330">
                  <c:v>44226</c:v>
                </c:pt>
                <c:pt idx="331">
                  <c:v>44227</c:v>
                </c:pt>
                <c:pt idx="332">
                  <c:v>44228</c:v>
                </c:pt>
                <c:pt idx="333">
                  <c:v>44229</c:v>
                </c:pt>
                <c:pt idx="334">
                  <c:v>44230</c:v>
                </c:pt>
                <c:pt idx="335">
                  <c:v>44231</c:v>
                </c:pt>
                <c:pt idx="336">
                  <c:v>44232</c:v>
                </c:pt>
                <c:pt idx="337">
                  <c:v>44233</c:v>
                </c:pt>
                <c:pt idx="338">
                  <c:v>44234</c:v>
                </c:pt>
                <c:pt idx="339">
                  <c:v>44235</c:v>
                </c:pt>
                <c:pt idx="340">
                  <c:v>44236</c:v>
                </c:pt>
                <c:pt idx="341">
                  <c:v>44237</c:v>
                </c:pt>
                <c:pt idx="342">
                  <c:v>44238</c:v>
                </c:pt>
                <c:pt idx="343">
                  <c:v>44239</c:v>
                </c:pt>
                <c:pt idx="344">
                  <c:v>44240</c:v>
                </c:pt>
                <c:pt idx="345">
                  <c:v>44241</c:v>
                </c:pt>
                <c:pt idx="346">
                  <c:v>44242</c:v>
                </c:pt>
                <c:pt idx="347">
                  <c:v>44243</c:v>
                </c:pt>
                <c:pt idx="348">
                  <c:v>44244</c:v>
                </c:pt>
                <c:pt idx="349">
                  <c:v>44245</c:v>
                </c:pt>
                <c:pt idx="350">
                  <c:v>44246</c:v>
                </c:pt>
                <c:pt idx="351">
                  <c:v>44247</c:v>
                </c:pt>
                <c:pt idx="352">
                  <c:v>44248</c:v>
                </c:pt>
                <c:pt idx="353">
                  <c:v>44249</c:v>
                </c:pt>
                <c:pt idx="354">
                  <c:v>44250</c:v>
                </c:pt>
                <c:pt idx="355">
                  <c:v>44251</c:v>
                </c:pt>
                <c:pt idx="356">
                  <c:v>44252</c:v>
                </c:pt>
                <c:pt idx="357">
                  <c:v>44253</c:v>
                </c:pt>
                <c:pt idx="358">
                  <c:v>44254</c:v>
                </c:pt>
                <c:pt idx="359">
                  <c:v>44255</c:v>
                </c:pt>
                <c:pt idx="360">
                  <c:v>44256</c:v>
                </c:pt>
                <c:pt idx="361">
                  <c:v>44257</c:v>
                </c:pt>
                <c:pt idx="362">
                  <c:v>44258</c:v>
                </c:pt>
                <c:pt idx="363">
                  <c:v>44259</c:v>
                </c:pt>
                <c:pt idx="364">
                  <c:v>44260</c:v>
                </c:pt>
                <c:pt idx="365">
                  <c:v>44261</c:v>
                </c:pt>
                <c:pt idx="366">
                  <c:v>44262</c:v>
                </c:pt>
                <c:pt idx="367">
                  <c:v>44263</c:v>
                </c:pt>
                <c:pt idx="368">
                  <c:v>44264</c:v>
                </c:pt>
                <c:pt idx="369">
                  <c:v>44265</c:v>
                </c:pt>
                <c:pt idx="370">
                  <c:v>44266</c:v>
                </c:pt>
                <c:pt idx="371">
                  <c:v>44267</c:v>
                </c:pt>
                <c:pt idx="372">
                  <c:v>44268</c:v>
                </c:pt>
                <c:pt idx="373">
                  <c:v>44269</c:v>
                </c:pt>
                <c:pt idx="374">
                  <c:v>44270</c:v>
                </c:pt>
                <c:pt idx="375">
                  <c:v>44271</c:v>
                </c:pt>
                <c:pt idx="376">
                  <c:v>44272</c:v>
                </c:pt>
                <c:pt idx="377">
                  <c:v>44273</c:v>
                </c:pt>
                <c:pt idx="378">
                  <c:v>44274</c:v>
                </c:pt>
                <c:pt idx="379">
                  <c:v>44275</c:v>
                </c:pt>
                <c:pt idx="380">
                  <c:v>44276</c:v>
                </c:pt>
                <c:pt idx="381">
                  <c:v>44277</c:v>
                </c:pt>
                <c:pt idx="382">
                  <c:v>44278</c:v>
                </c:pt>
                <c:pt idx="383">
                  <c:v>44279</c:v>
                </c:pt>
                <c:pt idx="384">
                  <c:v>44280</c:v>
                </c:pt>
                <c:pt idx="385">
                  <c:v>44281</c:v>
                </c:pt>
                <c:pt idx="386">
                  <c:v>44282</c:v>
                </c:pt>
                <c:pt idx="387">
                  <c:v>44283</c:v>
                </c:pt>
                <c:pt idx="388">
                  <c:v>44284</c:v>
                </c:pt>
                <c:pt idx="389">
                  <c:v>44285</c:v>
                </c:pt>
                <c:pt idx="390">
                  <c:v>44286</c:v>
                </c:pt>
                <c:pt idx="391">
                  <c:v>44287</c:v>
                </c:pt>
                <c:pt idx="392">
                  <c:v>44288</c:v>
                </c:pt>
                <c:pt idx="393">
                  <c:v>44289</c:v>
                </c:pt>
                <c:pt idx="394">
                  <c:v>44290</c:v>
                </c:pt>
                <c:pt idx="395">
                  <c:v>44291</c:v>
                </c:pt>
              </c:numCache>
            </c:numRef>
          </c:cat>
          <c:val>
            <c:numRef>
              <c:f>Hárok4!$B$2:$B$397</c:f>
              <c:numCache>
                <c:formatCode>General</c:formatCode>
                <c:ptCount val="396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7</c:v>
                </c:pt>
                <c:pt idx="5">
                  <c:v>10</c:v>
                </c:pt>
                <c:pt idx="6">
                  <c:v>21</c:v>
                </c:pt>
                <c:pt idx="7">
                  <c:v>32</c:v>
                </c:pt>
                <c:pt idx="8">
                  <c:v>44</c:v>
                </c:pt>
                <c:pt idx="9">
                  <c:v>61</c:v>
                </c:pt>
                <c:pt idx="10">
                  <c:v>72</c:v>
                </c:pt>
                <c:pt idx="11">
                  <c:v>96</c:v>
                </c:pt>
                <c:pt idx="12">
                  <c:v>104</c:v>
                </c:pt>
                <c:pt idx="13">
                  <c:v>123</c:v>
                </c:pt>
                <c:pt idx="14">
                  <c:v>137</c:v>
                </c:pt>
                <c:pt idx="15">
                  <c:v>178</c:v>
                </c:pt>
                <c:pt idx="16">
                  <c:v>185</c:v>
                </c:pt>
                <c:pt idx="17">
                  <c:v>204</c:v>
                </c:pt>
                <c:pt idx="18">
                  <c:v>216</c:v>
                </c:pt>
                <c:pt idx="19">
                  <c:v>226</c:v>
                </c:pt>
                <c:pt idx="20">
                  <c:v>269</c:v>
                </c:pt>
                <c:pt idx="21">
                  <c:v>292</c:v>
                </c:pt>
                <c:pt idx="22">
                  <c:v>314</c:v>
                </c:pt>
                <c:pt idx="23">
                  <c:v>336</c:v>
                </c:pt>
                <c:pt idx="24">
                  <c:v>363</c:v>
                </c:pt>
                <c:pt idx="25">
                  <c:v>400</c:v>
                </c:pt>
                <c:pt idx="26">
                  <c:v>426</c:v>
                </c:pt>
                <c:pt idx="27">
                  <c:v>450</c:v>
                </c:pt>
                <c:pt idx="28">
                  <c:v>471</c:v>
                </c:pt>
                <c:pt idx="29">
                  <c:v>485</c:v>
                </c:pt>
                <c:pt idx="30">
                  <c:v>534</c:v>
                </c:pt>
                <c:pt idx="31">
                  <c:v>581</c:v>
                </c:pt>
                <c:pt idx="32">
                  <c:v>682</c:v>
                </c:pt>
                <c:pt idx="33">
                  <c:v>701</c:v>
                </c:pt>
                <c:pt idx="34">
                  <c:v>715</c:v>
                </c:pt>
                <c:pt idx="35">
                  <c:v>728</c:v>
                </c:pt>
                <c:pt idx="36">
                  <c:v>742</c:v>
                </c:pt>
                <c:pt idx="37">
                  <c:v>769</c:v>
                </c:pt>
                <c:pt idx="38">
                  <c:v>835</c:v>
                </c:pt>
                <c:pt idx="39">
                  <c:v>863</c:v>
                </c:pt>
                <c:pt idx="40">
                  <c:v>977</c:v>
                </c:pt>
                <c:pt idx="41">
                  <c:v>1049</c:v>
                </c:pt>
                <c:pt idx="42">
                  <c:v>1089</c:v>
                </c:pt>
                <c:pt idx="43">
                  <c:v>1161</c:v>
                </c:pt>
                <c:pt idx="44">
                  <c:v>1173</c:v>
                </c:pt>
                <c:pt idx="45">
                  <c:v>1199</c:v>
                </c:pt>
                <c:pt idx="46">
                  <c:v>1244</c:v>
                </c:pt>
                <c:pt idx="47">
                  <c:v>1325</c:v>
                </c:pt>
                <c:pt idx="48">
                  <c:v>1360</c:v>
                </c:pt>
                <c:pt idx="49">
                  <c:v>1373</c:v>
                </c:pt>
                <c:pt idx="50">
                  <c:v>1379</c:v>
                </c:pt>
                <c:pt idx="51">
                  <c:v>1381</c:v>
                </c:pt>
                <c:pt idx="52">
                  <c:v>1384</c:v>
                </c:pt>
                <c:pt idx="53">
                  <c:v>1391</c:v>
                </c:pt>
                <c:pt idx="54">
                  <c:v>1396</c:v>
                </c:pt>
                <c:pt idx="55">
                  <c:v>1403</c:v>
                </c:pt>
                <c:pt idx="56">
                  <c:v>1407</c:v>
                </c:pt>
                <c:pt idx="57">
                  <c:v>1408</c:v>
                </c:pt>
                <c:pt idx="58">
                  <c:v>1413</c:v>
                </c:pt>
                <c:pt idx="59">
                  <c:v>1421</c:v>
                </c:pt>
                <c:pt idx="60">
                  <c:v>1429</c:v>
                </c:pt>
                <c:pt idx="61">
                  <c:v>1445</c:v>
                </c:pt>
                <c:pt idx="62">
                  <c:v>1455</c:v>
                </c:pt>
                <c:pt idx="63">
                  <c:v>1455</c:v>
                </c:pt>
                <c:pt idx="64">
                  <c:v>1457</c:v>
                </c:pt>
                <c:pt idx="65">
                  <c:v>1457</c:v>
                </c:pt>
                <c:pt idx="66">
                  <c:v>1465</c:v>
                </c:pt>
                <c:pt idx="67">
                  <c:v>1469</c:v>
                </c:pt>
                <c:pt idx="68">
                  <c:v>1477</c:v>
                </c:pt>
                <c:pt idx="69">
                  <c:v>1480</c:v>
                </c:pt>
                <c:pt idx="70">
                  <c:v>1493</c:v>
                </c:pt>
                <c:pt idx="71">
                  <c:v>1494</c:v>
                </c:pt>
                <c:pt idx="72">
                  <c:v>1495</c:v>
                </c:pt>
                <c:pt idx="73">
                  <c:v>1495</c:v>
                </c:pt>
                <c:pt idx="74">
                  <c:v>1496</c:v>
                </c:pt>
                <c:pt idx="75">
                  <c:v>1502</c:v>
                </c:pt>
                <c:pt idx="76">
                  <c:v>1503</c:v>
                </c:pt>
                <c:pt idx="77">
                  <c:v>1504</c:v>
                </c:pt>
                <c:pt idx="78">
                  <c:v>1509</c:v>
                </c:pt>
                <c:pt idx="79">
                  <c:v>1511</c:v>
                </c:pt>
                <c:pt idx="80">
                  <c:v>1513</c:v>
                </c:pt>
                <c:pt idx="81">
                  <c:v>1515</c:v>
                </c:pt>
                <c:pt idx="82">
                  <c:v>1520</c:v>
                </c:pt>
                <c:pt idx="83">
                  <c:v>1520</c:v>
                </c:pt>
                <c:pt idx="84">
                  <c:v>1521</c:v>
                </c:pt>
                <c:pt idx="85">
                  <c:v>1521</c:v>
                </c:pt>
                <c:pt idx="86">
                  <c:v>1522</c:v>
                </c:pt>
                <c:pt idx="87">
                  <c:v>1522</c:v>
                </c:pt>
                <c:pt idx="88">
                  <c:v>1525</c:v>
                </c:pt>
                <c:pt idx="89">
                  <c:v>1526</c:v>
                </c:pt>
                <c:pt idx="90">
                  <c:v>1526</c:v>
                </c:pt>
                <c:pt idx="91">
                  <c:v>1528</c:v>
                </c:pt>
                <c:pt idx="92">
                  <c:v>1528</c:v>
                </c:pt>
                <c:pt idx="93">
                  <c:v>1530</c:v>
                </c:pt>
                <c:pt idx="94">
                  <c:v>1531</c:v>
                </c:pt>
                <c:pt idx="95">
                  <c:v>1533</c:v>
                </c:pt>
                <c:pt idx="96">
                  <c:v>1541</c:v>
                </c:pt>
                <c:pt idx="97">
                  <c:v>1542</c:v>
                </c:pt>
                <c:pt idx="98">
                  <c:v>1545</c:v>
                </c:pt>
                <c:pt idx="99">
                  <c:v>1548</c:v>
                </c:pt>
                <c:pt idx="100">
                  <c:v>1552</c:v>
                </c:pt>
                <c:pt idx="101">
                  <c:v>1552</c:v>
                </c:pt>
                <c:pt idx="102">
                  <c:v>1561</c:v>
                </c:pt>
                <c:pt idx="103">
                  <c:v>1562</c:v>
                </c:pt>
                <c:pt idx="104">
                  <c:v>1576</c:v>
                </c:pt>
                <c:pt idx="105">
                  <c:v>1586</c:v>
                </c:pt>
                <c:pt idx="106">
                  <c:v>1587</c:v>
                </c:pt>
                <c:pt idx="107">
                  <c:v>1588</c:v>
                </c:pt>
                <c:pt idx="108">
                  <c:v>1589</c:v>
                </c:pt>
                <c:pt idx="109">
                  <c:v>1607</c:v>
                </c:pt>
                <c:pt idx="110">
                  <c:v>1630</c:v>
                </c:pt>
                <c:pt idx="111">
                  <c:v>1643</c:v>
                </c:pt>
                <c:pt idx="112">
                  <c:v>1657</c:v>
                </c:pt>
                <c:pt idx="113">
                  <c:v>1664</c:v>
                </c:pt>
                <c:pt idx="114">
                  <c:v>1665</c:v>
                </c:pt>
                <c:pt idx="115">
                  <c:v>1667</c:v>
                </c:pt>
                <c:pt idx="116">
                  <c:v>1687</c:v>
                </c:pt>
                <c:pt idx="117">
                  <c:v>1700</c:v>
                </c:pt>
                <c:pt idx="118">
                  <c:v>1720</c:v>
                </c:pt>
                <c:pt idx="119">
                  <c:v>1749</c:v>
                </c:pt>
                <c:pt idx="120">
                  <c:v>1764</c:v>
                </c:pt>
                <c:pt idx="121">
                  <c:v>1765</c:v>
                </c:pt>
                <c:pt idx="122">
                  <c:v>1767</c:v>
                </c:pt>
                <c:pt idx="123">
                  <c:v>1798</c:v>
                </c:pt>
                <c:pt idx="124">
                  <c:v>1851</c:v>
                </c:pt>
                <c:pt idx="125">
                  <c:v>1870</c:v>
                </c:pt>
                <c:pt idx="126">
                  <c:v>1893</c:v>
                </c:pt>
                <c:pt idx="127">
                  <c:v>1901</c:v>
                </c:pt>
                <c:pt idx="128">
                  <c:v>1902</c:v>
                </c:pt>
                <c:pt idx="129">
                  <c:v>1908</c:v>
                </c:pt>
                <c:pt idx="130">
                  <c:v>1927</c:v>
                </c:pt>
                <c:pt idx="131">
                  <c:v>1951</c:v>
                </c:pt>
                <c:pt idx="132">
                  <c:v>1965</c:v>
                </c:pt>
                <c:pt idx="133">
                  <c:v>1976</c:v>
                </c:pt>
                <c:pt idx="134">
                  <c:v>1979</c:v>
                </c:pt>
                <c:pt idx="135">
                  <c:v>1980</c:v>
                </c:pt>
                <c:pt idx="136">
                  <c:v>2021</c:v>
                </c:pt>
                <c:pt idx="137">
                  <c:v>2058</c:v>
                </c:pt>
                <c:pt idx="138">
                  <c:v>2089</c:v>
                </c:pt>
                <c:pt idx="139">
                  <c:v>2118</c:v>
                </c:pt>
                <c:pt idx="140">
                  <c:v>2141</c:v>
                </c:pt>
                <c:pt idx="141">
                  <c:v>2179</c:v>
                </c:pt>
                <c:pt idx="142">
                  <c:v>2181</c:v>
                </c:pt>
                <c:pt idx="143">
                  <c:v>2204</c:v>
                </c:pt>
                <c:pt idx="144">
                  <c:v>2245</c:v>
                </c:pt>
                <c:pt idx="145">
                  <c:v>2265</c:v>
                </c:pt>
                <c:pt idx="146">
                  <c:v>2292</c:v>
                </c:pt>
                <c:pt idx="147">
                  <c:v>2337</c:v>
                </c:pt>
                <c:pt idx="148">
                  <c:v>2344</c:v>
                </c:pt>
                <c:pt idx="149">
                  <c:v>2354</c:v>
                </c:pt>
                <c:pt idx="150">
                  <c:v>2368</c:v>
                </c:pt>
                <c:pt idx="151">
                  <c:v>2417</c:v>
                </c:pt>
                <c:pt idx="152">
                  <c:v>2480</c:v>
                </c:pt>
                <c:pt idx="153">
                  <c:v>2523</c:v>
                </c:pt>
                <c:pt idx="154">
                  <c:v>2566</c:v>
                </c:pt>
                <c:pt idx="155">
                  <c:v>2596</c:v>
                </c:pt>
                <c:pt idx="156">
                  <c:v>2599</c:v>
                </c:pt>
                <c:pt idx="157">
                  <c:v>2615</c:v>
                </c:pt>
                <c:pt idx="158">
                  <c:v>2690</c:v>
                </c:pt>
                <c:pt idx="159">
                  <c:v>2739</c:v>
                </c:pt>
                <c:pt idx="160">
                  <c:v>2801</c:v>
                </c:pt>
                <c:pt idx="161">
                  <c:v>2855</c:v>
                </c:pt>
                <c:pt idx="162">
                  <c:v>2902</c:v>
                </c:pt>
                <c:pt idx="163">
                  <c:v>2907</c:v>
                </c:pt>
                <c:pt idx="164">
                  <c:v>2922</c:v>
                </c:pt>
                <c:pt idx="165">
                  <c:v>3022</c:v>
                </c:pt>
                <c:pt idx="166">
                  <c:v>3102</c:v>
                </c:pt>
                <c:pt idx="167">
                  <c:v>3225</c:v>
                </c:pt>
                <c:pt idx="168">
                  <c:v>3316</c:v>
                </c:pt>
                <c:pt idx="169">
                  <c:v>3356</c:v>
                </c:pt>
                <c:pt idx="170">
                  <c:v>3424</c:v>
                </c:pt>
                <c:pt idx="171">
                  <c:v>3452</c:v>
                </c:pt>
                <c:pt idx="172">
                  <c:v>3536</c:v>
                </c:pt>
                <c:pt idx="173">
                  <c:v>3626</c:v>
                </c:pt>
                <c:pt idx="174">
                  <c:v>3728</c:v>
                </c:pt>
                <c:pt idx="175">
                  <c:v>3842</c:v>
                </c:pt>
                <c:pt idx="176">
                  <c:v>3876</c:v>
                </c:pt>
                <c:pt idx="177">
                  <c:v>3917</c:v>
                </c:pt>
                <c:pt idx="178">
                  <c:v>3989</c:v>
                </c:pt>
                <c:pt idx="179">
                  <c:v>4042</c:v>
                </c:pt>
                <c:pt idx="180">
                  <c:v>4163</c:v>
                </c:pt>
                <c:pt idx="181">
                  <c:v>4300</c:v>
                </c:pt>
                <c:pt idx="182">
                  <c:v>4526</c:v>
                </c:pt>
                <c:pt idx="183">
                  <c:v>4614</c:v>
                </c:pt>
                <c:pt idx="184">
                  <c:v>4636</c:v>
                </c:pt>
                <c:pt idx="185">
                  <c:v>4727</c:v>
                </c:pt>
                <c:pt idx="186">
                  <c:v>4888</c:v>
                </c:pt>
                <c:pt idx="187">
                  <c:v>5066</c:v>
                </c:pt>
                <c:pt idx="188">
                  <c:v>5252</c:v>
                </c:pt>
                <c:pt idx="189">
                  <c:v>5453</c:v>
                </c:pt>
                <c:pt idx="190">
                  <c:v>5532</c:v>
                </c:pt>
                <c:pt idx="191">
                  <c:v>5580</c:v>
                </c:pt>
                <c:pt idx="192">
                  <c:v>5768</c:v>
                </c:pt>
                <c:pt idx="193">
                  <c:v>5860</c:v>
                </c:pt>
                <c:pt idx="194">
                  <c:v>6021</c:v>
                </c:pt>
                <c:pt idx="195">
                  <c:v>6256</c:v>
                </c:pt>
                <c:pt idx="196">
                  <c:v>6546</c:v>
                </c:pt>
                <c:pt idx="197">
                  <c:v>6677</c:v>
                </c:pt>
                <c:pt idx="198">
                  <c:v>6756</c:v>
                </c:pt>
                <c:pt idx="199">
                  <c:v>6931</c:v>
                </c:pt>
                <c:pt idx="200">
                  <c:v>7269</c:v>
                </c:pt>
                <c:pt idx="201">
                  <c:v>7629</c:v>
                </c:pt>
                <c:pt idx="202">
                  <c:v>8048</c:v>
                </c:pt>
                <c:pt idx="203">
                  <c:v>8600</c:v>
                </c:pt>
                <c:pt idx="204">
                  <c:v>9078</c:v>
                </c:pt>
                <c:pt idx="205">
                  <c:v>9343</c:v>
                </c:pt>
                <c:pt idx="206">
                  <c:v>9574</c:v>
                </c:pt>
                <c:pt idx="207">
                  <c:v>10141</c:v>
                </c:pt>
                <c:pt idx="208">
                  <c:v>10938</c:v>
                </c:pt>
                <c:pt idx="209">
                  <c:v>11617</c:v>
                </c:pt>
                <c:pt idx="210">
                  <c:v>12321</c:v>
                </c:pt>
                <c:pt idx="211">
                  <c:v>13139</c:v>
                </c:pt>
                <c:pt idx="212">
                  <c:v>13492</c:v>
                </c:pt>
                <c:pt idx="213">
                  <c:v>13812</c:v>
                </c:pt>
                <c:pt idx="214">
                  <c:v>14689</c:v>
                </c:pt>
                <c:pt idx="215">
                  <c:v>15726</c:v>
                </c:pt>
                <c:pt idx="216">
                  <c:v>16910</c:v>
                </c:pt>
                <c:pt idx="217">
                  <c:v>18797</c:v>
                </c:pt>
                <c:pt idx="218">
                  <c:v>19851</c:v>
                </c:pt>
                <c:pt idx="219">
                  <c:v>20355</c:v>
                </c:pt>
                <c:pt idx="220">
                  <c:v>20886</c:v>
                </c:pt>
                <c:pt idx="221">
                  <c:v>22296</c:v>
                </c:pt>
                <c:pt idx="222">
                  <c:v>24225</c:v>
                </c:pt>
                <c:pt idx="223">
                  <c:v>26300</c:v>
                </c:pt>
                <c:pt idx="224">
                  <c:v>28268</c:v>
                </c:pt>
                <c:pt idx="225">
                  <c:v>29835</c:v>
                </c:pt>
                <c:pt idx="226">
                  <c:v>30695</c:v>
                </c:pt>
                <c:pt idx="227">
                  <c:v>31400</c:v>
                </c:pt>
                <c:pt idx="228">
                  <c:v>33602</c:v>
                </c:pt>
                <c:pt idx="229">
                  <c:v>35330</c:v>
                </c:pt>
                <c:pt idx="230">
                  <c:v>37911</c:v>
                </c:pt>
                <c:pt idx="231">
                  <c:v>40801</c:v>
                </c:pt>
                <c:pt idx="232">
                  <c:v>43843</c:v>
                </c:pt>
                <c:pt idx="233">
                  <c:v>45155</c:v>
                </c:pt>
                <c:pt idx="234">
                  <c:v>46056</c:v>
                </c:pt>
                <c:pt idx="235">
                  <c:v>48943</c:v>
                </c:pt>
                <c:pt idx="236">
                  <c:v>51728</c:v>
                </c:pt>
                <c:pt idx="237">
                  <c:v>55091</c:v>
                </c:pt>
                <c:pt idx="238">
                  <c:v>57664</c:v>
                </c:pt>
                <c:pt idx="239">
                  <c:v>59946</c:v>
                </c:pt>
                <c:pt idx="240">
                  <c:v>61829</c:v>
                </c:pt>
                <c:pt idx="241">
                  <c:v>63556</c:v>
                </c:pt>
                <c:pt idx="242">
                  <c:v>66772</c:v>
                </c:pt>
                <c:pt idx="243">
                  <c:v>68734</c:v>
                </c:pt>
                <c:pt idx="244">
                  <c:v>71088</c:v>
                </c:pt>
                <c:pt idx="245">
                  <c:v>73667</c:v>
                </c:pt>
                <c:pt idx="246">
                  <c:v>75495</c:v>
                </c:pt>
                <c:pt idx="247">
                  <c:v>76072</c:v>
                </c:pt>
                <c:pt idx="248">
                  <c:v>77123</c:v>
                </c:pt>
                <c:pt idx="249">
                  <c:v>79181</c:v>
                </c:pt>
                <c:pt idx="250">
                  <c:v>81772</c:v>
                </c:pt>
                <c:pt idx="251">
                  <c:v>83796</c:v>
                </c:pt>
                <c:pt idx="252">
                  <c:v>85567</c:v>
                </c:pt>
                <c:pt idx="253">
                  <c:v>86767</c:v>
                </c:pt>
                <c:pt idx="254">
                  <c:v>87276</c:v>
                </c:pt>
                <c:pt idx="255">
                  <c:v>88602</c:v>
                </c:pt>
                <c:pt idx="256">
                  <c:v>89913</c:v>
                </c:pt>
                <c:pt idx="257">
                  <c:v>91578</c:v>
                </c:pt>
                <c:pt idx="258">
                  <c:v>93396</c:v>
                </c:pt>
                <c:pt idx="259">
                  <c:v>95257</c:v>
                </c:pt>
                <c:pt idx="260">
                  <c:v>96241</c:v>
                </c:pt>
                <c:pt idx="261">
                  <c:v>96472</c:v>
                </c:pt>
                <c:pt idx="262">
                  <c:v>97493</c:v>
                </c:pt>
                <c:pt idx="263">
                  <c:v>99304</c:v>
                </c:pt>
                <c:pt idx="264">
                  <c:v>101257</c:v>
                </c:pt>
                <c:pt idx="265">
                  <c:v>103106</c:v>
                </c:pt>
                <c:pt idx="266">
                  <c:v>104633</c:v>
                </c:pt>
                <c:pt idx="267">
                  <c:v>105733</c:v>
                </c:pt>
                <c:pt idx="268">
                  <c:v>105929</c:v>
                </c:pt>
                <c:pt idx="269">
                  <c:v>107183</c:v>
                </c:pt>
                <c:pt idx="270">
                  <c:v>109226</c:v>
                </c:pt>
                <c:pt idx="271">
                  <c:v>111208</c:v>
                </c:pt>
                <c:pt idx="272">
                  <c:v>113392</c:v>
                </c:pt>
                <c:pt idx="273">
                  <c:v>115462</c:v>
                </c:pt>
                <c:pt idx="274">
                  <c:v>116731</c:v>
                </c:pt>
                <c:pt idx="275">
                  <c:v>117283</c:v>
                </c:pt>
                <c:pt idx="276">
                  <c:v>119232</c:v>
                </c:pt>
                <c:pt idx="277">
                  <c:v>121796</c:v>
                </c:pt>
                <c:pt idx="278">
                  <c:v>124921</c:v>
                </c:pt>
                <c:pt idx="279">
                  <c:v>127087</c:v>
                </c:pt>
                <c:pt idx="280">
                  <c:v>130794</c:v>
                </c:pt>
                <c:pt idx="281">
                  <c:v>132984</c:v>
                </c:pt>
                <c:pt idx="282">
                  <c:v>133489</c:v>
                </c:pt>
                <c:pt idx="283">
                  <c:v>135523</c:v>
                </c:pt>
                <c:pt idx="284">
                  <c:v>139088</c:v>
                </c:pt>
                <c:pt idx="285">
                  <c:v>142133</c:v>
                </c:pt>
                <c:pt idx="286">
                  <c:v>146124</c:v>
                </c:pt>
                <c:pt idx="287">
                  <c:v>149275</c:v>
                </c:pt>
                <c:pt idx="288">
                  <c:v>151336</c:v>
                </c:pt>
                <c:pt idx="289">
                  <c:v>152555</c:v>
                </c:pt>
                <c:pt idx="290">
                  <c:v>155218</c:v>
                </c:pt>
                <c:pt idx="291">
                  <c:v>158905</c:v>
                </c:pt>
                <c:pt idx="292">
                  <c:v>161562</c:v>
                </c:pt>
                <c:pt idx="293">
                  <c:v>165608</c:v>
                </c:pt>
                <c:pt idx="294">
                  <c:v>166649</c:v>
                </c:pt>
                <c:pt idx="295">
                  <c:v>167523</c:v>
                </c:pt>
                <c:pt idx="296">
                  <c:v>168092</c:v>
                </c:pt>
                <c:pt idx="297">
                  <c:v>170187</c:v>
                </c:pt>
                <c:pt idx="298">
                  <c:v>173228</c:v>
                </c:pt>
                <c:pt idx="299">
                  <c:v>179543</c:v>
                </c:pt>
                <c:pt idx="300">
                  <c:v>184508</c:v>
                </c:pt>
                <c:pt idx="301">
                  <c:v>186244</c:v>
                </c:pt>
                <c:pt idx="302">
                  <c:v>187463</c:v>
                </c:pt>
                <c:pt idx="303">
                  <c:v>188099</c:v>
                </c:pt>
                <c:pt idx="304">
                  <c:v>191088</c:v>
                </c:pt>
                <c:pt idx="305">
                  <c:v>196047</c:v>
                </c:pt>
                <c:pt idx="306">
                  <c:v>198184</c:v>
                </c:pt>
                <c:pt idx="307">
                  <c:v>201164</c:v>
                </c:pt>
                <c:pt idx="308">
                  <c:v>205236</c:v>
                </c:pt>
                <c:pt idx="309">
                  <c:v>208209</c:v>
                </c:pt>
                <c:pt idx="310">
                  <c:v>209069</c:v>
                </c:pt>
                <c:pt idx="311">
                  <c:v>211479</c:v>
                </c:pt>
                <c:pt idx="312">
                  <c:v>215055</c:v>
                </c:pt>
                <c:pt idx="313">
                  <c:v>217978</c:v>
                </c:pt>
                <c:pt idx="314">
                  <c:v>220707</c:v>
                </c:pt>
                <c:pt idx="315">
                  <c:v>222752</c:v>
                </c:pt>
                <c:pt idx="316">
                  <c:v>223325</c:v>
                </c:pt>
                <c:pt idx="317">
                  <c:v>224385</c:v>
                </c:pt>
                <c:pt idx="318">
                  <c:v>226294</c:v>
                </c:pt>
                <c:pt idx="319">
                  <c:v>228778</c:v>
                </c:pt>
                <c:pt idx="320">
                  <c:v>231242</c:v>
                </c:pt>
                <c:pt idx="321">
                  <c:v>233027</c:v>
                </c:pt>
                <c:pt idx="322">
                  <c:v>234571</c:v>
                </c:pt>
                <c:pt idx="323">
                  <c:v>236476</c:v>
                </c:pt>
                <c:pt idx="324">
                  <c:v>237027</c:v>
                </c:pt>
                <c:pt idx="325">
                  <c:v>238617</c:v>
                </c:pt>
                <c:pt idx="326">
                  <c:v>241392</c:v>
                </c:pt>
                <c:pt idx="327">
                  <c:v>243427</c:v>
                </c:pt>
                <c:pt idx="328">
                  <c:v>246008</c:v>
                </c:pt>
                <c:pt idx="329">
                  <c:v>248190</c:v>
                </c:pt>
                <c:pt idx="330">
                  <c:v>249913</c:v>
                </c:pt>
                <c:pt idx="331">
                  <c:v>250357</c:v>
                </c:pt>
                <c:pt idx="332">
                  <c:v>252094</c:v>
                </c:pt>
                <c:pt idx="333">
                  <c:v>254826</c:v>
                </c:pt>
                <c:pt idx="334">
                  <c:v>256903</c:v>
                </c:pt>
                <c:pt idx="335">
                  <c:v>259533</c:v>
                </c:pt>
                <c:pt idx="336">
                  <c:v>261774</c:v>
                </c:pt>
                <c:pt idx="337">
                  <c:v>263326</c:v>
                </c:pt>
                <c:pt idx="338">
                  <c:v>264083</c:v>
                </c:pt>
                <c:pt idx="339">
                  <c:v>265807</c:v>
                </c:pt>
                <c:pt idx="340">
                  <c:v>268986</c:v>
                </c:pt>
                <c:pt idx="341">
                  <c:v>271473</c:v>
                </c:pt>
                <c:pt idx="342">
                  <c:v>273904</c:v>
                </c:pt>
                <c:pt idx="343">
                  <c:v>276234</c:v>
                </c:pt>
                <c:pt idx="344">
                  <c:v>277682</c:v>
                </c:pt>
                <c:pt idx="345">
                  <c:v>278254</c:v>
                </c:pt>
                <c:pt idx="346">
                  <c:v>279696</c:v>
                </c:pt>
                <c:pt idx="347">
                  <c:v>282864</c:v>
                </c:pt>
                <c:pt idx="348">
                  <c:v>285419</c:v>
                </c:pt>
                <c:pt idx="349">
                  <c:v>287752</c:v>
                </c:pt>
                <c:pt idx="350">
                  <c:v>290457</c:v>
                </c:pt>
                <c:pt idx="351">
                  <c:v>292143</c:v>
                </c:pt>
                <c:pt idx="352">
                  <c:v>292792</c:v>
                </c:pt>
                <c:pt idx="353">
                  <c:v>294790</c:v>
                </c:pt>
                <c:pt idx="354">
                  <c:v>298337</c:v>
                </c:pt>
                <c:pt idx="355">
                  <c:v>300775</c:v>
                </c:pt>
                <c:pt idx="356">
                  <c:v>303420</c:v>
                </c:pt>
                <c:pt idx="357">
                  <c:v>306268</c:v>
                </c:pt>
                <c:pt idx="358">
                  <c:v>308083</c:v>
                </c:pt>
                <c:pt idx="359">
                  <c:v>308925</c:v>
                </c:pt>
                <c:pt idx="360">
                  <c:v>311002</c:v>
                </c:pt>
                <c:pt idx="361">
                  <c:v>314359</c:v>
                </c:pt>
                <c:pt idx="362">
                  <c:v>317159</c:v>
                </c:pt>
                <c:pt idx="363">
                  <c:v>319582</c:v>
                </c:pt>
                <c:pt idx="364">
                  <c:v>322104</c:v>
                </c:pt>
                <c:pt idx="365">
                  <c:v>323390</c:v>
                </c:pt>
                <c:pt idx="366">
                  <c:v>323786</c:v>
                </c:pt>
                <c:pt idx="367">
                  <c:v>325993</c:v>
                </c:pt>
                <c:pt idx="368">
                  <c:v>329593</c:v>
                </c:pt>
                <c:pt idx="369">
                  <c:v>331571</c:v>
                </c:pt>
                <c:pt idx="370">
                  <c:v>333872</c:v>
                </c:pt>
                <c:pt idx="371">
                  <c:v>336235</c:v>
                </c:pt>
                <c:pt idx="372">
                  <c:v>337503</c:v>
                </c:pt>
                <c:pt idx="373">
                  <c:v>337960</c:v>
                </c:pt>
                <c:pt idx="374">
                  <c:v>339538</c:v>
                </c:pt>
                <c:pt idx="375">
                  <c:v>342430</c:v>
                </c:pt>
                <c:pt idx="376">
                  <c:v>344470</c:v>
                </c:pt>
                <c:pt idx="377">
                  <c:v>346149</c:v>
                </c:pt>
                <c:pt idx="378">
                  <c:v>347944</c:v>
                </c:pt>
                <c:pt idx="379">
                  <c:v>348869</c:v>
                </c:pt>
                <c:pt idx="380">
                  <c:v>349270</c:v>
                </c:pt>
                <c:pt idx="381">
                  <c:v>350551</c:v>
                </c:pt>
                <c:pt idx="382">
                  <c:v>352528</c:v>
                </c:pt>
                <c:pt idx="383">
                  <c:v>354182</c:v>
                </c:pt>
                <c:pt idx="384">
                  <c:v>355454</c:v>
                </c:pt>
                <c:pt idx="385">
                  <c:v>356985</c:v>
                </c:pt>
                <c:pt idx="386">
                  <c:v>357910</c:v>
                </c:pt>
                <c:pt idx="387">
                  <c:v>358115</c:v>
                </c:pt>
                <c:pt idx="388">
                  <c:v>359330</c:v>
                </c:pt>
                <c:pt idx="389">
                  <c:v>361185</c:v>
                </c:pt>
                <c:pt idx="390">
                  <c:v>362489</c:v>
                </c:pt>
                <c:pt idx="391">
                  <c:v>363874</c:v>
                </c:pt>
                <c:pt idx="392">
                  <c:v>364622</c:v>
                </c:pt>
                <c:pt idx="393">
                  <c:v>365242</c:v>
                </c:pt>
                <c:pt idx="394">
                  <c:v>365400</c:v>
                </c:pt>
                <c:pt idx="395">
                  <c:v>365733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F7E-407D-B279-1D295B1F25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7667688"/>
        <c:axId val="497664080"/>
      </c:lineChart>
      <c:dateAx>
        <c:axId val="49766768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97664080"/>
        <c:crosses val="autoZero"/>
        <c:auto val="1"/>
        <c:lblOffset val="100"/>
        <c:baseTimeUnit val="days"/>
      </c:dateAx>
      <c:valAx>
        <c:axId val="497664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97667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Hárok4!$D$1</c:f>
              <c:strCache>
                <c:ptCount val="1"/>
                <c:pt idx="0">
                  <c:v>Deaths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Hárok4!$C$2:$C$397</c:f>
              <c:numCache>
                <c:formatCode>m/d/yyyy</c:formatCode>
                <c:ptCount val="396"/>
                <c:pt idx="0">
                  <c:v>43896</c:v>
                </c:pt>
                <c:pt idx="1">
                  <c:v>43897</c:v>
                </c:pt>
                <c:pt idx="2">
                  <c:v>43898</c:v>
                </c:pt>
                <c:pt idx="3">
                  <c:v>43899</c:v>
                </c:pt>
                <c:pt idx="4">
                  <c:v>43900</c:v>
                </c:pt>
                <c:pt idx="5">
                  <c:v>43901</c:v>
                </c:pt>
                <c:pt idx="6">
                  <c:v>43902</c:v>
                </c:pt>
                <c:pt idx="7">
                  <c:v>43903</c:v>
                </c:pt>
                <c:pt idx="8">
                  <c:v>43904</c:v>
                </c:pt>
                <c:pt idx="9">
                  <c:v>43905</c:v>
                </c:pt>
                <c:pt idx="10">
                  <c:v>43906</c:v>
                </c:pt>
                <c:pt idx="11">
                  <c:v>43907</c:v>
                </c:pt>
                <c:pt idx="12">
                  <c:v>43908</c:v>
                </c:pt>
                <c:pt idx="13">
                  <c:v>43909</c:v>
                </c:pt>
                <c:pt idx="14">
                  <c:v>43910</c:v>
                </c:pt>
                <c:pt idx="15">
                  <c:v>43911</c:v>
                </c:pt>
                <c:pt idx="16">
                  <c:v>43912</c:v>
                </c:pt>
                <c:pt idx="17">
                  <c:v>43913</c:v>
                </c:pt>
                <c:pt idx="18">
                  <c:v>43914</c:v>
                </c:pt>
                <c:pt idx="19">
                  <c:v>43915</c:v>
                </c:pt>
                <c:pt idx="20">
                  <c:v>43916</c:v>
                </c:pt>
                <c:pt idx="21">
                  <c:v>43917</c:v>
                </c:pt>
                <c:pt idx="22">
                  <c:v>43918</c:v>
                </c:pt>
                <c:pt idx="23">
                  <c:v>43919</c:v>
                </c:pt>
                <c:pt idx="24">
                  <c:v>43920</c:v>
                </c:pt>
                <c:pt idx="25">
                  <c:v>43921</c:v>
                </c:pt>
                <c:pt idx="26">
                  <c:v>43922</c:v>
                </c:pt>
                <c:pt idx="27">
                  <c:v>43923</c:v>
                </c:pt>
                <c:pt idx="28">
                  <c:v>43924</c:v>
                </c:pt>
                <c:pt idx="29">
                  <c:v>43925</c:v>
                </c:pt>
                <c:pt idx="30">
                  <c:v>43926</c:v>
                </c:pt>
                <c:pt idx="31">
                  <c:v>43927</c:v>
                </c:pt>
                <c:pt idx="32">
                  <c:v>43928</c:v>
                </c:pt>
                <c:pt idx="33">
                  <c:v>43929</c:v>
                </c:pt>
                <c:pt idx="34">
                  <c:v>43930</c:v>
                </c:pt>
                <c:pt idx="35">
                  <c:v>43931</c:v>
                </c:pt>
                <c:pt idx="36">
                  <c:v>43932</c:v>
                </c:pt>
                <c:pt idx="37">
                  <c:v>43933</c:v>
                </c:pt>
                <c:pt idx="38">
                  <c:v>43934</c:v>
                </c:pt>
                <c:pt idx="39">
                  <c:v>43935</c:v>
                </c:pt>
                <c:pt idx="40">
                  <c:v>43936</c:v>
                </c:pt>
                <c:pt idx="41">
                  <c:v>43937</c:v>
                </c:pt>
                <c:pt idx="42">
                  <c:v>43938</c:v>
                </c:pt>
                <c:pt idx="43">
                  <c:v>43939</c:v>
                </c:pt>
                <c:pt idx="44">
                  <c:v>43940</c:v>
                </c:pt>
                <c:pt idx="45">
                  <c:v>43941</c:v>
                </c:pt>
                <c:pt idx="46">
                  <c:v>43942</c:v>
                </c:pt>
                <c:pt idx="47">
                  <c:v>43943</c:v>
                </c:pt>
                <c:pt idx="48">
                  <c:v>43944</c:v>
                </c:pt>
                <c:pt idx="49">
                  <c:v>43945</c:v>
                </c:pt>
                <c:pt idx="50">
                  <c:v>43946</c:v>
                </c:pt>
                <c:pt idx="51">
                  <c:v>43947</c:v>
                </c:pt>
                <c:pt idx="52">
                  <c:v>43948</c:v>
                </c:pt>
                <c:pt idx="53">
                  <c:v>43949</c:v>
                </c:pt>
                <c:pt idx="54">
                  <c:v>43950</c:v>
                </c:pt>
                <c:pt idx="55">
                  <c:v>43951</c:v>
                </c:pt>
                <c:pt idx="56">
                  <c:v>43952</c:v>
                </c:pt>
                <c:pt idx="57">
                  <c:v>43953</c:v>
                </c:pt>
                <c:pt idx="58">
                  <c:v>43954</c:v>
                </c:pt>
                <c:pt idx="59">
                  <c:v>43955</c:v>
                </c:pt>
                <c:pt idx="60">
                  <c:v>43956</c:v>
                </c:pt>
                <c:pt idx="61">
                  <c:v>43957</c:v>
                </c:pt>
                <c:pt idx="62">
                  <c:v>43958</c:v>
                </c:pt>
                <c:pt idx="63">
                  <c:v>43959</c:v>
                </c:pt>
                <c:pt idx="64">
                  <c:v>43960</c:v>
                </c:pt>
                <c:pt idx="65">
                  <c:v>43961</c:v>
                </c:pt>
                <c:pt idx="66">
                  <c:v>43962</c:v>
                </c:pt>
                <c:pt idx="67">
                  <c:v>43963</c:v>
                </c:pt>
                <c:pt idx="68">
                  <c:v>43964</c:v>
                </c:pt>
                <c:pt idx="69">
                  <c:v>43965</c:v>
                </c:pt>
                <c:pt idx="70">
                  <c:v>43966</c:v>
                </c:pt>
                <c:pt idx="71">
                  <c:v>43967</c:v>
                </c:pt>
                <c:pt idx="72">
                  <c:v>43968</c:v>
                </c:pt>
                <c:pt idx="73">
                  <c:v>43969</c:v>
                </c:pt>
                <c:pt idx="74">
                  <c:v>43970</c:v>
                </c:pt>
                <c:pt idx="75">
                  <c:v>43971</c:v>
                </c:pt>
                <c:pt idx="76">
                  <c:v>43972</c:v>
                </c:pt>
                <c:pt idx="77">
                  <c:v>43973</c:v>
                </c:pt>
                <c:pt idx="78">
                  <c:v>43974</c:v>
                </c:pt>
                <c:pt idx="79">
                  <c:v>43975</c:v>
                </c:pt>
                <c:pt idx="80">
                  <c:v>43976</c:v>
                </c:pt>
                <c:pt idx="81">
                  <c:v>43977</c:v>
                </c:pt>
                <c:pt idx="82">
                  <c:v>43978</c:v>
                </c:pt>
                <c:pt idx="83">
                  <c:v>43979</c:v>
                </c:pt>
                <c:pt idx="84">
                  <c:v>43980</c:v>
                </c:pt>
                <c:pt idx="85">
                  <c:v>43981</c:v>
                </c:pt>
                <c:pt idx="86">
                  <c:v>43982</c:v>
                </c:pt>
                <c:pt idx="87">
                  <c:v>43983</c:v>
                </c:pt>
                <c:pt idx="88">
                  <c:v>43984</c:v>
                </c:pt>
                <c:pt idx="89">
                  <c:v>43985</c:v>
                </c:pt>
                <c:pt idx="90">
                  <c:v>43986</c:v>
                </c:pt>
                <c:pt idx="91">
                  <c:v>43987</c:v>
                </c:pt>
                <c:pt idx="92">
                  <c:v>43988</c:v>
                </c:pt>
                <c:pt idx="93">
                  <c:v>43989</c:v>
                </c:pt>
                <c:pt idx="94">
                  <c:v>43990</c:v>
                </c:pt>
                <c:pt idx="95">
                  <c:v>43991</c:v>
                </c:pt>
                <c:pt idx="96">
                  <c:v>43992</c:v>
                </c:pt>
                <c:pt idx="97">
                  <c:v>43993</c:v>
                </c:pt>
                <c:pt idx="98">
                  <c:v>43994</c:v>
                </c:pt>
                <c:pt idx="99">
                  <c:v>43995</c:v>
                </c:pt>
                <c:pt idx="100">
                  <c:v>43996</c:v>
                </c:pt>
                <c:pt idx="101">
                  <c:v>43997</c:v>
                </c:pt>
                <c:pt idx="102">
                  <c:v>43998</c:v>
                </c:pt>
                <c:pt idx="103">
                  <c:v>43999</c:v>
                </c:pt>
                <c:pt idx="104">
                  <c:v>44000</c:v>
                </c:pt>
                <c:pt idx="105">
                  <c:v>44001</c:v>
                </c:pt>
                <c:pt idx="106">
                  <c:v>44002</c:v>
                </c:pt>
                <c:pt idx="107">
                  <c:v>44003</c:v>
                </c:pt>
                <c:pt idx="108">
                  <c:v>44004</c:v>
                </c:pt>
                <c:pt idx="109">
                  <c:v>44005</c:v>
                </c:pt>
                <c:pt idx="110">
                  <c:v>44006</c:v>
                </c:pt>
                <c:pt idx="111">
                  <c:v>44007</c:v>
                </c:pt>
                <c:pt idx="112">
                  <c:v>44008</c:v>
                </c:pt>
                <c:pt idx="113">
                  <c:v>44009</c:v>
                </c:pt>
                <c:pt idx="114">
                  <c:v>44010</c:v>
                </c:pt>
                <c:pt idx="115">
                  <c:v>44011</c:v>
                </c:pt>
                <c:pt idx="116">
                  <c:v>44012</c:v>
                </c:pt>
                <c:pt idx="117">
                  <c:v>44013</c:v>
                </c:pt>
                <c:pt idx="118">
                  <c:v>44014</c:v>
                </c:pt>
                <c:pt idx="119">
                  <c:v>44015</c:v>
                </c:pt>
                <c:pt idx="120">
                  <c:v>44016</c:v>
                </c:pt>
                <c:pt idx="121">
                  <c:v>44017</c:v>
                </c:pt>
                <c:pt idx="122">
                  <c:v>44018</c:v>
                </c:pt>
                <c:pt idx="123">
                  <c:v>44019</c:v>
                </c:pt>
                <c:pt idx="124">
                  <c:v>44020</c:v>
                </c:pt>
                <c:pt idx="125">
                  <c:v>44021</c:v>
                </c:pt>
                <c:pt idx="126">
                  <c:v>44022</c:v>
                </c:pt>
                <c:pt idx="127">
                  <c:v>44023</c:v>
                </c:pt>
                <c:pt idx="128">
                  <c:v>44024</c:v>
                </c:pt>
                <c:pt idx="129">
                  <c:v>44025</c:v>
                </c:pt>
                <c:pt idx="130">
                  <c:v>44026</c:v>
                </c:pt>
                <c:pt idx="131">
                  <c:v>44027</c:v>
                </c:pt>
                <c:pt idx="132">
                  <c:v>44028</c:v>
                </c:pt>
                <c:pt idx="133">
                  <c:v>44029</c:v>
                </c:pt>
                <c:pt idx="134">
                  <c:v>44030</c:v>
                </c:pt>
                <c:pt idx="135">
                  <c:v>44031</c:v>
                </c:pt>
                <c:pt idx="136">
                  <c:v>44032</c:v>
                </c:pt>
                <c:pt idx="137">
                  <c:v>44033</c:v>
                </c:pt>
                <c:pt idx="138">
                  <c:v>44034</c:v>
                </c:pt>
                <c:pt idx="139">
                  <c:v>44035</c:v>
                </c:pt>
                <c:pt idx="140">
                  <c:v>44036</c:v>
                </c:pt>
                <c:pt idx="141">
                  <c:v>44037</c:v>
                </c:pt>
                <c:pt idx="142">
                  <c:v>44038</c:v>
                </c:pt>
                <c:pt idx="143">
                  <c:v>44039</c:v>
                </c:pt>
                <c:pt idx="144">
                  <c:v>44040</c:v>
                </c:pt>
                <c:pt idx="145">
                  <c:v>44041</c:v>
                </c:pt>
                <c:pt idx="146">
                  <c:v>44042</c:v>
                </c:pt>
                <c:pt idx="147">
                  <c:v>44043</c:v>
                </c:pt>
                <c:pt idx="148">
                  <c:v>44044</c:v>
                </c:pt>
                <c:pt idx="149">
                  <c:v>44045</c:v>
                </c:pt>
                <c:pt idx="150">
                  <c:v>44046</c:v>
                </c:pt>
                <c:pt idx="151">
                  <c:v>44047</c:v>
                </c:pt>
                <c:pt idx="152">
                  <c:v>44048</c:v>
                </c:pt>
                <c:pt idx="153">
                  <c:v>44049</c:v>
                </c:pt>
                <c:pt idx="154">
                  <c:v>44050</c:v>
                </c:pt>
                <c:pt idx="155">
                  <c:v>44051</c:v>
                </c:pt>
                <c:pt idx="156">
                  <c:v>44052</c:v>
                </c:pt>
                <c:pt idx="157">
                  <c:v>44053</c:v>
                </c:pt>
                <c:pt idx="158">
                  <c:v>44054</c:v>
                </c:pt>
                <c:pt idx="159">
                  <c:v>44055</c:v>
                </c:pt>
                <c:pt idx="160">
                  <c:v>44056</c:v>
                </c:pt>
                <c:pt idx="161">
                  <c:v>44057</c:v>
                </c:pt>
                <c:pt idx="162">
                  <c:v>44058</c:v>
                </c:pt>
                <c:pt idx="163">
                  <c:v>44059</c:v>
                </c:pt>
                <c:pt idx="164">
                  <c:v>44060</c:v>
                </c:pt>
                <c:pt idx="165">
                  <c:v>44061</c:v>
                </c:pt>
                <c:pt idx="166">
                  <c:v>44062</c:v>
                </c:pt>
                <c:pt idx="167">
                  <c:v>44063</c:v>
                </c:pt>
                <c:pt idx="168">
                  <c:v>44064</c:v>
                </c:pt>
                <c:pt idx="169">
                  <c:v>44065</c:v>
                </c:pt>
                <c:pt idx="170">
                  <c:v>44066</c:v>
                </c:pt>
                <c:pt idx="171">
                  <c:v>44067</c:v>
                </c:pt>
                <c:pt idx="172">
                  <c:v>44068</c:v>
                </c:pt>
                <c:pt idx="173">
                  <c:v>44069</c:v>
                </c:pt>
                <c:pt idx="174">
                  <c:v>44070</c:v>
                </c:pt>
                <c:pt idx="175">
                  <c:v>44071</c:v>
                </c:pt>
                <c:pt idx="176">
                  <c:v>44072</c:v>
                </c:pt>
                <c:pt idx="177">
                  <c:v>44073</c:v>
                </c:pt>
                <c:pt idx="178">
                  <c:v>44074</c:v>
                </c:pt>
                <c:pt idx="179">
                  <c:v>44075</c:v>
                </c:pt>
                <c:pt idx="180">
                  <c:v>44076</c:v>
                </c:pt>
                <c:pt idx="181">
                  <c:v>44077</c:v>
                </c:pt>
                <c:pt idx="182">
                  <c:v>44078</c:v>
                </c:pt>
                <c:pt idx="183">
                  <c:v>44079</c:v>
                </c:pt>
                <c:pt idx="184">
                  <c:v>44080</c:v>
                </c:pt>
                <c:pt idx="185">
                  <c:v>44081</c:v>
                </c:pt>
                <c:pt idx="186">
                  <c:v>44082</c:v>
                </c:pt>
                <c:pt idx="187">
                  <c:v>44083</c:v>
                </c:pt>
                <c:pt idx="188">
                  <c:v>44084</c:v>
                </c:pt>
                <c:pt idx="189">
                  <c:v>44085</c:v>
                </c:pt>
                <c:pt idx="190">
                  <c:v>44086</c:v>
                </c:pt>
                <c:pt idx="191">
                  <c:v>44087</c:v>
                </c:pt>
                <c:pt idx="192">
                  <c:v>44088</c:v>
                </c:pt>
                <c:pt idx="193">
                  <c:v>44089</c:v>
                </c:pt>
                <c:pt idx="194">
                  <c:v>44090</c:v>
                </c:pt>
                <c:pt idx="195">
                  <c:v>44091</c:v>
                </c:pt>
                <c:pt idx="196">
                  <c:v>44092</c:v>
                </c:pt>
                <c:pt idx="197">
                  <c:v>44093</c:v>
                </c:pt>
                <c:pt idx="198">
                  <c:v>44094</c:v>
                </c:pt>
                <c:pt idx="199">
                  <c:v>44095</c:v>
                </c:pt>
                <c:pt idx="200">
                  <c:v>44096</c:v>
                </c:pt>
                <c:pt idx="201">
                  <c:v>44097</c:v>
                </c:pt>
                <c:pt idx="202">
                  <c:v>44098</c:v>
                </c:pt>
                <c:pt idx="203">
                  <c:v>44099</c:v>
                </c:pt>
                <c:pt idx="204">
                  <c:v>44100</c:v>
                </c:pt>
                <c:pt idx="205">
                  <c:v>44101</c:v>
                </c:pt>
                <c:pt idx="206">
                  <c:v>44102</c:v>
                </c:pt>
                <c:pt idx="207">
                  <c:v>44103</c:v>
                </c:pt>
                <c:pt idx="208">
                  <c:v>44104</c:v>
                </c:pt>
                <c:pt idx="209">
                  <c:v>44105</c:v>
                </c:pt>
                <c:pt idx="210">
                  <c:v>44106</c:v>
                </c:pt>
                <c:pt idx="211">
                  <c:v>44107</c:v>
                </c:pt>
                <c:pt idx="212">
                  <c:v>44108</c:v>
                </c:pt>
                <c:pt idx="213">
                  <c:v>44109</c:v>
                </c:pt>
                <c:pt idx="214">
                  <c:v>44110</c:v>
                </c:pt>
                <c:pt idx="215">
                  <c:v>44111</c:v>
                </c:pt>
                <c:pt idx="216">
                  <c:v>44112</c:v>
                </c:pt>
                <c:pt idx="217">
                  <c:v>44113</c:v>
                </c:pt>
                <c:pt idx="218">
                  <c:v>44114</c:v>
                </c:pt>
                <c:pt idx="219">
                  <c:v>44115</c:v>
                </c:pt>
                <c:pt idx="220">
                  <c:v>44116</c:v>
                </c:pt>
                <c:pt idx="221">
                  <c:v>44117</c:v>
                </c:pt>
                <c:pt idx="222">
                  <c:v>44118</c:v>
                </c:pt>
                <c:pt idx="223">
                  <c:v>44119</c:v>
                </c:pt>
                <c:pt idx="224">
                  <c:v>44120</c:v>
                </c:pt>
                <c:pt idx="225">
                  <c:v>44121</c:v>
                </c:pt>
                <c:pt idx="226">
                  <c:v>44122</c:v>
                </c:pt>
                <c:pt idx="227">
                  <c:v>44123</c:v>
                </c:pt>
                <c:pt idx="228">
                  <c:v>44124</c:v>
                </c:pt>
                <c:pt idx="229">
                  <c:v>44125</c:v>
                </c:pt>
                <c:pt idx="230">
                  <c:v>44126</c:v>
                </c:pt>
                <c:pt idx="231">
                  <c:v>44127</c:v>
                </c:pt>
                <c:pt idx="232">
                  <c:v>44128</c:v>
                </c:pt>
                <c:pt idx="233">
                  <c:v>44129</c:v>
                </c:pt>
                <c:pt idx="234">
                  <c:v>44130</c:v>
                </c:pt>
                <c:pt idx="235">
                  <c:v>44131</c:v>
                </c:pt>
                <c:pt idx="236">
                  <c:v>44132</c:v>
                </c:pt>
                <c:pt idx="237">
                  <c:v>44133</c:v>
                </c:pt>
                <c:pt idx="238">
                  <c:v>44134</c:v>
                </c:pt>
                <c:pt idx="239">
                  <c:v>44135</c:v>
                </c:pt>
                <c:pt idx="240">
                  <c:v>44136</c:v>
                </c:pt>
                <c:pt idx="241">
                  <c:v>44137</c:v>
                </c:pt>
                <c:pt idx="242">
                  <c:v>44138</c:v>
                </c:pt>
                <c:pt idx="243">
                  <c:v>44139</c:v>
                </c:pt>
                <c:pt idx="244">
                  <c:v>44140</c:v>
                </c:pt>
                <c:pt idx="245">
                  <c:v>44141</c:v>
                </c:pt>
                <c:pt idx="246">
                  <c:v>44142</c:v>
                </c:pt>
                <c:pt idx="247">
                  <c:v>44143</c:v>
                </c:pt>
                <c:pt idx="248">
                  <c:v>44144</c:v>
                </c:pt>
                <c:pt idx="249">
                  <c:v>44145</c:v>
                </c:pt>
                <c:pt idx="250">
                  <c:v>44146</c:v>
                </c:pt>
                <c:pt idx="251">
                  <c:v>44147</c:v>
                </c:pt>
                <c:pt idx="252">
                  <c:v>44148</c:v>
                </c:pt>
                <c:pt idx="253">
                  <c:v>44149</c:v>
                </c:pt>
                <c:pt idx="254">
                  <c:v>44150</c:v>
                </c:pt>
                <c:pt idx="255">
                  <c:v>44151</c:v>
                </c:pt>
                <c:pt idx="256">
                  <c:v>44152</c:v>
                </c:pt>
                <c:pt idx="257">
                  <c:v>44153</c:v>
                </c:pt>
                <c:pt idx="258">
                  <c:v>44154</c:v>
                </c:pt>
                <c:pt idx="259">
                  <c:v>44155</c:v>
                </c:pt>
                <c:pt idx="260">
                  <c:v>44156</c:v>
                </c:pt>
                <c:pt idx="261">
                  <c:v>44157</c:v>
                </c:pt>
                <c:pt idx="262">
                  <c:v>44158</c:v>
                </c:pt>
                <c:pt idx="263">
                  <c:v>44159</c:v>
                </c:pt>
                <c:pt idx="264">
                  <c:v>44160</c:v>
                </c:pt>
                <c:pt idx="265">
                  <c:v>44161</c:v>
                </c:pt>
                <c:pt idx="266">
                  <c:v>44162</c:v>
                </c:pt>
                <c:pt idx="267">
                  <c:v>44163</c:v>
                </c:pt>
                <c:pt idx="268">
                  <c:v>44164</c:v>
                </c:pt>
                <c:pt idx="269">
                  <c:v>44165</c:v>
                </c:pt>
                <c:pt idx="270">
                  <c:v>44166</c:v>
                </c:pt>
                <c:pt idx="271">
                  <c:v>44167</c:v>
                </c:pt>
                <c:pt idx="272">
                  <c:v>44168</c:v>
                </c:pt>
                <c:pt idx="273">
                  <c:v>44169</c:v>
                </c:pt>
                <c:pt idx="274">
                  <c:v>44170</c:v>
                </c:pt>
                <c:pt idx="275">
                  <c:v>44171</c:v>
                </c:pt>
                <c:pt idx="276">
                  <c:v>44172</c:v>
                </c:pt>
                <c:pt idx="277">
                  <c:v>44173</c:v>
                </c:pt>
                <c:pt idx="278">
                  <c:v>44174</c:v>
                </c:pt>
                <c:pt idx="279">
                  <c:v>44175</c:v>
                </c:pt>
                <c:pt idx="280">
                  <c:v>44176</c:v>
                </c:pt>
                <c:pt idx="281">
                  <c:v>44177</c:v>
                </c:pt>
                <c:pt idx="282">
                  <c:v>44178</c:v>
                </c:pt>
                <c:pt idx="283">
                  <c:v>44179</c:v>
                </c:pt>
                <c:pt idx="284">
                  <c:v>44180</c:v>
                </c:pt>
                <c:pt idx="285">
                  <c:v>44181</c:v>
                </c:pt>
                <c:pt idx="286">
                  <c:v>44182</c:v>
                </c:pt>
                <c:pt idx="287">
                  <c:v>44183</c:v>
                </c:pt>
                <c:pt idx="288">
                  <c:v>44184</c:v>
                </c:pt>
                <c:pt idx="289">
                  <c:v>44185</c:v>
                </c:pt>
                <c:pt idx="290">
                  <c:v>44186</c:v>
                </c:pt>
                <c:pt idx="291">
                  <c:v>44187</c:v>
                </c:pt>
                <c:pt idx="292">
                  <c:v>44188</c:v>
                </c:pt>
                <c:pt idx="293">
                  <c:v>44189</c:v>
                </c:pt>
                <c:pt idx="294">
                  <c:v>44190</c:v>
                </c:pt>
                <c:pt idx="295">
                  <c:v>44191</c:v>
                </c:pt>
                <c:pt idx="296">
                  <c:v>44192</c:v>
                </c:pt>
                <c:pt idx="297">
                  <c:v>44193</c:v>
                </c:pt>
                <c:pt idx="298">
                  <c:v>44194</c:v>
                </c:pt>
                <c:pt idx="299">
                  <c:v>44195</c:v>
                </c:pt>
                <c:pt idx="300">
                  <c:v>44196</c:v>
                </c:pt>
                <c:pt idx="301">
                  <c:v>44197</c:v>
                </c:pt>
                <c:pt idx="302">
                  <c:v>44198</c:v>
                </c:pt>
                <c:pt idx="303">
                  <c:v>44199</c:v>
                </c:pt>
                <c:pt idx="304">
                  <c:v>44200</c:v>
                </c:pt>
                <c:pt idx="305">
                  <c:v>44201</c:v>
                </c:pt>
                <c:pt idx="306">
                  <c:v>44202</c:v>
                </c:pt>
                <c:pt idx="307">
                  <c:v>44203</c:v>
                </c:pt>
                <c:pt idx="308">
                  <c:v>44204</c:v>
                </c:pt>
                <c:pt idx="309">
                  <c:v>44205</c:v>
                </c:pt>
                <c:pt idx="310">
                  <c:v>44206</c:v>
                </c:pt>
                <c:pt idx="311">
                  <c:v>44207</c:v>
                </c:pt>
                <c:pt idx="312">
                  <c:v>44208</c:v>
                </c:pt>
                <c:pt idx="313">
                  <c:v>44209</c:v>
                </c:pt>
                <c:pt idx="314">
                  <c:v>44210</c:v>
                </c:pt>
                <c:pt idx="315">
                  <c:v>44211</c:v>
                </c:pt>
                <c:pt idx="316">
                  <c:v>44212</c:v>
                </c:pt>
                <c:pt idx="317">
                  <c:v>44213</c:v>
                </c:pt>
                <c:pt idx="318">
                  <c:v>44214</c:v>
                </c:pt>
                <c:pt idx="319">
                  <c:v>44215</c:v>
                </c:pt>
                <c:pt idx="320">
                  <c:v>44216</c:v>
                </c:pt>
                <c:pt idx="321">
                  <c:v>44217</c:v>
                </c:pt>
                <c:pt idx="322">
                  <c:v>44218</c:v>
                </c:pt>
                <c:pt idx="323">
                  <c:v>44219</c:v>
                </c:pt>
                <c:pt idx="324">
                  <c:v>44220</c:v>
                </c:pt>
                <c:pt idx="325">
                  <c:v>44221</c:v>
                </c:pt>
                <c:pt idx="326">
                  <c:v>44222</c:v>
                </c:pt>
                <c:pt idx="327">
                  <c:v>44223</c:v>
                </c:pt>
                <c:pt idx="328">
                  <c:v>44224</c:v>
                </c:pt>
                <c:pt idx="329">
                  <c:v>44225</c:v>
                </c:pt>
                <c:pt idx="330">
                  <c:v>44226</c:v>
                </c:pt>
                <c:pt idx="331">
                  <c:v>44227</c:v>
                </c:pt>
                <c:pt idx="332">
                  <c:v>44228</c:v>
                </c:pt>
                <c:pt idx="333">
                  <c:v>44229</c:v>
                </c:pt>
                <c:pt idx="334">
                  <c:v>44230</c:v>
                </c:pt>
                <c:pt idx="335">
                  <c:v>44231</c:v>
                </c:pt>
                <c:pt idx="336">
                  <c:v>44232</c:v>
                </c:pt>
                <c:pt idx="337">
                  <c:v>44233</c:v>
                </c:pt>
                <c:pt idx="338">
                  <c:v>44234</c:v>
                </c:pt>
                <c:pt idx="339">
                  <c:v>44235</c:v>
                </c:pt>
                <c:pt idx="340">
                  <c:v>44236</c:v>
                </c:pt>
                <c:pt idx="341">
                  <c:v>44237</c:v>
                </c:pt>
                <c:pt idx="342">
                  <c:v>44238</c:v>
                </c:pt>
                <c:pt idx="343">
                  <c:v>44239</c:v>
                </c:pt>
                <c:pt idx="344">
                  <c:v>44240</c:v>
                </c:pt>
                <c:pt idx="345">
                  <c:v>44241</c:v>
                </c:pt>
                <c:pt idx="346">
                  <c:v>44242</c:v>
                </c:pt>
                <c:pt idx="347">
                  <c:v>44243</c:v>
                </c:pt>
                <c:pt idx="348">
                  <c:v>44244</c:v>
                </c:pt>
                <c:pt idx="349">
                  <c:v>44245</c:v>
                </c:pt>
                <c:pt idx="350">
                  <c:v>44246</c:v>
                </c:pt>
                <c:pt idx="351">
                  <c:v>44247</c:v>
                </c:pt>
                <c:pt idx="352">
                  <c:v>44248</c:v>
                </c:pt>
                <c:pt idx="353">
                  <c:v>44249</c:v>
                </c:pt>
                <c:pt idx="354">
                  <c:v>44250</c:v>
                </c:pt>
                <c:pt idx="355">
                  <c:v>44251</c:v>
                </c:pt>
                <c:pt idx="356">
                  <c:v>44252</c:v>
                </c:pt>
                <c:pt idx="357">
                  <c:v>44253</c:v>
                </c:pt>
                <c:pt idx="358">
                  <c:v>44254</c:v>
                </c:pt>
                <c:pt idx="359">
                  <c:v>44255</c:v>
                </c:pt>
                <c:pt idx="360">
                  <c:v>44256</c:v>
                </c:pt>
                <c:pt idx="361">
                  <c:v>44257</c:v>
                </c:pt>
                <c:pt idx="362">
                  <c:v>44258</c:v>
                </c:pt>
                <c:pt idx="363">
                  <c:v>44259</c:v>
                </c:pt>
                <c:pt idx="364">
                  <c:v>44260</c:v>
                </c:pt>
                <c:pt idx="365">
                  <c:v>44261</c:v>
                </c:pt>
                <c:pt idx="366">
                  <c:v>44262</c:v>
                </c:pt>
                <c:pt idx="367">
                  <c:v>44263</c:v>
                </c:pt>
                <c:pt idx="368">
                  <c:v>44264</c:v>
                </c:pt>
                <c:pt idx="369">
                  <c:v>44265</c:v>
                </c:pt>
                <c:pt idx="370">
                  <c:v>44266</c:v>
                </c:pt>
                <c:pt idx="371">
                  <c:v>44267</c:v>
                </c:pt>
                <c:pt idx="372">
                  <c:v>44268</c:v>
                </c:pt>
                <c:pt idx="373">
                  <c:v>44269</c:v>
                </c:pt>
                <c:pt idx="374">
                  <c:v>44270</c:v>
                </c:pt>
                <c:pt idx="375">
                  <c:v>44271</c:v>
                </c:pt>
                <c:pt idx="376">
                  <c:v>44272</c:v>
                </c:pt>
                <c:pt idx="377">
                  <c:v>44273</c:v>
                </c:pt>
                <c:pt idx="378">
                  <c:v>44274</c:v>
                </c:pt>
                <c:pt idx="379">
                  <c:v>44275</c:v>
                </c:pt>
                <c:pt idx="380">
                  <c:v>44276</c:v>
                </c:pt>
                <c:pt idx="381">
                  <c:v>44277</c:v>
                </c:pt>
                <c:pt idx="382">
                  <c:v>44278</c:v>
                </c:pt>
                <c:pt idx="383">
                  <c:v>44279</c:v>
                </c:pt>
                <c:pt idx="384">
                  <c:v>44280</c:v>
                </c:pt>
                <c:pt idx="385">
                  <c:v>44281</c:v>
                </c:pt>
                <c:pt idx="386">
                  <c:v>44282</c:v>
                </c:pt>
                <c:pt idx="387">
                  <c:v>44283</c:v>
                </c:pt>
                <c:pt idx="388">
                  <c:v>44284</c:v>
                </c:pt>
                <c:pt idx="389">
                  <c:v>44285</c:v>
                </c:pt>
                <c:pt idx="390">
                  <c:v>44286</c:v>
                </c:pt>
                <c:pt idx="391">
                  <c:v>44287</c:v>
                </c:pt>
                <c:pt idx="392">
                  <c:v>44288</c:v>
                </c:pt>
                <c:pt idx="393">
                  <c:v>44289</c:v>
                </c:pt>
                <c:pt idx="394">
                  <c:v>44290</c:v>
                </c:pt>
                <c:pt idx="395">
                  <c:v>44291</c:v>
                </c:pt>
              </c:numCache>
            </c:numRef>
          </c:cat>
          <c:val>
            <c:numRef>
              <c:f>Hárok4!$D$2:$D$397</c:f>
              <c:numCache>
                <c:formatCode>General</c:formatCode>
                <c:ptCount val="39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6</c:v>
                </c:pt>
                <c:pt idx="40">
                  <c:v>8</c:v>
                </c:pt>
                <c:pt idx="41">
                  <c:v>9</c:v>
                </c:pt>
                <c:pt idx="42">
                  <c:v>11</c:v>
                </c:pt>
                <c:pt idx="43">
                  <c:v>12</c:v>
                </c:pt>
                <c:pt idx="44">
                  <c:v>13</c:v>
                </c:pt>
                <c:pt idx="45">
                  <c:v>14</c:v>
                </c:pt>
                <c:pt idx="46">
                  <c:v>14</c:v>
                </c:pt>
                <c:pt idx="47">
                  <c:v>15</c:v>
                </c:pt>
                <c:pt idx="48">
                  <c:v>17</c:v>
                </c:pt>
                <c:pt idx="49">
                  <c:v>17</c:v>
                </c:pt>
                <c:pt idx="50">
                  <c:v>18</c:v>
                </c:pt>
                <c:pt idx="51">
                  <c:v>18</c:v>
                </c:pt>
                <c:pt idx="52">
                  <c:v>20</c:v>
                </c:pt>
                <c:pt idx="53">
                  <c:v>21</c:v>
                </c:pt>
                <c:pt idx="54">
                  <c:v>23</c:v>
                </c:pt>
                <c:pt idx="55">
                  <c:v>23</c:v>
                </c:pt>
                <c:pt idx="56">
                  <c:v>24</c:v>
                </c:pt>
                <c:pt idx="57">
                  <c:v>24</c:v>
                </c:pt>
                <c:pt idx="58">
                  <c:v>25</c:v>
                </c:pt>
                <c:pt idx="59">
                  <c:v>25</c:v>
                </c:pt>
                <c:pt idx="60">
                  <c:v>25</c:v>
                </c:pt>
                <c:pt idx="61">
                  <c:v>26</c:v>
                </c:pt>
                <c:pt idx="62">
                  <c:v>26</c:v>
                </c:pt>
                <c:pt idx="63">
                  <c:v>26</c:v>
                </c:pt>
                <c:pt idx="64">
                  <c:v>26</c:v>
                </c:pt>
                <c:pt idx="65">
                  <c:v>26</c:v>
                </c:pt>
                <c:pt idx="66">
                  <c:v>27</c:v>
                </c:pt>
                <c:pt idx="67">
                  <c:v>27</c:v>
                </c:pt>
                <c:pt idx="68">
                  <c:v>27</c:v>
                </c:pt>
                <c:pt idx="69">
                  <c:v>27</c:v>
                </c:pt>
                <c:pt idx="70">
                  <c:v>28</c:v>
                </c:pt>
                <c:pt idx="71">
                  <c:v>28</c:v>
                </c:pt>
                <c:pt idx="72">
                  <c:v>28</c:v>
                </c:pt>
                <c:pt idx="73">
                  <c:v>28</c:v>
                </c:pt>
                <c:pt idx="74">
                  <c:v>28</c:v>
                </c:pt>
                <c:pt idx="75">
                  <c:v>28</c:v>
                </c:pt>
                <c:pt idx="76">
                  <c:v>28</c:v>
                </c:pt>
                <c:pt idx="77">
                  <c:v>28</c:v>
                </c:pt>
                <c:pt idx="78">
                  <c:v>28</c:v>
                </c:pt>
                <c:pt idx="79">
                  <c:v>28</c:v>
                </c:pt>
                <c:pt idx="80">
                  <c:v>28</c:v>
                </c:pt>
                <c:pt idx="81">
                  <c:v>28</c:v>
                </c:pt>
                <c:pt idx="82">
                  <c:v>28</c:v>
                </c:pt>
                <c:pt idx="83">
                  <c:v>28</c:v>
                </c:pt>
                <c:pt idx="84">
                  <c:v>28</c:v>
                </c:pt>
                <c:pt idx="85">
                  <c:v>28</c:v>
                </c:pt>
                <c:pt idx="86">
                  <c:v>28</c:v>
                </c:pt>
                <c:pt idx="87">
                  <c:v>28</c:v>
                </c:pt>
                <c:pt idx="88">
                  <c:v>28</c:v>
                </c:pt>
                <c:pt idx="89">
                  <c:v>28</c:v>
                </c:pt>
                <c:pt idx="90">
                  <c:v>28</c:v>
                </c:pt>
                <c:pt idx="91">
                  <c:v>28</c:v>
                </c:pt>
                <c:pt idx="92">
                  <c:v>28</c:v>
                </c:pt>
                <c:pt idx="93">
                  <c:v>28</c:v>
                </c:pt>
                <c:pt idx="94">
                  <c:v>28</c:v>
                </c:pt>
                <c:pt idx="95">
                  <c:v>28</c:v>
                </c:pt>
                <c:pt idx="96">
                  <c:v>28</c:v>
                </c:pt>
                <c:pt idx="97">
                  <c:v>28</c:v>
                </c:pt>
                <c:pt idx="98">
                  <c:v>28</c:v>
                </c:pt>
                <c:pt idx="99">
                  <c:v>28</c:v>
                </c:pt>
                <c:pt idx="100">
                  <c:v>28</c:v>
                </c:pt>
                <c:pt idx="101">
                  <c:v>28</c:v>
                </c:pt>
                <c:pt idx="102">
                  <c:v>28</c:v>
                </c:pt>
                <c:pt idx="103">
                  <c:v>28</c:v>
                </c:pt>
                <c:pt idx="104">
                  <c:v>28</c:v>
                </c:pt>
                <c:pt idx="105">
                  <c:v>28</c:v>
                </c:pt>
                <c:pt idx="106">
                  <c:v>28</c:v>
                </c:pt>
                <c:pt idx="107">
                  <c:v>28</c:v>
                </c:pt>
                <c:pt idx="108">
                  <c:v>28</c:v>
                </c:pt>
                <c:pt idx="109">
                  <c:v>28</c:v>
                </c:pt>
                <c:pt idx="110">
                  <c:v>28</c:v>
                </c:pt>
                <c:pt idx="111">
                  <c:v>28</c:v>
                </c:pt>
                <c:pt idx="112">
                  <c:v>28</c:v>
                </c:pt>
                <c:pt idx="113">
                  <c:v>28</c:v>
                </c:pt>
                <c:pt idx="114">
                  <c:v>28</c:v>
                </c:pt>
                <c:pt idx="115">
                  <c:v>28</c:v>
                </c:pt>
                <c:pt idx="116">
                  <c:v>28</c:v>
                </c:pt>
                <c:pt idx="117">
                  <c:v>28</c:v>
                </c:pt>
                <c:pt idx="118">
                  <c:v>28</c:v>
                </c:pt>
                <c:pt idx="119">
                  <c:v>28</c:v>
                </c:pt>
                <c:pt idx="120">
                  <c:v>28</c:v>
                </c:pt>
                <c:pt idx="121">
                  <c:v>28</c:v>
                </c:pt>
                <c:pt idx="122">
                  <c:v>28</c:v>
                </c:pt>
                <c:pt idx="123">
                  <c:v>28</c:v>
                </c:pt>
                <c:pt idx="124">
                  <c:v>28</c:v>
                </c:pt>
                <c:pt idx="125">
                  <c:v>28</c:v>
                </c:pt>
                <c:pt idx="126">
                  <c:v>28</c:v>
                </c:pt>
                <c:pt idx="127">
                  <c:v>28</c:v>
                </c:pt>
                <c:pt idx="128">
                  <c:v>28</c:v>
                </c:pt>
                <c:pt idx="129">
                  <c:v>28</c:v>
                </c:pt>
                <c:pt idx="130">
                  <c:v>28</c:v>
                </c:pt>
                <c:pt idx="131">
                  <c:v>28</c:v>
                </c:pt>
                <c:pt idx="132">
                  <c:v>28</c:v>
                </c:pt>
                <c:pt idx="133">
                  <c:v>28</c:v>
                </c:pt>
                <c:pt idx="134">
                  <c:v>28</c:v>
                </c:pt>
                <c:pt idx="135">
                  <c:v>28</c:v>
                </c:pt>
                <c:pt idx="136">
                  <c:v>28</c:v>
                </c:pt>
                <c:pt idx="137">
                  <c:v>28</c:v>
                </c:pt>
                <c:pt idx="138">
                  <c:v>28</c:v>
                </c:pt>
                <c:pt idx="139">
                  <c:v>28</c:v>
                </c:pt>
                <c:pt idx="140">
                  <c:v>28</c:v>
                </c:pt>
                <c:pt idx="141">
                  <c:v>28</c:v>
                </c:pt>
                <c:pt idx="142">
                  <c:v>28</c:v>
                </c:pt>
                <c:pt idx="143">
                  <c:v>28</c:v>
                </c:pt>
                <c:pt idx="144">
                  <c:v>28</c:v>
                </c:pt>
                <c:pt idx="145">
                  <c:v>28</c:v>
                </c:pt>
                <c:pt idx="146">
                  <c:v>29</c:v>
                </c:pt>
                <c:pt idx="147">
                  <c:v>29</c:v>
                </c:pt>
                <c:pt idx="148">
                  <c:v>29</c:v>
                </c:pt>
                <c:pt idx="149">
                  <c:v>29</c:v>
                </c:pt>
                <c:pt idx="150">
                  <c:v>29</c:v>
                </c:pt>
                <c:pt idx="151">
                  <c:v>29</c:v>
                </c:pt>
                <c:pt idx="152">
                  <c:v>29</c:v>
                </c:pt>
                <c:pt idx="153">
                  <c:v>31</c:v>
                </c:pt>
                <c:pt idx="154">
                  <c:v>31</c:v>
                </c:pt>
                <c:pt idx="155">
                  <c:v>31</c:v>
                </c:pt>
                <c:pt idx="156">
                  <c:v>31</c:v>
                </c:pt>
                <c:pt idx="157">
                  <c:v>31</c:v>
                </c:pt>
                <c:pt idx="158">
                  <c:v>31</c:v>
                </c:pt>
                <c:pt idx="159">
                  <c:v>31</c:v>
                </c:pt>
                <c:pt idx="160">
                  <c:v>31</c:v>
                </c:pt>
                <c:pt idx="161">
                  <c:v>31</c:v>
                </c:pt>
                <c:pt idx="162">
                  <c:v>31</c:v>
                </c:pt>
                <c:pt idx="163">
                  <c:v>31</c:v>
                </c:pt>
                <c:pt idx="164">
                  <c:v>31</c:v>
                </c:pt>
                <c:pt idx="165">
                  <c:v>33</c:v>
                </c:pt>
                <c:pt idx="166">
                  <c:v>33</c:v>
                </c:pt>
                <c:pt idx="167">
                  <c:v>33</c:v>
                </c:pt>
                <c:pt idx="168">
                  <c:v>33</c:v>
                </c:pt>
                <c:pt idx="169">
                  <c:v>33</c:v>
                </c:pt>
                <c:pt idx="170">
                  <c:v>33</c:v>
                </c:pt>
                <c:pt idx="171">
                  <c:v>33</c:v>
                </c:pt>
                <c:pt idx="172">
                  <c:v>33</c:v>
                </c:pt>
                <c:pt idx="173">
                  <c:v>33</c:v>
                </c:pt>
                <c:pt idx="174">
                  <c:v>33</c:v>
                </c:pt>
                <c:pt idx="175">
                  <c:v>33</c:v>
                </c:pt>
                <c:pt idx="176">
                  <c:v>33</c:v>
                </c:pt>
                <c:pt idx="177">
                  <c:v>33</c:v>
                </c:pt>
                <c:pt idx="178">
                  <c:v>33</c:v>
                </c:pt>
                <c:pt idx="179">
                  <c:v>33</c:v>
                </c:pt>
                <c:pt idx="180">
                  <c:v>37</c:v>
                </c:pt>
                <c:pt idx="181">
                  <c:v>37</c:v>
                </c:pt>
                <c:pt idx="182">
                  <c:v>37</c:v>
                </c:pt>
                <c:pt idx="183">
                  <c:v>37</c:v>
                </c:pt>
                <c:pt idx="184">
                  <c:v>37</c:v>
                </c:pt>
                <c:pt idx="185">
                  <c:v>37</c:v>
                </c:pt>
                <c:pt idx="186">
                  <c:v>37</c:v>
                </c:pt>
                <c:pt idx="187">
                  <c:v>37</c:v>
                </c:pt>
                <c:pt idx="188">
                  <c:v>37</c:v>
                </c:pt>
                <c:pt idx="189">
                  <c:v>38</c:v>
                </c:pt>
                <c:pt idx="190">
                  <c:v>38</c:v>
                </c:pt>
                <c:pt idx="191">
                  <c:v>38</c:v>
                </c:pt>
                <c:pt idx="192">
                  <c:v>38</c:v>
                </c:pt>
                <c:pt idx="193">
                  <c:v>38</c:v>
                </c:pt>
                <c:pt idx="194">
                  <c:v>39</c:v>
                </c:pt>
                <c:pt idx="195">
                  <c:v>39</c:v>
                </c:pt>
                <c:pt idx="196">
                  <c:v>39</c:v>
                </c:pt>
                <c:pt idx="197">
                  <c:v>39</c:v>
                </c:pt>
                <c:pt idx="198">
                  <c:v>39</c:v>
                </c:pt>
                <c:pt idx="199">
                  <c:v>40</c:v>
                </c:pt>
                <c:pt idx="200">
                  <c:v>41</c:v>
                </c:pt>
                <c:pt idx="201">
                  <c:v>41</c:v>
                </c:pt>
                <c:pt idx="202">
                  <c:v>41</c:v>
                </c:pt>
                <c:pt idx="203">
                  <c:v>44</c:v>
                </c:pt>
                <c:pt idx="204">
                  <c:v>44</c:v>
                </c:pt>
                <c:pt idx="205">
                  <c:v>44</c:v>
                </c:pt>
                <c:pt idx="206">
                  <c:v>45</c:v>
                </c:pt>
                <c:pt idx="207">
                  <c:v>48</c:v>
                </c:pt>
                <c:pt idx="208">
                  <c:v>48</c:v>
                </c:pt>
                <c:pt idx="209">
                  <c:v>54</c:v>
                </c:pt>
                <c:pt idx="210">
                  <c:v>54</c:v>
                </c:pt>
                <c:pt idx="211">
                  <c:v>55</c:v>
                </c:pt>
                <c:pt idx="212">
                  <c:v>55</c:v>
                </c:pt>
                <c:pt idx="213">
                  <c:v>55</c:v>
                </c:pt>
                <c:pt idx="214">
                  <c:v>55</c:v>
                </c:pt>
                <c:pt idx="215">
                  <c:v>57</c:v>
                </c:pt>
                <c:pt idx="216">
                  <c:v>57</c:v>
                </c:pt>
                <c:pt idx="217">
                  <c:v>61</c:v>
                </c:pt>
                <c:pt idx="218">
                  <c:v>61</c:v>
                </c:pt>
                <c:pt idx="219">
                  <c:v>61</c:v>
                </c:pt>
                <c:pt idx="220">
                  <c:v>61</c:v>
                </c:pt>
                <c:pt idx="221">
                  <c:v>66</c:v>
                </c:pt>
                <c:pt idx="222">
                  <c:v>71</c:v>
                </c:pt>
                <c:pt idx="223">
                  <c:v>71</c:v>
                </c:pt>
                <c:pt idx="224">
                  <c:v>82</c:v>
                </c:pt>
                <c:pt idx="225">
                  <c:v>88</c:v>
                </c:pt>
                <c:pt idx="226">
                  <c:v>92</c:v>
                </c:pt>
                <c:pt idx="227">
                  <c:v>98</c:v>
                </c:pt>
                <c:pt idx="228">
                  <c:v>98</c:v>
                </c:pt>
                <c:pt idx="229">
                  <c:v>115</c:v>
                </c:pt>
                <c:pt idx="230">
                  <c:v>134</c:v>
                </c:pt>
                <c:pt idx="231">
                  <c:v>159</c:v>
                </c:pt>
                <c:pt idx="232">
                  <c:v>159</c:v>
                </c:pt>
                <c:pt idx="233">
                  <c:v>165</c:v>
                </c:pt>
                <c:pt idx="234">
                  <c:v>176</c:v>
                </c:pt>
                <c:pt idx="235">
                  <c:v>184</c:v>
                </c:pt>
                <c:pt idx="236">
                  <c:v>200</c:v>
                </c:pt>
                <c:pt idx="237">
                  <c:v>212</c:v>
                </c:pt>
                <c:pt idx="238">
                  <c:v>219</c:v>
                </c:pt>
                <c:pt idx="239">
                  <c:v>219</c:v>
                </c:pt>
                <c:pt idx="240">
                  <c:v>219</c:v>
                </c:pt>
                <c:pt idx="241">
                  <c:v>235</c:v>
                </c:pt>
                <c:pt idx="242">
                  <c:v>261</c:v>
                </c:pt>
                <c:pt idx="243">
                  <c:v>286</c:v>
                </c:pt>
                <c:pt idx="244">
                  <c:v>317</c:v>
                </c:pt>
                <c:pt idx="245">
                  <c:v>351</c:v>
                </c:pt>
                <c:pt idx="246">
                  <c:v>351</c:v>
                </c:pt>
                <c:pt idx="247">
                  <c:v>366</c:v>
                </c:pt>
                <c:pt idx="248">
                  <c:v>390</c:v>
                </c:pt>
                <c:pt idx="249">
                  <c:v>414</c:v>
                </c:pt>
                <c:pt idx="250">
                  <c:v>464</c:v>
                </c:pt>
                <c:pt idx="251">
                  <c:v>491</c:v>
                </c:pt>
                <c:pt idx="252">
                  <c:v>510</c:v>
                </c:pt>
                <c:pt idx="253">
                  <c:v>510</c:v>
                </c:pt>
                <c:pt idx="254">
                  <c:v>526</c:v>
                </c:pt>
                <c:pt idx="255">
                  <c:v>557</c:v>
                </c:pt>
                <c:pt idx="256">
                  <c:v>579</c:v>
                </c:pt>
                <c:pt idx="257">
                  <c:v>579</c:v>
                </c:pt>
                <c:pt idx="258">
                  <c:v>614</c:v>
                </c:pt>
                <c:pt idx="259">
                  <c:v>644</c:v>
                </c:pt>
                <c:pt idx="260">
                  <c:v>671</c:v>
                </c:pt>
                <c:pt idx="261">
                  <c:v>693</c:v>
                </c:pt>
                <c:pt idx="262">
                  <c:v>709</c:v>
                </c:pt>
                <c:pt idx="263">
                  <c:v>732</c:v>
                </c:pt>
                <c:pt idx="264">
                  <c:v>749</c:v>
                </c:pt>
                <c:pt idx="265">
                  <c:v>771</c:v>
                </c:pt>
                <c:pt idx="266">
                  <c:v>798</c:v>
                </c:pt>
                <c:pt idx="267">
                  <c:v>816</c:v>
                </c:pt>
                <c:pt idx="268">
                  <c:v>839</c:v>
                </c:pt>
                <c:pt idx="269">
                  <c:v>868</c:v>
                </c:pt>
                <c:pt idx="270">
                  <c:v>898</c:v>
                </c:pt>
                <c:pt idx="271">
                  <c:v>930</c:v>
                </c:pt>
                <c:pt idx="272">
                  <c:v>957</c:v>
                </c:pt>
                <c:pt idx="273">
                  <c:v>981</c:v>
                </c:pt>
                <c:pt idx="274">
                  <c:v>996</c:v>
                </c:pt>
                <c:pt idx="275">
                  <c:v>1018</c:v>
                </c:pt>
                <c:pt idx="276">
                  <c:v>1046</c:v>
                </c:pt>
                <c:pt idx="277">
                  <c:v>1084</c:v>
                </c:pt>
                <c:pt idx="278">
                  <c:v>1104</c:v>
                </c:pt>
                <c:pt idx="279">
                  <c:v>1122</c:v>
                </c:pt>
                <c:pt idx="280">
                  <c:v>1148</c:v>
                </c:pt>
                <c:pt idx="281">
                  <c:v>1175</c:v>
                </c:pt>
                <c:pt idx="282">
                  <c:v>1205</c:v>
                </c:pt>
                <c:pt idx="283">
                  <c:v>1251</c:v>
                </c:pt>
                <c:pt idx="284">
                  <c:v>1309</c:v>
                </c:pt>
                <c:pt idx="285">
                  <c:v>1378</c:v>
                </c:pt>
                <c:pt idx="286">
                  <c:v>1440</c:v>
                </c:pt>
                <c:pt idx="287">
                  <c:v>1510</c:v>
                </c:pt>
                <c:pt idx="288">
                  <c:v>1555</c:v>
                </c:pt>
                <c:pt idx="289">
                  <c:v>1618</c:v>
                </c:pt>
                <c:pt idx="290">
                  <c:v>1618</c:v>
                </c:pt>
                <c:pt idx="291">
                  <c:v>1686</c:v>
                </c:pt>
                <c:pt idx="292">
                  <c:v>1732</c:v>
                </c:pt>
                <c:pt idx="293">
                  <c:v>1732</c:v>
                </c:pt>
                <c:pt idx="294">
                  <c:v>1732</c:v>
                </c:pt>
                <c:pt idx="295">
                  <c:v>1773</c:v>
                </c:pt>
                <c:pt idx="296">
                  <c:v>1879</c:v>
                </c:pt>
                <c:pt idx="297">
                  <c:v>1983</c:v>
                </c:pt>
                <c:pt idx="298">
                  <c:v>2065</c:v>
                </c:pt>
                <c:pt idx="299">
                  <c:v>2138</c:v>
                </c:pt>
                <c:pt idx="300">
                  <c:v>2250</c:v>
                </c:pt>
                <c:pt idx="301">
                  <c:v>2250</c:v>
                </c:pt>
                <c:pt idx="302">
                  <c:v>2317</c:v>
                </c:pt>
                <c:pt idx="303">
                  <c:v>2521</c:v>
                </c:pt>
                <c:pt idx="304">
                  <c:v>2603</c:v>
                </c:pt>
                <c:pt idx="305">
                  <c:v>2657</c:v>
                </c:pt>
                <c:pt idx="306">
                  <c:v>2717</c:v>
                </c:pt>
                <c:pt idx="307">
                  <c:v>2788</c:v>
                </c:pt>
                <c:pt idx="308">
                  <c:v>2836</c:v>
                </c:pt>
                <c:pt idx="309">
                  <c:v>2918</c:v>
                </c:pt>
                <c:pt idx="310">
                  <c:v>3007</c:v>
                </c:pt>
                <c:pt idx="311">
                  <c:v>3102</c:v>
                </c:pt>
                <c:pt idx="312">
                  <c:v>3163</c:v>
                </c:pt>
                <c:pt idx="313">
                  <c:v>3260</c:v>
                </c:pt>
                <c:pt idx="314">
                  <c:v>3362</c:v>
                </c:pt>
                <c:pt idx="315">
                  <c:v>3417</c:v>
                </c:pt>
                <c:pt idx="316">
                  <c:v>3474</c:v>
                </c:pt>
                <c:pt idx="317">
                  <c:v>3526</c:v>
                </c:pt>
                <c:pt idx="318">
                  <c:v>3637</c:v>
                </c:pt>
                <c:pt idx="319">
                  <c:v>3737</c:v>
                </c:pt>
                <c:pt idx="320">
                  <c:v>3801</c:v>
                </c:pt>
                <c:pt idx="321">
                  <c:v>3894</c:v>
                </c:pt>
                <c:pt idx="322">
                  <c:v>3965</c:v>
                </c:pt>
                <c:pt idx="323">
                  <c:v>4068</c:v>
                </c:pt>
                <c:pt idx="324">
                  <c:v>4068</c:v>
                </c:pt>
                <c:pt idx="325">
                  <c:v>4260</c:v>
                </c:pt>
                <c:pt idx="326">
                  <c:v>4361</c:v>
                </c:pt>
                <c:pt idx="327">
                  <c:v>4411</c:v>
                </c:pt>
                <c:pt idx="328">
                  <c:v>4495</c:v>
                </c:pt>
                <c:pt idx="329">
                  <c:v>4565</c:v>
                </c:pt>
                <c:pt idx="330">
                  <c:v>4642</c:v>
                </c:pt>
                <c:pt idx="331">
                  <c:v>4711</c:v>
                </c:pt>
                <c:pt idx="332">
                  <c:v>4784</c:v>
                </c:pt>
                <c:pt idx="333">
                  <c:v>4889</c:v>
                </c:pt>
                <c:pt idx="334">
                  <c:v>4976</c:v>
                </c:pt>
                <c:pt idx="335">
                  <c:v>5050</c:v>
                </c:pt>
                <c:pt idx="336">
                  <c:v>5135</c:v>
                </c:pt>
                <c:pt idx="337">
                  <c:v>5199</c:v>
                </c:pt>
                <c:pt idx="338">
                  <c:v>5271</c:v>
                </c:pt>
                <c:pt idx="339">
                  <c:v>5382</c:v>
                </c:pt>
                <c:pt idx="340">
                  <c:v>5502</c:v>
                </c:pt>
                <c:pt idx="341">
                  <c:v>5629</c:v>
                </c:pt>
                <c:pt idx="342">
                  <c:v>5733</c:v>
                </c:pt>
                <c:pt idx="343">
                  <c:v>5812</c:v>
                </c:pt>
                <c:pt idx="344">
                  <c:v>5885</c:v>
                </c:pt>
                <c:pt idx="345">
                  <c:v>5952</c:v>
                </c:pt>
                <c:pt idx="346">
                  <c:v>6063</c:v>
                </c:pt>
                <c:pt idx="347">
                  <c:v>6168</c:v>
                </c:pt>
                <c:pt idx="348">
                  <c:v>6271</c:v>
                </c:pt>
                <c:pt idx="349">
                  <c:v>6350</c:v>
                </c:pt>
                <c:pt idx="350">
                  <c:v>6424</c:v>
                </c:pt>
                <c:pt idx="351">
                  <c:v>6505</c:v>
                </c:pt>
                <c:pt idx="352">
                  <c:v>6577</c:v>
                </c:pt>
                <c:pt idx="353">
                  <c:v>6671</c:v>
                </c:pt>
                <c:pt idx="354">
                  <c:v>6775</c:v>
                </c:pt>
                <c:pt idx="355">
                  <c:v>6859</c:v>
                </c:pt>
                <c:pt idx="356">
                  <c:v>6966</c:v>
                </c:pt>
                <c:pt idx="357">
                  <c:v>7075</c:v>
                </c:pt>
                <c:pt idx="358">
                  <c:v>7189</c:v>
                </c:pt>
                <c:pt idx="359">
                  <c:v>7270</c:v>
                </c:pt>
                <c:pt idx="360">
                  <c:v>7388</c:v>
                </c:pt>
                <c:pt idx="361">
                  <c:v>7489</c:v>
                </c:pt>
                <c:pt idx="362">
                  <c:v>7560</c:v>
                </c:pt>
                <c:pt idx="363">
                  <c:v>7665</c:v>
                </c:pt>
                <c:pt idx="364">
                  <c:v>7739</c:v>
                </c:pt>
                <c:pt idx="365">
                  <c:v>7836</c:v>
                </c:pt>
                <c:pt idx="366">
                  <c:v>7921</c:v>
                </c:pt>
                <c:pt idx="367">
                  <c:v>8037</c:v>
                </c:pt>
                <c:pt idx="368">
                  <c:v>8146</c:v>
                </c:pt>
                <c:pt idx="369">
                  <c:v>8244</c:v>
                </c:pt>
                <c:pt idx="370">
                  <c:v>8346</c:v>
                </c:pt>
                <c:pt idx="371">
                  <c:v>8440</c:v>
                </c:pt>
                <c:pt idx="372">
                  <c:v>8528</c:v>
                </c:pt>
                <c:pt idx="373">
                  <c:v>8605</c:v>
                </c:pt>
                <c:pt idx="374">
                  <c:v>8669</c:v>
                </c:pt>
                <c:pt idx="375">
                  <c:v>8738</c:v>
                </c:pt>
                <c:pt idx="376">
                  <c:v>8814</c:v>
                </c:pt>
                <c:pt idx="377">
                  <c:v>8894</c:v>
                </c:pt>
                <c:pt idx="378">
                  <c:v>8978</c:v>
                </c:pt>
                <c:pt idx="379">
                  <c:v>9044</c:v>
                </c:pt>
                <c:pt idx="380">
                  <c:v>9104</c:v>
                </c:pt>
                <c:pt idx="381">
                  <c:v>9190</c:v>
                </c:pt>
                <c:pt idx="382">
                  <c:v>9261</c:v>
                </c:pt>
                <c:pt idx="383">
                  <c:v>9313</c:v>
                </c:pt>
                <c:pt idx="384">
                  <c:v>9373</c:v>
                </c:pt>
                <c:pt idx="385">
                  <c:v>9426</c:v>
                </c:pt>
                <c:pt idx="386">
                  <c:v>9496</c:v>
                </c:pt>
                <c:pt idx="387">
                  <c:v>9542</c:v>
                </c:pt>
                <c:pt idx="388">
                  <c:v>9624</c:v>
                </c:pt>
                <c:pt idx="389">
                  <c:v>9719</c:v>
                </c:pt>
                <c:pt idx="390">
                  <c:v>9790</c:v>
                </c:pt>
                <c:pt idx="391">
                  <c:v>9877</c:v>
                </c:pt>
                <c:pt idx="392">
                  <c:v>9948</c:v>
                </c:pt>
                <c:pt idx="393">
                  <c:v>10025</c:v>
                </c:pt>
                <c:pt idx="394">
                  <c:v>10094</c:v>
                </c:pt>
                <c:pt idx="395">
                  <c:v>10156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10-4F02-85DA-64D36C821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7661784"/>
        <c:axId val="497662768"/>
      </c:lineChart>
      <c:dateAx>
        <c:axId val="49766178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97662768"/>
        <c:crosses val="autoZero"/>
        <c:auto val="1"/>
        <c:lblOffset val="100"/>
        <c:baseTimeUnit val="days"/>
      </c:dateAx>
      <c:valAx>
        <c:axId val="497662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97661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0.17049</cdr:x>
      <cdr:y>0.84557</cdr:y>
    </cdr:from>
    <cdr:to>
      <cdr:x>0.24084</cdr:x>
      <cdr:y>0.98919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42BBDFAF-AFFA-461E-802F-B9E7D46DC31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012841" y="4355315"/>
          <a:ext cx="830546" cy="739756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D29FA1-57A8-46E2-B152-1590B4AB8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707E12D-CD81-42B7-9B7D-3105AADCFD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D1141B4-7062-4DFB-95AE-0A0931E32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7DAA-7314-4166-9B2A-3E4D3B8BCB4F}" type="datetimeFigureOut">
              <a:rPr lang="sk-SK" smtClean="0"/>
              <a:t>20. 4. 2022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6E02CEF-4626-474C-9444-E7EFCC45F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1C03639-2FAC-4D34-887F-FDA08DFF9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B51F-B5E8-4A5B-86C9-C46429ABCD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20578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3F3020-F5C3-4E99-9126-EA2D16D9F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35288E7B-A8C6-4E59-AE0E-95126C9121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ED4F22B-1CEF-4C3B-AF95-81958FFF8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7DAA-7314-4166-9B2A-3E4D3B8BCB4F}" type="datetimeFigureOut">
              <a:rPr lang="sk-SK" smtClean="0"/>
              <a:t>20. 4. 2022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30D4412-99EF-436A-8AF5-7D4C822D3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D34F04F-1A01-4F46-87F3-E7D4C3573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B51F-B5E8-4A5B-86C9-C46429ABCD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5251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957F018B-B4B2-42B1-BCB1-8C44FF9E7E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D757F889-784D-4950-86EE-D740BB8E2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22144D9-565C-4669-BB75-109A6774D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7DAA-7314-4166-9B2A-3E4D3B8BCB4F}" type="datetimeFigureOut">
              <a:rPr lang="sk-SK" smtClean="0"/>
              <a:t>20. 4. 2022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1C5F8A9-A499-400B-B656-E28ADAE60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D3DCD45-8D59-47AE-B9E9-DF7B9D0D6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B51F-B5E8-4A5B-86C9-C46429ABCD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7960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11F4AC-0CF4-4DD6-A0F2-BA8124958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336329E-5DF2-4C27-AA9D-42D217ACD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2DC1691-911A-4DC9-BE63-3E75BD1A6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7DAA-7314-4166-9B2A-3E4D3B8BCB4F}" type="datetimeFigureOut">
              <a:rPr lang="sk-SK" smtClean="0"/>
              <a:t>20. 4. 2022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C4063C0-5EE5-415A-8278-26500BC88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033A8A6-6235-469A-ABE2-5D01B2EA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B51F-B5E8-4A5B-86C9-C46429ABCD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536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22DCB0-BDC2-44AF-9CAC-CCD03359F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4C08708-36B5-433D-A8C4-1ADC54531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B954A77-95C2-473B-A0DC-1F571449F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7DAA-7314-4166-9B2A-3E4D3B8BCB4F}" type="datetimeFigureOut">
              <a:rPr lang="sk-SK" smtClean="0"/>
              <a:t>20. 4. 2022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96B57A1-016F-4D39-A1F7-AA0E8A90A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70484B4-C408-4AC4-A631-6CBD2B88F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B51F-B5E8-4A5B-86C9-C46429ABCD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2634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4E5015-99B2-4F2D-9883-796244A01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C7213D5-430B-4B0D-ADE0-FBED96E04F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FA78B67-8E6E-4B23-80BE-FE6E4985F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DFF0E0F0-304F-42B5-B131-0237E6B4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7DAA-7314-4166-9B2A-3E4D3B8BCB4F}" type="datetimeFigureOut">
              <a:rPr lang="sk-SK" smtClean="0"/>
              <a:t>20. 4. 2022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EBBAD70-A459-4F1F-BA0E-6C9FE9915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FB5E6A6-3718-43E5-95AC-8E9BC2356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B51F-B5E8-4A5B-86C9-C46429ABCD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3325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5AB3A6-DD00-40FB-ACF1-47AFF5B9D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35B8924-E237-4E11-B68B-9AAEE1C15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02B19F0A-D1CB-4BD4-9FC9-23673D96C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E798CF2-E5D8-4A1F-90B0-284CA4E075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B1BD642E-555C-4CEF-A093-5A54EBEDF7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37FA59E9-84CB-4715-91AB-6BD6AB661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7DAA-7314-4166-9B2A-3E4D3B8BCB4F}" type="datetimeFigureOut">
              <a:rPr lang="sk-SK" smtClean="0"/>
              <a:t>20. 4. 2022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D0C325F5-1022-4AA9-93C3-90739C167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076E72A5-7EC2-4099-A68D-9C438DB64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B51F-B5E8-4A5B-86C9-C46429ABCD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2593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1D5024-7530-4E28-8E14-3BAC9ACEB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7CC00A06-70CC-4B2B-96B9-C78CFE74B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7DAA-7314-4166-9B2A-3E4D3B8BCB4F}" type="datetimeFigureOut">
              <a:rPr lang="sk-SK" smtClean="0"/>
              <a:t>20. 4. 2022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2FC898BC-1EBF-4712-8DE9-90FCABBC4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4E1615D-9302-4887-B952-E726B445A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B51F-B5E8-4A5B-86C9-C46429ABCD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365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2706C20D-1AEB-4697-8707-E042173BB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7DAA-7314-4166-9B2A-3E4D3B8BCB4F}" type="datetimeFigureOut">
              <a:rPr lang="sk-SK" smtClean="0"/>
              <a:t>20. 4. 2022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9880D3A9-9534-474C-99C4-76A3864C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ADAE5F0-D0DF-49B3-970B-846B6635A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B51F-B5E8-4A5B-86C9-C46429ABCD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178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0EA8BB-826D-460E-8FB9-80A8066C0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DD6DB71-E4D6-4759-8338-B31F81316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3812507-0939-4E56-86E7-B2EE3C28A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5F2CBE9B-2447-4AAC-B3BD-AB97B27BD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7DAA-7314-4166-9B2A-3E4D3B8BCB4F}" type="datetimeFigureOut">
              <a:rPr lang="sk-SK" smtClean="0"/>
              <a:t>20. 4. 2022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B974BFF-B2F1-4EA9-8529-04554A88A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5CA7DB3-46C6-4F0C-8E6E-E7D565E89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B51F-B5E8-4A5B-86C9-C46429ABCD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2545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958B88-E87F-45D9-99D2-05255B21A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EFB9DBE6-D238-4DAB-A331-B7153D42F8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1A2A552-4EBF-41D1-9FEB-BBA6516CE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2BA4420-76A6-42CF-A6E8-B9C3F89B7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7DAA-7314-4166-9B2A-3E4D3B8BCB4F}" type="datetimeFigureOut">
              <a:rPr lang="sk-SK" smtClean="0"/>
              <a:t>20. 4. 2022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83DCBF0-4B59-4778-B80C-2BF23C994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5957AC4-9532-45AC-8E1A-9B30B9675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B51F-B5E8-4A5B-86C9-C46429ABCD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2000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AD41614D-4D74-4335-8C60-5C62A7130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6391121-C09D-4C00-9255-247A2406C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526A33C-5DD4-4824-BF3A-7B24BB8AE5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87DAA-7314-4166-9B2A-3E4D3B8BCB4F}" type="datetimeFigureOut">
              <a:rPr lang="sk-SK" smtClean="0"/>
              <a:t>20. 4. 2022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5A2BB79-2E05-4DF6-92EB-0D1BBC157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26B26D4-831F-4F0D-8D20-B4C9943415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0B51F-B5E8-4A5B-86C9-C46429ABCD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9164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jpg"/><Relationship Id="rId5" Type="http://schemas.openxmlformats.org/officeDocument/2006/relationships/image" Target="../media/image25.png"/><Relationship Id="rId10" Type="http://schemas.openxmlformats.org/officeDocument/2006/relationships/image" Target="../media/image30.jp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9CAD42-68F1-48EA-8EB5-2F0117F773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Recent Development </a:t>
            </a:r>
            <a:br>
              <a:rPr lang="en-US" dirty="0"/>
            </a:br>
            <a:r>
              <a:rPr lang="en-US" sz="4400" dirty="0" err="1"/>
              <a:t>Kuciak</a:t>
            </a:r>
            <a:r>
              <a:rPr lang="en-US" sz="4400" dirty="0"/>
              <a:t>, 2020 Election, COVID-19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6F3247A-8F73-4521-8F30-8D9207E2A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4593"/>
            <a:ext cx="9144000" cy="1655762"/>
          </a:xfrm>
        </p:spPr>
        <p:txBody>
          <a:bodyPr/>
          <a:lstStyle/>
          <a:p>
            <a:r>
              <a:rPr lang="sk-SK" dirty="0"/>
              <a:t>Peter Spáč</a:t>
            </a:r>
          </a:p>
        </p:txBody>
      </p:sp>
    </p:spTree>
    <p:extLst>
      <p:ext uri="{BB962C8B-B14F-4D97-AF65-F5344CB8AC3E}">
        <p14:creationId xmlns:p14="http://schemas.microsoft.com/office/powerpoint/2010/main" val="181736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C88DFD-59AA-4DE6-8DFB-0308C9352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Consequences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46176E4-BD5B-41BD-9AB4-1C9E4BF7A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Various prominent officials forced to step down</a:t>
            </a:r>
            <a:endParaRPr lang="sk-SK" dirty="0"/>
          </a:p>
          <a:p>
            <a:pPr lvl="1"/>
            <a:r>
              <a:rPr lang="sk-SK" dirty="0"/>
              <a:t>PM Fico</a:t>
            </a:r>
          </a:p>
          <a:p>
            <a:pPr lvl="1"/>
            <a:r>
              <a:rPr lang="sk-SK" dirty="0"/>
              <a:t>Minister of </a:t>
            </a:r>
            <a:r>
              <a:rPr lang="sk-SK" dirty="0" err="1"/>
              <a:t>Interior</a:t>
            </a:r>
            <a:r>
              <a:rPr lang="sk-SK" dirty="0"/>
              <a:t> </a:t>
            </a:r>
            <a:r>
              <a:rPr lang="sk-SK" dirty="0" err="1"/>
              <a:t>Kaliňák</a:t>
            </a:r>
            <a:endParaRPr lang="sk-SK" dirty="0"/>
          </a:p>
          <a:p>
            <a:pPr lvl="1"/>
            <a:r>
              <a:rPr lang="en-US" dirty="0"/>
              <a:t>President of the Slovak Police Force </a:t>
            </a:r>
            <a:r>
              <a:rPr lang="sk-SK" dirty="0"/>
              <a:t>Gašpar</a:t>
            </a:r>
          </a:p>
          <a:p>
            <a:endParaRPr lang="sk-SK" dirty="0"/>
          </a:p>
          <a:p>
            <a:r>
              <a:rPr lang="en-US" dirty="0"/>
              <a:t>Peter Pellegrini as the new PM (SMER-SD)</a:t>
            </a:r>
          </a:p>
          <a:p>
            <a:pPr lvl="1"/>
            <a:r>
              <a:rPr lang="en-US" dirty="0"/>
              <a:t>Fico remained SMER-SD leader</a:t>
            </a:r>
            <a:endParaRPr lang="sk-SK" dirty="0"/>
          </a:p>
          <a:p>
            <a:endParaRPr lang="sk-SK" dirty="0"/>
          </a:p>
          <a:p>
            <a:r>
              <a:rPr lang="en-US" dirty="0"/>
              <a:t>The General Attorney promised to </a:t>
            </a:r>
            <a:r>
              <a:rPr lang="sk-SK" dirty="0" err="1"/>
              <a:t>unleash</a:t>
            </a:r>
            <a:r>
              <a:rPr lang="en-US" dirty="0"/>
              <a:t> “hell”</a:t>
            </a: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A6196CE-CCC4-4CB5-AA9B-CA6488D87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8598" y="365125"/>
            <a:ext cx="3128843" cy="2845003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FCA1A9B1-3B94-456D-9275-46CA91448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3625" y="3647872"/>
            <a:ext cx="3083816" cy="284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24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DB682-F5EF-4B9E-9DDB-E05AAD504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of SMER-SD</a:t>
            </a:r>
            <a:endParaRPr lang="sk-SK" dirty="0"/>
          </a:p>
        </p:txBody>
      </p:sp>
      <p:graphicFrame>
        <p:nvGraphicFramePr>
          <p:cNvPr id="5" name="Zástupný objekt pre obsah 4">
            <a:extLst>
              <a:ext uri="{FF2B5EF4-FFF2-40B4-BE49-F238E27FC236}">
                <a16:creationId xmlns:a16="http://schemas.microsoft.com/office/drawing/2014/main" id="{C2E2A778-092D-4A02-8717-5780B075E0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190549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842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6DAA6B-35C9-4D18-9953-4E2103C15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 (1)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B8D7FB-DD40-4EB0-9BAB-1A1C1BAB7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Italian scenario</a:t>
            </a:r>
            <a:endParaRPr lang="sk-SK" dirty="0"/>
          </a:p>
        </p:txBody>
      </p:sp>
      <p:pic>
        <p:nvPicPr>
          <p:cNvPr id="4" name="Obrázok 3" descr="Obrázok, na ktorom je osoba, muž, vonkajšie, hora&#10;&#10;Automaticky generovaný popis">
            <a:extLst>
              <a:ext uri="{FF2B5EF4-FFF2-40B4-BE49-F238E27FC236}">
                <a16:creationId xmlns:a16="http://schemas.microsoft.com/office/drawing/2014/main" id="{2FC5A0E7-23DD-4152-97D4-4A2328665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07523"/>
            <a:ext cx="4343776" cy="311685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3A6720EA-8F81-4C0D-AF44-DCEFEB2FE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026" y="2907523"/>
            <a:ext cx="4496190" cy="31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86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49FA4D-FDF7-4BAE-992E-A8D0BA482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 (2)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082E989-0ED7-41D3-BE3A-330408314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sk-SK" dirty="0" err="1"/>
              <a:t>Kočner</a:t>
            </a:r>
            <a:r>
              <a:rPr lang="en-US" dirty="0"/>
              <a:t> network scenario</a:t>
            </a:r>
            <a:endParaRPr lang="sk-SK" dirty="0"/>
          </a:p>
          <a:p>
            <a:endParaRPr lang="sk-SK" dirty="0"/>
          </a:p>
          <a:p>
            <a:r>
              <a:rPr lang="en-US" dirty="0"/>
              <a:t>Murder as revenge</a:t>
            </a:r>
          </a:p>
          <a:p>
            <a:endParaRPr lang="en-US" dirty="0"/>
          </a:p>
          <a:p>
            <a:r>
              <a:rPr lang="en-US" dirty="0"/>
              <a:t>Network of judges granting him protection</a:t>
            </a:r>
          </a:p>
          <a:p>
            <a:endParaRPr lang="en-US" dirty="0"/>
          </a:p>
          <a:p>
            <a:r>
              <a:rPr lang="en-US" dirty="0" err="1"/>
              <a:t>Threema</a:t>
            </a:r>
            <a:endParaRPr lang="en-US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566DFC9B-8766-43CD-9020-2C197F05D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413" y="366240"/>
            <a:ext cx="3672215" cy="302008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FDFB3E33-2B94-4665-A69B-7EFFBDC0F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412" y="3602099"/>
            <a:ext cx="3672216" cy="263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54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4D85B-8881-4861-86B9-2DF7DC99D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parties in the opposition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7485646-F679-4659-9B74-9AE15BD12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Progressive Slovakia (centre-left and liberal)</a:t>
            </a:r>
          </a:p>
          <a:p>
            <a:r>
              <a:rPr lang="en-US"/>
              <a:t>Together – Civic Democracy (centre-right)</a:t>
            </a:r>
          </a:p>
          <a:p>
            <a:endParaRPr lang="en-US"/>
          </a:p>
          <a:p>
            <a:r>
              <a:rPr lang="en-US"/>
              <a:t>Successful cooperation in 2018 local and 2019 EP and presidential election</a:t>
            </a:r>
          </a:p>
          <a:p>
            <a:endParaRPr lang="en-US"/>
          </a:p>
          <a:p>
            <a:r>
              <a:rPr lang="en-US"/>
              <a:t>For the People:</a:t>
            </a:r>
          </a:p>
          <a:p>
            <a:pPr lvl="1"/>
            <a:r>
              <a:rPr lang="en-US"/>
              <a:t>Established by Andrej Kiska after finishing his mandate</a:t>
            </a:r>
          </a:p>
          <a:p>
            <a:pPr lvl="1"/>
            <a:r>
              <a:rPr lang="sk-SK"/>
              <a:t>More c</a:t>
            </a:r>
            <a:r>
              <a:rPr lang="en-US"/>
              <a:t>onservative leaning</a:t>
            </a:r>
          </a:p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C93FD0D3-C911-4E71-852D-3E022C58A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272" y="1072684"/>
            <a:ext cx="2646744" cy="641430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25B640BF-5BB7-43B7-80B4-6AB22D799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4272" y="1950119"/>
            <a:ext cx="2448267" cy="943107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A70D7B5B-4B44-46DE-939D-2D13F364B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4272" y="4517533"/>
            <a:ext cx="2886477" cy="82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47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E58293-E52E-466D-ACD3-25F917CF4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Four</a:t>
            </a:r>
            <a:r>
              <a:rPr lang="sk-SK" dirty="0"/>
              <a:t> </a:t>
            </a:r>
            <a:r>
              <a:rPr lang="en-US" dirty="0"/>
              <a:t>Months Before </a:t>
            </a:r>
            <a:r>
              <a:rPr lang="sk-SK" dirty="0"/>
              <a:t>2020 </a:t>
            </a:r>
            <a:r>
              <a:rPr lang="en-US" dirty="0"/>
              <a:t>Election</a:t>
            </a:r>
            <a:endParaRPr lang="sk-SK" dirty="0"/>
          </a:p>
        </p:txBody>
      </p:sp>
      <p:graphicFrame>
        <p:nvGraphicFramePr>
          <p:cNvPr id="4" name="Tabuľka 4">
            <a:extLst>
              <a:ext uri="{FF2B5EF4-FFF2-40B4-BE49-F238E27FC236}">
                <a16:creationId xmlns:a16="http://schemas.microsoft.com/office/drawing/2014/main" id="{423A2CF5-06BF-4DCE-8724-908512ACB1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540620"/>
              </p:ext>
            </p:extLst>
          </p:nvPr>
        </p:nvGraphicFramePr>
        <p:xfrm>
          <a:off x="838199" y="1825625"/>
          <a:ext cx="10238296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574">
                  <a:extLst>
                    <a:ext uri="{9D8B030D-6E8A-4147-A177-3AD203B41FA5}">
                      <a16:colId xmlns:a16="http://schemas.microsoft.com/office/drawing/2014/main" val="2476354885"/>
                    </a:ext>
                  </a:extLst>
                </a:gridCol>
                <a:gridCol w="2559574">
                  <a:extLst>
                    <a:ext uri="{9D8B030D-6E8A-4147-A177-3AD203B41FA5}">
                      <a16:colId xmlns:a16="http://schemas.microsoft.com/office/drawing/2014/main" val="3490276265"/>
                    </a:ext>
                  </a:extLst>
                </a:gridCol>
                <a:gridCol w="2559574">
                  <a:extLst>
                    <a:ext uri="{9D8B030D-6E8A-4147-A177-3AD203B41FA5}">
                      <a16:colId xmlns:a16="http://schemas.microsoft.com/office/drawing/2014/main" val="3157584495"/>
                    </a:ext>
                  </a:extLst>
                </a:gridCol>
                <a:gridCol w="2559574">
                  <a:extLst>
                    <a:ext uri="{9D8B030D-6E8A-4147-A177-3AD203B41FA5}">
                      <a16:colId xmlns:a16="http://schemas.microsoft.com/office/drawing/2014/main" val="24535531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Party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Votes in %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Votes - Threshold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Projected Seats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8743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SMER-SD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r>
                        <a:rPr lang="sk-SK" dirty="0"/>
                        <a:t>0</a:t>
                      </a:r>
                      <a:r>
                        <a:rPr lang="en-US" dirty="0"/>
                        <a:t>.0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sk-SK" dirty="0"/>
                        <a:t>5</a:t>
                      </a:r>
                      <a:r>
                        <a:rPr lang="en-US" dirty="0"/>
                        <a:t>.0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r>
                        <a:rPr lang="sk-SK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4858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PS – Together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11.</a:t>
                      </a:r>
                      <a:r>
                        <a:rPr lang="sk-SK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</a:t>
                      </a:r>
                      <a:r>
                        <a:rPr lang="sk-SK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r>
                        <a:rPr lang="sk-SK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814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For the People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</a:t>
                      </a:r>
                      <a:r>
                        <a:rPr lang="sk-SK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</a:t>
                      </a:r>
                      <a:r>
                        <a:rPr lang="sk-SK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sk-SK" dirty="0"/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047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LSNS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10</a:t>
                      </a:r>
                      <a:r>
                        <a:rPr lang="en-US" dirty="0"/>
                        <a:t>.</a:t>
                      </a:r>
                      <a:r>
                        <a:rPr lang="sk-SK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5</a:t>
                      </a:r>
                      <a:r>
                        <a:rPr lang="en-US" dirty="0"/>
                        <a:t>.</a:t>
                      </a:r>
                      <a:r>
                        <a:rPr lang="sk-SK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sk-SK" dirty="0"/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358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 are Family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</a:t>
                      </a:r>
                      <a:r>
                        <a:rPr lang="sk-SK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</a:t>
                      </a:r>
                      <a:r>
                        <a:rPr lang="sk-SK" dirty="0"/>
                        <a:t>0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3238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SNS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</a:t>
                      </a:r>
                      <a:r>
                        <a:rPr lang="sk-SK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</a:t>
                      </a:r>
                      <a:r>
                        <a:rPr lang="sk-SK" dirty="0"/>
                        <a:t>8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sk-SK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2733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KDH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5</a:t>
                      </a:r>
                      <a:r>
                        <a:rPr lang="en-US" dirty="0"/>
                        <a:t>.</a:t>
                      </a:r>
                      <a:r>
                        <a:rPr lang="sk-SK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0</a:t>
                      </a:r>
                      <a:r>
                        <a:rPr lang="en-US" dirty="0"/>
                        <a:t>.</a:t>
                      </a:r>
                      <a:r>
                        <a:rPr lang="sk-SK" dirty="0"/>
                        <a:t>7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sk-SK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6962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OLaNO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5</a:t>
                      </a:r>
                      <a:r>
                        <a:rPr lang="en-US" dirty="0"/>
                        <a:t>.</a:t>
                      </a:r>
                      <a:r>
                        <a:rPr lang="sk-SK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0</a:t>
                      </a:r>
                      <a:r>
                        <a:rPr lang="en-US" dirty="0"/>
                        <a:t>.</a:t>
                      </a:r>
                      <a:r>
                        <a:rPr lang="sk-SK" dirty="0"/>
                        <a:t>7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sk-SK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0838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SaS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</a:t>
                      </a:r>
                      <a:r>
                        <a:rPr lang="sk-SK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</a:t>
                      </a:r>
                      <a:r>
                        <a:rPr lang="sk-SK" dirty="0"/>
                        <a:t>0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0160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Most-Hid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4</a:t>
                      </a:r>
                      <a:r>
                        <a:rPr lang="en-US" dirty="0"/>
                        <a:t>.</a:t>
                      </a:r>
                      <a:r>
                        <a:rPr lang="sk-SK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-0.9</a:t>
                      </a:r>
                      <a:endParaRPr lang="sk-SK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0167700"/>
                  </a:ext>
                </a:extLst>
              </a:tr>
            </a:tbl>
          </a:graphicData>
        </a:graphic>
      </p:graphicFrame>
      <p:sp>
        <p:nvSpPr>
          <p:cNvPr id="5" name="Zástupný objekt pre obsah 2">
            <a:extLst>
              <a:ext uri="{FF2B5EF4-FFF2-40B4-BE49-F238E27FC236}">
                <a16:creationId xmlns:a16="http://schemas.microsoft.com/office/drawing/2014/main" id="{894605CC-F2CD-4047-9050-5B383FF48DA4}"/>
              </a:ext>
            </a:extLst>
          </p:cNvPr>
          <p:cNvSpPr txBox="1">
            <a:spLocks/>
          </p:cNvSpPr>
          <p:nvPr/>
        </p:nvSpPr>
        <p:spPr>
          <a:xfrm>
            <a:off x="838200" y="6039802"/>
            <a:ext cx="10515600" cy="599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Survey by </a:t>
            </a:r>
            <a:r>
              <a:rPr lang="sk-SK" sz="2000" dirty="0" err="1"/>
              <a:t>Focus</a:t>
            </a:r>
            <a:r>
              <a:rPr lang="en-US" sz="2000" dirty="0"/>
              <a:t> Agency, October 30 – November 6, N = 1,020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3386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479D10-FB74-4104-AD7C-68D17EC68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Attempts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5230AB3-9687-4CF8-A3DD-CB33AADAB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“Democratic” opposition:</a:t>
            </a:r>
          </a:p>
          <a:p>
            <a:pPr lvl="1"/>
            <a:r>
              <a:rPr lang="en-US" dirty="0"/>
              <a:t>PS-Together, For the People, </a:t>
            </a:r>
            <a:r>
              <a:rPr lang="en-US" dirty="0" err="1"/>
              <a:t>OLaNO</a:t>
            </a:r>
            <a:r>
              <a:rPr lang="en-US" dirty="0"/>
              <a:t>, </a:t>
            </a:r>
            <a:r>
              <a:rPr lang="en-US" dirty="0" err="1"/>
              <a:t>SaS</a:t>
            </a:r>
            <a:r>
              <a:rPr lang="en-US" dirty="0"/>
              <a:t>, KDH</a:t>
            </a:r>
          </a:p>
          <a:p>
            <a:pPr lvl="1"/>
            <a:r>
              <a:rPr lang="en-US" dirty="0"/>
              <a:t>Separate line of KDH</a:t>
            </a:r>
          </a:p>
          <a:p>
            <a:pPr lvl="1"/>
            <a:r>
              <a:rPr lang="en-US" dirty="0"/>
              <a:t>For the People only accepted a cooperation of all parties or nothing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as a result, all parties continued alone (and PS-Together as a coalition)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r>
              <a:rPr lang="sk-SK" sz="2400" i="1" dirty="0"/>
              <a:t>„</a:t>
            </a:r>
            <a:r>
              <a:rPr lang="en-US" sz="2400" i="1" dirty="0"/>
              <a:t>If there are too many parties </a:t>
            </a:r>
            <a:r>
              <a:rPr lang="sk-SK" sz="2400" i="1" dirty="0"/>
              <a:t>just</a:t>
            </a:r>
            <a:r>
              <a:rPr lang="en-US" sz="2400" i="1" dirty="0"/>
              <a:t> above the threshold, it is naive to expect that voters will coordinate their behavior to save all of them”</a:t>
            </a:r>
          </a:p>
          <a:p>
            <a:pPr marL="0" indent="0" algn="r">
              <a:buNone/>
            </a:pPr>
            <a:r>
              <a:rPr lang="sk-SK" sz="2000" dirty="0"/>
              <a:t>Peter Spáč, 11.11.20</a:t>
            </a:r>
            <a:r>
              <a:rPr lang="en-US" sz="2000" dirty="0"/>
              <a:t>19</a:t>
            </a:r>
            <a:r>
              <a:rPr lang="sk-SK" sz="2000" dirty="0"/>
              <a:t> </a:t>
            </a:r>
          </a:p>
          <a:p>
            <a:pPr marL="0" indent="0" algn="r">
              <a:buNone/>
            </a:pPr>
            <a:r>
              <a:rPr lang="sk-SK" sz="2000" dirty="0"/>
              <a:t>(https://dennikn.sk/1647669/volby-2020-nerozhodnu-vitazi-ale-porazeni/)</a:t>
            </a:r>
          </a:p>
        </p:txBody>
      </p:sp>
    </p:spTree>
    <p:extLst>
      <p:ext uri="{BB962C8B-B14F-4D97-AF65-F5344CB8AC3E}">
        <p14:creationId xmlns:p14="http://schemas.microsoft.com/office/powerpoint/2010/main" val="267950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36ACCB-9176-4369-A616-F462A92FC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Integration Attempts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E26EC67-6055-4A9E-B3A8-6F258841D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Hungarian parties:</a:t>
            </a:r>
          </a:p>
          <a:p>
            <a:pPr lvl="1"/>
            <a:r>
              <a:rPr lang="en-US" dirty="0"/>
              <a:t>Both Most-Hid and SMK (now as MKO-MKS) below the threshold</a:t>
            </a:r>
          </a:p>
          <a:p>
            <a:pPr lvl="1"/>
            <a:r>
              <a:rPr lang="en-US" dirty="0"/>
              <a:t>Too many Hungarian parties for a single Hungarian minority</a:t>
            </a:r>
          </a:p>
          <a:p>
            <a:pPr lvl="1"/>
            <a:r>
              <a:rPr lang="en-US" dirty="0"/>
              <a:t>Initial hope </a:t>
            </a:r>
            <a:r>
              <a:rPr lang="en-US"/>
              <a:t>to cooperate ended </a:t>
            </a:r>
            <a:r>
              <a:rPr lang="en-US" dirty="0"/>
              <a:t>without any result</a:t>
            </a:r>
          </a:p>
          <a:p>
            <a:endParaRPr lang="en-US" dirty="0"/>
          </a:p>
          <a:p>
            <a:r>
              <a:rPr lang="en-US" dirty="0"/>
              <a:t>Far right and protest parties:</a:t>
            </a:r>
          </a:p>
          <a:p>
            <a:pPr lvl="1"/>
            <a:r>
              <a:rPr lang="en-US" dirty="0"/>
              <a:t>LSNS and the newly emerged Homeland</a:t>
            </a:r>
          </a:p>
          <a:p>
            <a:pPr lvl="1"/>
            <a:r>
              <a:rPr lang="en-US" dirty="0" err="1"/>
              <a:t>Kotleba</a:t>
            </a:r>
            <a:r>
              <a:rPr lang="en-US" dirty="0"/>
              <a:t> and </a:t>
            </a:r>
            <a:r>
              <a:rPr lang="en-US" dirty="0" err="1"/>
              <a:t>Harabin</a:t>
            </a:r>
            <a:r>
              <a:rPr lang="en-US" dirty="0"/>
              <a:t> scored 530,000 votes in 2019 presidential election (roughly ¼ of all votes)</a:t>
            </a:r>
          </a:p>
          <a:p>
            <a:pPr lvl="1"/>
            <a:r>
              <a:rPr lang="en-US" dirty="0"/>
              <a:t>Discussions on integration failed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32269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ECCA84-4FC6-4B55-8732-E22B39523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Topics in the Campaign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063AA3C-81A3-4CDC-BC0D-2E08276BE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2018 murder</a:t>
            </a:r>
          </a:p>
          <a:p>
            <a:pPr lvl="1"/>
            <a:r>
              <a:rPr lang="en-US" dirty="0"/>
              <a:t>Second anniversary only a few days before the election</a:t>
            </a:r>
          </a:p>
          <a:p>
            <a:endParaRPr lang="en-US" dirty="0"/>
          </a:p>
          <a:p>
            <a:r>
              <a:rPr lang="en-US" dirty="0"/>
              <a:t>Corruption, scandals of SMER-SD, linkages to </a:t>
            </a:r>
            <a:r>
              <a:rPr lang="sk-SK" dirty="0" err="1"/>
              <a:t>Kočner</a:t>
            </a:r>
            <a:endParaRPr lang="en-US" dirty="0"/>
          </a:p>
          <a:p>
            <a:endParaRPr lang="en-US" dirty="0"/>
          </a:p>
          <a:p>
            <a:r>
              <a:rPr lang="en-US" dirty="0"/>
              <a:t>Rise of LSNS and extremism in general</a:t>
            </a:r>
          </a:p>
          <a:p>
            <a:endParaRPr lang="en-US" dirty="0"/>
          </a:p>
          <a:p>
            <a:r>
              <a:rPr lang="en-US" dirty="0"/>
              <a:t>Unsuccessful attempt to bring back “old” topics, e.g. immigrants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96398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E8A67602-26B4-40D5-A45C-DC322FFBF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3791"/>
            <a:ext cx="12192000" cy="535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39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8F82F4-77EC-41EF-BB43-54FFFE878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of SMER-SD (2012-2016)</a:t>
            </a:r>
            <a:endParaRPr lang="sk-SK" dirty="0"/>
          </a:p>
        </p:txBody>
      </p:sp>
      <p:graphicFrame>
        <p:nvGraphicFramePr>
          <p:cNvPr id="6" name="Zástupný objekt pre obsah 5">
            <a:extLst>
              <a:ext uri="{FF2B5EF4-FFF2-40B4-BE49-F238E27FC236}">
                <a16:creationId xmlns:a16="http://schemas.microsoft.com/office/drawing/2014/main" id="{03103A58-5902-44AB-A66E-48E1A73388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5063328"/>
              </p:ext>
            </p:extLst>
          </p:nvPr>
        </p:nvGraphicFramePr>
        <p:xfrm>
          <a:off x="838200" y="1825625"/>
          <a:ext cx="10515600" cy="4839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516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 descr="Obrázok, na ktorom je vonkajšie, osoba, cesta, ľudia&#10;&#10;Automaticky generovaný popis">
            <a:extLst>
              <a:ext uri="{FF2B5EF4-FFF2-40B4-BE49-F238E27FC236}">
                <a16:creationId xmlns:a16="http://schemas.microsoft.com/office/drawing/2014/main" id="{D0D5BB2C-85CA-4143-9D64-D9B17BB6ED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" r="-1" b="1241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 descr="Obrázok, na ktorom je vonkajšie, príroda, trávnik, vlak&#10;&#10;Automaticky generovaný popis">
            <a:extLst>
              <a:ext uri="{FF2B5EF4-FFF2-40B4-BE49-F238E27FC236}">
                <a16:creationId xmlns:a16="http://schemas.microsoft.com/office/drawing/2014/main" id="{741F742A-F3F1-417C-9806-D5D59C881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891" y="0"/>
            <a:ext cx="6483109" cy="3649064"/>
          </a:xfrm>
        </p:spPr>
      </p:pic>
      <p:pic>
        <p:nvPicPr>
          <p:cNvPr id="7" name="Obrázok 6" descr="Obrázok, na ktorom je osoba, muž, predné, držiaci&#10;&#10;Automaticky generovaný popis">
            <a:extLst>
              <a:ext uri="{FF2B5EF4-FFF2-40B4-BE49-F238E27FC236}">
                <a16:creationId xmlns:a16="http://schemas.microsoft.com/office/drawing/2014/main" id="{8AE5A9EE-08B2-4418-B3B9-8677D8576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852" y="3646750"/>
            <a:ext cx="7538147" cy="3211251"/>
          </a:xfrm>
          <a:prstGeom prst="rect">
            <a:avLst/>
          </a:prstGeom>
        </p:spPr>
      </p:pic>
      <p:pic>
        <p:nvPicPr>
          <p:cNvPr id="9" name="Obrázok 8" descr="Obrázok, na ktorom je osoba, vonkajšie, muž, stojaci&#10;&#10;Automaticky generovaný popis">
            <a:extLst>
              <a:ext uri="{FF2B5EF4-FFF2-40B4-BE49-F238E27FC236}">
                <a16:creationId xmlns:a16="http://schemas.microsoft.com/office/drawing/2014/main" id="{532B2969-2D84-4E4C-8D27-1F8B011AE6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83108" cy="3646748"/>
          </a:xfrm>
          <a:prstGeom prst="rect">
            <a:avLst/>
          </a:prstGeom>
        </p:spPr>
      </p:pic>
      <p:pic>
        <p:nvPicPr>
          <p:cNvPr id="12" name="Obrázok 11" descr="Obrázok, na ktorom je držiaci, stojaci, chlapec, mladé&#10;&#10;Automaticky generovaný popis">
            <a:extLst>
              <a:ext uri="{FF2B5EF4-FFF2-40B4-BE49-F238E27FC236}">
                <a16:creationId xmlns:a16="http://schemas.microsoft.com/office/drawing/2014/main" id="{5B19E1E7-CCAE-46DE-A146-ABE64AA4A7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47181"/>
            <a:ext cx="5708890" cy="321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72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439BB-0CF6-45D2-B548-4090E19C5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 Evaluation of the Campaign (N = 56)</a:t>
            </a:r>
            <a:endParaRPr lang="sk-SK" dirty="0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698C9745-12C1-4EC3-8835-3D7A819E6E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669454"/>
              </p:ext>
            </p:extLst>
          </p:nvPr>
        </p:nvGraphicFramePr>
        <p:xfrm>
          <a:off x="162047" y="1597306"/>
          <a:ext cx="11806176" cy="5150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Obrázok 5" descr="Obrázok, na ktorom je jedlo, znak&#10;&#10;Automaticky generovaný popis">
            <a:extLst>
              <a:ext uri="{FF2B5EF4-FFF2-40B4-BE49-F238E27FC236}">
                <a16:creationId xmlns:a16="http://schemas.microsoft.com/office/drawing/2014/main" id="{C26DEC90-4AD6-4058-9C78-87A4CD9E0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07" y="5384858"/>
            <a:ext cx="739756" cy="739756"/>
          </a:xfrm>
          <a:prstGeom prst="rect">
            <a:avLst/>
          </a:prstGeom>
        </p:spPr>
      </p:pic>
      <p:pic>
        <p:nvPicPr>
          <p:cNvPr id="10" name="Obrázok 9" descr="Obrázok, na ktorom je kreslenie&#10;&#10;Automaticky generovaný popis">
            <a:extLst>
              <a:ext uri="{FF2B5EF4-FFF2-40B4-BE49-F238E27FC236}">
                <a16:creationId xmlns:a16="http://schemas.microsoft.com/office/drawing/2014/main" id="{D60090E8-2F7C-42D1-9C70-ABE93119D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769" y="5799379"/>
            <a:ext cx="1030147" cy="1030147"/>
          </a:xfrm>
          <a:prstGeom prst="rect">
            <a:avLst/>
          </a:prstGeom>
        </p:spPr>
      </p:pic>
      <p:pic>
        <p:nvPicPr>
          <p:cNvPr id="8" name="Obrázok 7" descr="Obrázok, na ktorom je koleso&#10;&#10;Automaticky generovaný popis">
            <a:extLst>
              <a:ext uri="{FF2B5EF4-FFF2-40B4-BE49-F238E27FC236}">
                <a16:creationId xmlns:a16="http://schemas.microsoft.com/office/drawing/2014/main" id="{7743E36A-A3E9-4918-A5D1-B96510B68E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288" y="5384858"/>
            <a:ext cx="1066681" cy="496006"/>
          </a:xfrm>
          <a:prstGeom prst="rect">
            <a:avLst/>
          </a:prstGeom>
        </p:spPr>
      </p:pic>
      <p:pic>
        <p:nvPicPr>
          <p:cNvPr id="12" name="Obrázok 11" descr="Obrázok, na ktorom je kreslenie&#10;&#10;Automaticky generovaný popis">
            <a:extLst>
              <a:ext uri="{FF2B5EF4-FFF2-40B4-BE49-F238E27FC236}">
                <a16:creationId xmlns:a16="http://schemas.microsoft.com/office/drawing/2014/main" id="{44696900-A394-49AD-90B2-8C6F0ED61E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214" y="5858639"/>
            <a:ext cx="749183" cy="749183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B3190DC2-D7B6-4EC8-ABD6-A341ADBDFD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8624" y="5387333"/>
            <a:ext cx="1262967" cy="824091"/>
          </a:xfrm>
          <a:prstGeom prst="rect">
            <a:avLst/>
          </a:prstGeom>
        </p:spPr>
      </p:pic>
      <p:pic>
        <p:nvPicPr>
          <p:cNvPr id="15" name="Obrázok 14" descr="Obrázok, na ktorom je vonkajšie, znak, fľaša, čierne&#10;&#10;Automaticky generovaný popis">
            <a:extLst>
              <a:ext uri="{FF2B5EF4-FFF2-40B4-BE49-F238E27FC236}">
                <a16:creationId xmlns:a16="http://schemas.microsoft.com/office/drawing/2014/main" id="{26A31815-514B-401E-AA72-AF4F5770DC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407" y="5901986"/>
            <a:ext cx="834306" cy="824932"/>
          </a:xfrm>
          <a:prstGeom prst="rect">
            <a:avLst/>
          </a:prstGeom>
        </p:spPr>
      </p:pic>
      <p:pic>
        <p:nvPicPr>
          <p:cNvPr id="17" name="Obrázok 16" descr="Obrázok, na ktorom je kreslenie, znak, hodiny&#10;&#10;Automaticky generovaný popis">
            <a:extLst>
              <a:ext uri="{FF2B5EF4-FFF2-40B4-BE49-F238E27FC236}">
                <a16:creationId xmlns:a16="http://schemas.microsoft.com/office/drawing/2014/main" id="{4FAA5DFF-329B-46CF-8ED1-369AACE90E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390" y="5405997"/>
            <a:ext cx="1170995" cy="393381"/>
          </a:xfrm>
          <a:prstGeom prst="rect">
            <a:avLst/>
          </a:prstGeom>
        </p:spPr>
      </p:pic>
      <p:pic>
        <p:nvPicPr>
          <p:cNvPr id="21" name="Obrázok 20" descr="Obrázok, na ktorom je dáždnik&#10;&#10;Automaticky generovaný popis">
            <a:extLst>
              <a:ext uri="{FF2B5EF4-FFF2-40B4-BE49-F238E27FC236}">
                <a16:creationId xmlns:a16="http://schemas.microsoft.com/office/drawing/2014/main" id="{BBED101F-A2D8-4CC5-8762-520CC7A298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490" y="5220815"/>
            <a:ext cx="1318546" cy="824091"/>
          </a:xfrm>
          <a:prstGeom prst="rect">
            <a:avLst/>
          </a:prstGeom>
        </p:spPr>
      </p:pic>
      <p:pic>
        <p:nvPicPr>
          <p:cNvPr id="19" name="Obrázok 18" descr="Obrázok, na ktorom je kreslenie&#10;&#10;Automaticky generovaný popis">
            <a:extLst>
              <a:ext uri="{FF2B5EF4-FFF2-40B4-BE49-F238E27FC236}">
                <a16:creationId xmlns:a16="http://schemas.microsoft.com/office/drawing/2014/main" id="{2F96E7FC-B523-4BC7-8203-7BFE959B26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462" y="5901986"/>
            <a:ext cx="1163362" cy="81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46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41A462-321E-4B42-B445-4741B4ACC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Few Days Before the Election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94A59B5-3971-4396-B3BF-93E2E6448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SMER and SNS announced vast social benefits before the election</a:t>
            </a:r>
          </a:p>
          <a:p>
            <a:endParaRPr lang="en-US" dirty="0"/>
          </a:p>
          <a:p>
            <a:r>
              <a:rPr lang="en-US" dirty="0"/>
              <a:t>13</a:t>
            </a:r>
            <a:r>
              <a:rPr lang="en-US" baseline="30000" dirty="0"/>
              <a:t>th</a:t>
            </a:r>
            <a:r>
              <a:rPr lang="en-US" dirty="0"/>
              <a:t> pension</a:t>
            </a:r>
          </a:p>
          <a:p>
            <a:r>
              <a:rPr lang="en-US" dirty="0"/>
              <a:t>Doubling of child allowances</a:t>
            </a:r>
          </a:p>
          <a:p>
            <a:r>
              <a:rPr lang="en-US" dirty="0"/>
              <a:t>Abolishment of highway tolls</a:t>
            </a:r>
          </a:p>
          <a:p>
            <a:endParaRPr lang="en-US" dirty="0"/>
          </a:p>
          <a:p>
            <a:r>
              <a:rPr lang="en-US" dirty="0"/>
              <a:t>The parliament passed only the pensions</a:t>
            </a:r>
          </a:p>
          <a:p>
            <a:pPr lvl="1"/>
            <a:r>
              <a:rPr lang="en-US" dirty="0"/>
              <a:t>SMER-SD, SNS, LSNS, We are Family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99556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F660A9-D12F-45EF-B7A6-4BA78E6F1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general election</a:t>
            </a:r>
            <a:endParaRPr lang="sk-SK" dirty="0"/>
          </a:p>
        </p:txBody>
      </p:sp>
      <p:graphicFrame>
        <p:nvGraphicFramePr>
          <p:cNvPr id="5" name="Zástupný objekt pre obsah 4">
            <a:extLst>
              <a:ext uri="{FF2B5EF4-FFF2-40B4-BE49-F238E27FC236}">
                <a16:creationId xmlns:a16="http://schemas.microsoft.com/office/drawing/2014/main" id="{7EB2590F-638D-46BF-925B-CBD98F7B3F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541473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69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8BD0E5-A223-47CA-A96B-4D7400D5F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Government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04B03F2-19FF-418F-9DAB-3D278E495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OLaNO</a:t>
            </a:r>
            <a:r>
              <a:rPr lang="en-US" dirty="0"/>
              <a:t>, We are Family, </a:t>
            </a:r>
            <a:r>
              <a:rPr lang="en-US" dirty="0" err="1"/>
              <a:t>SaS</a:t>
            </a:r>
            <a:r>
              <a:rPr lang="en-US" dirty="0"/>
              <a:t>, For the People</a:t>
            </a:r>
          </a:p>
          <a:p>
            <a:endParaRPr lang="en-US" dirty="0"/>
          </a:p>
          <a:p>
            <a:r>
              <a:rPr lang="en-US" dirty="0"/>
              <a:t>PM </a:t>
            </a:r>
            <a:r>
              <a:rPr lang="sk-SK" dirty="0"/>
              <a:t>Matovič</a:t>
            </a:r>
          </a:p>
          <a:p>
            <a:endParaRPr lang="en-US" dirty="0"/>
          </a:p>
          <a:p>
            <a:r>
              <a:rPr lang="en-US" dirty="0"/>
              <a:t>95 MPs (90 required to amend the Constitution)</a:t>
            </a:r>
          </a:p>
          <a:p>
            <a:endParaRPr lang="en-US" dirty="0"/>
          </a:p>
          <a:p>
            <a:r>
              <a:rPr lang="en-US" dirty="0"/>
              <a:t>Question of stability and survival</a:t>
            </a: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E2582613-1155-4BE9-A1F8-11AA3F1CF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692" y="68298"/>
            <a:ext cx="3583985" cy="315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65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88E894-97BC-40E7-BBAD-61E60B509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clashes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774BC7A-A8DB-48FB-A331-C58D7574D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OLaNO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Largest governing party, 53 MPs</a:t>
            </a:r>
          </a:p>
          <a:p>
            <a:pPr lvl="1"/>
            <a:r>
              <a:rPr lang="en-US" dirty="0"/>
              <a:t>Previous record of low stability</a:t>
            </a:r>
          </a:p>
          <a:p>
            <a:endParaRPr lang="en-US" dirty="0"/>
          </a:p>
          <a:p>
            <a:r>
              <a:rPr lang="en-US" dirty="0"/>
              <a:t>Anti-corrupt voter’s attitudes vs. Christian activists among MPs</a:t>
            </a:r>
          </a:p>
          <a:p>
            <a:endParaRPr lang="en-US" dirty="0"/>
          </a:p>
          <a:p>
            <a:r>
              <a:rPr lang="en-US" dirty="0"/>
              <a:t>Conservatives vs. </a:t>
            </a:r>
            <a:r>
              <a:rPr lang="sk-SK" dirty="0"/>
              <a:t>l</a:t>
            </a:r>
            <a:r>
              <a:rPr lang="en-US" dirty="0" err="1"/>
              <a:t>iberals</a:t>
            </a:r>
            <a:r>
              <a:rPr lang="en-US" dirty="0"/>
              <a:t> in the government</a:t>
            </a:r>
          </a:p>
          <a:p>
            <a:endParaRPr lang="en-US" dirty="0"/>
          </a:p>
          <a:p>
            <a:r>
              <a:rPr lang="en-US" dirty="0"/>
              <a:t>Two minor parties (For the People and </a:t>
            </a:r>
            <a:r>
              <a:rPr lang="en-US" dirty="0" err="1"/>
              <a:t>SaS</a:t>
            </a:r>
            <a:r>
              <a:rPr lang="en-US" dirty="0"/>
              <a:t>) weakened</a:t>
            </a:r>
          </a:p>
          <a:p>
            <a:pPr lvl="1"/>
            <a:r>
              <a:rPr lang="en-US" dirty="0"/>
              <a:t>Andrej Kiska retired from his party and politics</a:t>
            </a:r>
          </a:p>
          <a:p>
            <a:endParaRPr lang="en-US" dirty="0"/>
          </a:p>
          <a:p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95EB2294-1A5B-44A3-B527-5247C0AB0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692" y="68298"/>
            <a:ext cx="3583985" cy="315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18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B1FF7D-2761-4478-93F7-406A2519C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Anti-corrupt activities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E864DC9-F360-450E-85CB-E786B97BD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“Mani </a:t>
            </a:r>
            <a:r>
              <a:rPr lang="en-US" dirty="0" err="1"/>
              <a:t>pulite</a:t>
            </a:r>
            <a:r>
              <a:rPr lang="en-US" dirty="0"/>
              <a:t>” in a Slovak way</a:t>
            </a:r>
          </a:p>
          <a:p>
            <a:endParaRPr lang="en-US" dirty="0"/>
          </a:p>
          <a:p>
            <a:r>
              <a:rPr lang="en-US" dirty="0"/>
              <a:t>Numerous arrests of prominent figures</a:t>
            </a:r>
          </a:p>
          <a:p>
            <a:pPr lvl="1"/>
            <a:r>
              <a:rPr lang="en-US" dirty="0"/>
              <a:t>Judges, people in business, attorneys</a:t>
            </a:r>
            <a:r>
              <a:rPr lang="sk-SK" dirty="0"/>
              <a:t>, </a:t>
            </a:r>
            <a:r>
              <a:rPr lang="en-US" dirty="0"/>
              <a:t>police leadership</a:t>
            </a:r>
          </a:p>
          <a:p>
            <a:pPr lvl="1"/>
            <a:r>
              <a:rPr lang="en-US" dirty="0"/>
              <a:t>Many already confessed they had commit</a:t>
            </a:r>
            <a:r>
              <a:rPr lang="sk-SK" dirty="0"/>
              <a:t>t</a:t>
            </a:r>
            <a:r>
              <a:rPr lang="en-US" dirty="0"/>
              <a:t>ed crimes</a:t>
            </a:r>
          </a:p>
          <a:p>
            <a:endParaRPr lang="en-US" dirty="0"/>
          </a:p>
          <a:p>
            <a:r>
              <a:rPr lang="en-US" dirty="0"/>
              <a:t>Uncovering a huge corruption network allegedly linked to previous governing parties </a:t>
            </a:r>
          </a:p>
          <a:p>
            <a:endParaRPr lang="sk-SK" dirty="0"/>
          </a:p>
          <a:p>
            <a:r>
              <a:rPr lang="en-US" dirty="0"/>
              <a:t>Unleashed fantasy of police name generators:</a:t>
            </a:r>
          </a:p>
          <a:p>
            <a:pPr lvl="1"/>
            <a:r>
              <a:rPr lang="en-US" dirty="0"/>
              <a:t>Storm, Tempest, Judas, Babylon, Purgatory, God Mills…</a:t>
            </a:r>
          </a:p>
          <a:p>
            <a:endParaRPr lang="en-US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831449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14F698-E912-4555-958A-501C806DD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AF600FE-3CA5-4905-AA52-EB2B1A392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Spread of pandemic during the first days of the new government</a:t>
            </a:r>
            <a:endParaRPr lang="sk-SK" dirty="0"/>
          </a:p>
          <a:p>
            <a:pPr lvl="1"/>
            <a:r>
              <a:rPr lang="en-US" dirty="0"/>
              <a:t>First positive test on March 6</a:t>
            </a:r>
          </a:p>
          <a:p>
            <a:endParaRPr lang="en-US" dirty="0"/>
          </a:p>
          <a:p>
            <a:r>
              <a:rPr lang="en-US" dirty="0"/>
              <a:t>Quick response similarly to other European countries</a:t>
            </a:r>
          </a:p>
          <a:p>
            <a:pPr lvl="1"/>
            <a:r>
              <a:rPr lang="en-US" dirty="0"/>
              <a:t>Borders, lockdown, closure of schools, facemasks…</a:t>
            </a:r>
          </a:p>
          <a:p>
            <a:pPr lvl="1"/>
            <a:endParaRPr lang="en-US" dirty="0"/>
          </a:p>
          <a:p>
            <a:r>
              <a:rPr lang="en-US" dirty="0"/>
              <a:t>Spring to summer 2020:</a:t>
            </a:r>
          </a:p>
          <a:p>
            <a:pPr lvl="1"/>
            <a:r>
              <a:rPr lang="en-US" dirty="0"/>
              <a:t>Great success in terms of numbers:</a:t>
            </a:r>
          </a:p>
          <a:p>
            <a:pPr lvl="2"/>
            <a:r>
              <a:rPr lang="en-US" dirty="0"/>
              <a:t>Low number of cases</a:t>
            </a:r>
          </a:p>
          <a:p>
            <a:pPr lvl="2"/>
            <a:r>
              <a:rPr lang="en-US" dirty="0"/>
              <a:t>Extremely low numbers of casualties</a:t>
            </a:r>
          </a:p>
          <a:p>
            <a:endParaRPr lang="en-US" dirty="0"/>
          </a:p>
          <a:p>
            <a:r>
              <a:rPr lang="en-US" dirty="0"/>
              <a:t>Before summer – weakening of adopted anti-pandemic restrictions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173983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41632C-E9B4-4E21-966A-F6D662B17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Wave of COVID-19</a:t>
            </a:r>
            <a:endParaRPr lang="sk-SK" dirty="0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2CA69676-2506-46FC-A5A1-F70CE4D882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4982689"/>
              </p:ext>
            </p:extLst>
          </p:nvPr>
        </p:nvGraphicFramePr>
        <p:xfrm>
          <a:off x="838199" y="1690687"/>
          <a:ext cx="10515599" cy="480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3501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5C612D-6F2D-4A53-996E-2B5C41254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2016 General Election</a:t>
            </a:r>
            <a:endParaRPr lang="sk-SK" dirty="0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509BF82E-970D-4ACE-ADEC-0AE6FEB470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137342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50447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tovič na návšteve v Česku: Od polnoci sa otvárajú spoločné hranice bez  kontroly | TVnoviny.sk">
            <a:extLst>
              <a:ext uri="{FF2B5EF4-FFF2-40B4-BE49-F238E27FC236}">
                <a16:creationId xmlns:a16="http://schemas.microsoft.com/office/drawing/2014/main" id="{D9B1DCCD-4BC7-4FEA-AECA-9B2ACFC32E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358182E-57E5-4B86-9E06-0581F03FE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 June 2020 – Borders re-opening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16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41632C-E9B4-4E21-966A-F6D662B17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Wave of COVID-19 + Summer 2020</a:t>
            </a:r>
            <a:endParaRPr lang="sk-SK" dirty="0"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9950C8D4-6588-4AA2-A6CE-9C1650F6D64B}"/>
              </a:ext>
            </a:extLst>
          </p:cNvPr>
          <p:cNvGraphicFramePr>
            <a:graphicFrameLocks/>
          </p:cNvGraphicFramePr>
          <p:nvPr/>
        </p:nvGraphicFramePr>
        <p:xfrm>
          <a:off x="838200" y="1690687"/>
          <a:ext cx="10515600" cy="480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Obrázok 3">
            <a:extLst>
              <a:ext uri="{FF2B5EF4-FFF2-40B4-BE49-F238E27FC236}">
                <a16:creationId xmlns:a16="http://schemas.microsoft.com/office/drawing/2014/main" id="{5E07383F-B66E-40C9-9EF7-2C291531C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09670">
            <a:off x="3374796" y="2274022"/>
            <a:ext cx="5095264" cy="18594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77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ED331C-1A81-4B69-B23B-BEB569AAB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Wave of COVID-19 – Cumulative Cases</a:t>
            </a:r>
            <a:endParaRPr lang="sk-SK" dirty="0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2B56204A-037F-4F12-8DF8-856A80149E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9782365"/>
              </p:ext>
            </p:extLst>
          </p:nvPr>
        </p:nvGraphicFramePr>
        <p:xfrm>
          <a:off x="838200" y="1690687"/>
          <a:ext cx="10515600" cy="480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90774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ED331C-1A81-4B69-B23B-BEB569AAB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Wave of COVID-19 – Cumulative Deaths</a:t>
            </a:r>
            <a:endParaRPr lang="sk-SK" dirty="0"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B7C44322-6A53-4891-A7E8-51FCB1C0C5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1862413"/>
              </p:ext>
            </p:extLst>
          </p:nvPr>
        </p:nvGraphicFramePr>
        <p:xfrm>
          <a:off x="838199" y="1690687"/>
          <a:ext cx="10515599" cy="480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05913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D58A9D-2298-415D-B46C-D2F023CB6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Atomic Weapon</a:t>
            </a:r>
            <a:r>
              <a:rPr lang="en-US" dirty="0"/>
              <a:t> against COVID-19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08544FD-0254-4D0A-8603-50D573975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Nationwide testing</a:t>
            </a:r>
          </a:p>
          <a:p>
            <a:r>
              <a:rPr lang="en-US" dirty="0"/>
              <a:t>Strongly supported by Prime Minister </a:t>
            </a:r>
          </a:p>
          <a:p>
            <a:r>
              <a:rPr lang="en-US" i="1" dirty="0"/>
              <a:t>‘The pass to freedom’</a:t>
            </a:r>
          </a:p>
          <a:p>
            <a:endParaRPr lang="en-US" dirty="0"/>
          </a:p>
          <a:p>
            <a:r>
              <a:rPr lang="en-US" dirty="0"/>
              <a:t>Held on October 31 – November 1</a:t>
            </a:r>
          </a:p>
          <a:p>
            <a:pPr lvl="1"/>
            <a:r>
              <a:rPr lang="en-US" dirty="0"/>
              <a:t>More than 3.6 million people tested</a:t>
            </a:r>
          </a:p>
          <a:p>
            <a:pPr lvl="1"/>
            <a:r>
              <a:rPr lang="en-US" dirty="0"/>
              <a:t>One per cent positives</a:t>
            </a:r>
          </a:p>
          <a:p>
            <a:endParaRPr lang="en-US" dirty="0"/>
          </a:p>
          <a:p>
            <a:r>
              <a:rPr lang="en-US" dirty="0"/>
              <a:t>Discrepancies over interpretation of its effects</a:t>
            </a:r>
          </a:p>
          <a:p>
            <a:r>
              <a:rPr lang="en-US" dirty="0"/>
              <a:t>Further rounds of testing in selected regions</a:t>
            </a:r>
            <a:endParaRPr lang="sk-SK" dirty="0"/>
          </a:p>
        </p:txBody>
      </p:sp>
      <p:pic>
        <p:nvPicPr>
          <p:cNvPr id="4098" name="Picture 2" descr="KRAJNIAKA ZAČALI PRIROVNÁVAŤ K FIDELOVI CASTROVI | Extraplus">
            <a:extLst>
              <a:ext uri="{FF2B5EF4-FFF2-40B4-BE49-F238E27FC236}">
                <a16:creationId xmlns:a16="http://schemas.microsoft.com/office/drawing/2014/main" id="{493AD43E-839E-40F4-B336-03FDCBE60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146" y="1308371"/>
            <a:ext cx="3111486" cy="286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4336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1A4814-AB15-42F9-9AC7-9233206C6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Rising conflicts in the government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915C69-A479-4DCA-93A0-BEDEC9D5F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Prime Minister </a:t>
            </a:r>
            <a:r>
              <a:rPr lang="en-US" dirty="0" err="1"/>
              <a:t>Matovi</a:t>
            </a:r>
            <a:r>
              <a:rPr lang="sk-SK" dirty="0"/>
              <a:t>č</a:t>
            </a:r>
            <a:r>
              <a:rPr lang="en-US" dirty="0"/>
              <a:t> v. </a:t>
            </a:r>
            <a:r>
              <a:rPr lang="en-US" dirty="0" err="1"/>
              <a:t>SaS</a:t>
            </a:r>
            <a:r>
              <a:rPr lang="en-US" dirty="0"/>
              <a:t> leader </a:t>
            </a:r>
            <a:r>
              <a:rPr lang="sk-SK" dirty="0"/>
              <a:t>Sulík</a:t>
            </a:r>
            <a:endParaRPr lang="en-US" dirty="0"/>
          </a:p>
          <a:p>
            <a:endParaRPr lang="en-US" dirty="0"/>
          </a:p>
          <a:p>
            <a:r>
              <a:rPr lang="en-US" dirty="0"/>
              <a:t>Topics:</a:t>
            </a:r>
          </a:p>
          <a:p>
            <a:pPr lvl="1"/>
            <a:r>
              <a:rPr lang="en-US" dirty="0"/>
              <a:t>Level of restrictions</a:t>
            </a:r>
          </a:p>
          <a:p>
            <a:pPr lvl="1"/>
            <a:r>
              <a:rPr lang="en-US" dirty="0"/>
              <a:t>Nationwide testing</a:t>
            </a:r>
          </a:p>
          <a:p>
            <a:pPr lvl="1"/>
            <a:r>
              <a:rPr lang="en-US" dirty="0"/>
              <a:t>Antigen tests purchase</a:t>
            </a:r>
          </a:p>
          <a:p>
            <a:endParaRPr lang="en-US" dirty="0"/>
          </a:p>
          <a:p>
            <a:r>
              <a:rPr lang="en-US" dirty="0"/>
              <a:t>Constant tensions between </a:t>
            </a:r>
            <a:r>
              <a:rPr lang="en-US" dirty="0" err="1"/>
              <a:t>OLaNO</a:t>
            </a:r>
            <a:r>
              <a:rPr lang="en-US" dirty="0"/>
              <a:t> and </a:t>
            </a:r>
            <a:r>
              <a:rPr lang="en-US" dirty="0" err="1"/>
              <a:t>SaS</a:t>
            </a:r>
            <a:endParaRPr lang="en-US" dirty="0"/>
          </a:p>
          <a:p>
            <a:r>
              <a:rPr lang="en-US" dirty="0"/>
              <a:t>Enhanced by public opinion development</a:t>
            </a:r>
          </a:p>
          <a:p>
            <a:endParaRPr lang="en-US" dirty="0"/>
          </a:p>
          <a:p>
            <a:endParaRPr lang="sk-SK" dirty="0"/>
          </a:p>
        </p:txBody>
      </p:sp>
      <p:pic>
        <p:nvPicPr>
          <p:cNvPr id="1026" name="Picture 2" descr="Spor Matoviča so Sulíkom. Dáta aj odborník ukazujú prstom na jasného víťaza  | TVnoviny.sk">
            <a:extLst>
              <a:ext uri="{FF2B5EF4-FFF2-40B4-BE49-F238E27FC236}">
                <a16:creationId xmlns:a16="http://schemas.microsoft.com/office/drawing/2014/main" id="{67AAD180-486E-4F52-B4AC-733C7BC8A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046" y="1574838"/>
            <a:ext cx="3627853" cy="204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por Matovič – Sulík graduje, premiér ho viní zo smrtí ľudí a odporučil  výmenu šéfa SaS – Denník N">
            <a:extLst>
              <a:ext uri="{FF2B5EF4-FFF2-40B4-BE49-F238E27FC236}">
                <a16:creationId xmlns:a16="http://schemas.microsoft.com/office/drawing/2014/main" id="{27E8AEB4-B45A-4DA8-AC62-FB87F2FB9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046" y="3895086"/>
            <a:ext cx="3627853" cy="241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7422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1F35AC-BF54-42E4-A178-3272C4F9E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Crisis in March 2021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2C01350-4920-44AE-8D96-6D3859353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Escalation of previous development</a:t>
            </a:r>
          </a:p>
          <a:p>
            <a:endParaRPr lang="en-US" dirty="0"/>
          </a:p>
          <a:p>
            <a:r>
              <a:rPr lang="en-US" dirty="0"/>
              <a:t>Communication of PM – </a:t>
            </a:r>
            <a:r>
              <a:rPr lang="en-US" i="1" dirty="0"/>
              <a:t>Facebook politics</a:t>
            </a:r>
          </a:p>
          <a:p>
            <a:r>
              <a:rPr lang="sk-SK" dirty="0"/>
              <a:t>Matovič v. Sulík</a:t>
            </a:r>
            <a:endParaRPr lang="en-US" dirty="0"/>
          </a:p>
          <a:p>
            <a:r>
              <a:rPr lang="en-US" dirty="0"/>
              <a:t>Atomic weapon v. reality</a:t>
            </a:r>
          </a:p>
          <a:p>
            <a:endParaRPr lang="en-US" dirty="0"/>
          </a:p>
          <a:p>
            <a:r>
              <a:rPr lang="en-US" dirty="0"/>
              <a:t>Purchase of unauthorized Sputnik V vaccine as the trigger</a:t>
            </a:r>
            <a:endParaRPr lang="sk-SK" dirty="0"/>
          </a:p>
          <a:p>
            <a:endParaRPr lang="sk-SK" dirty="0"/>
          </a:p>
        </p:txBody>
      </p:sp>
      <p:pic>
        <p:nvPicPr>
          <p:cNvPr id="3074" name="Picture 2" descr="AKTUÁLNE: Na Slovensku pristálo vládne lietadlo s dávkami vakcíny Sputnik V  | Žilinak.sk">
            <a:extLst>
              <a:ext uri="{FF2B5EF4-FFF2-40B4-BE49-F238E27FC236}">
                <a16:creationId xmlns:a16="http://schemas.microsoft.com/office/drawing/2014/main" id="{AE148727-EF32-435C-9AE1-86E0AB818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618" y="1613708"/>
            <a:ext cx="4555382" cy="275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7778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1F35AC-BF54-42E4-A178-3272C4F9E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Crisis in March 2021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2C01350-4920-44AE-8D96-6D3859353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SaS</a:t>
            </a:r>
            <a:r>
              <a:rPr lang="en-US" dirty="0"/>
              <a:t> and For the People demanded </a:t>
            </a:r>
            <a:r>
              <a:rPr lang="sk-SK" dirty="0"/>
              <a:t>Matovič</a:t>
            </a:r>
            <a:r>
              <a:rPr lang="en-US" dirty="0"/>
              <a:t> to resign</a:t>
            </a:r>
          </a:p>
          <a:p>
            <a:endParaRPr lang="en-US" dirty="0"/>
          </a:p>
          <a:p>
            <a:r>
              <a:rPr lang="en-US" dirty="0"/>
              <a:t>Various firmness of such demands – </a:t>
            </a:r>
            <a:r>
              <a:rPr lang="en-US" dirty="0" err="1"/>
              <a:t>SaS</a:t>
            </a:r>
            <a:r>
              <a:rPr lang="en-US" dirty="0"/>
              <a:t> v. For the People</a:t>
            </a:r>
          </a:p>
          <a:p>
            <a:endParaRPr lang="en-US" dirty="0"/>
          </a:p>
          <a:p>
            <a:r>
              <a:rPr lang="en-US" dirty="0"/>
              <a:t>A series of resignations of several members of the government</a:t>
            </a:r>
          </a:p>
          <a:p>
            <a:pPr lvl="1"/>
            <a:r>
              <a:rPr lang="en-US" dirty="0"/>
              <a:t>All ministers of </a:t>
            </a:r>
            <a:r>
              <a:rPr lang="en-US" dirty="0" err="1"/>
              <a:t>SaS</a:t>
            </a:r>
            <a:r>
              <a:rPr lang="en-US" dirty="0"/>
              <a:t> (including </a:t>
            </a:r>
            <a:r>
              <a:rPr lang="sk-SK" dirty="0"/>
              <a:t>Sulík)</a:t>
            </a:r>
            <a:r>
              <a:rPr lang="en-US" dirty="0"/>
              <a:t>, one minister of For the People</a:t>
            </a:r>
          </a:p>
          <a:p>
            <a:pPr lvl="1"/>
            <a:r>
              <a:rPr lang="en-US" dirty="0"/>
              <a:t>One resignation from We are Family which remains a mystery</a:t>
            </a:r>
          </a:p>
          <a:p>
            <a:endParaRPr lang="en-US" dirty="0"/>
          </a:p>
          <a:p>
            <a:r>
              <a:rPr lang="sk-SK" dirty="0"/>
              <a:t>Matovič</a:t>
            </a:r>
            <a:r>
              <a:rPr lang="en-US" dirty="0"/>
              <a:t> facing risk of losing majority in parliament</a:t>
            </a:r>
          </a:p>
          <a:p>
            <a:r>
              <a:rPr lang="en-US" dirty="0"/>
              <a:t>For the People facing risk of complete d</a:t>
            </a:r>
            <a:r>
              <a:rPr lang="sk-SK" dirty="0"/>
              <a:t>i</a:t>
            </a:r>
            <a:r>
              <a:rPr lang="en-US" dirty="0" err="1"/>
              <a:t>sintegration</a:t>
            </a:r>
            <a:endParaRPr lang="en-US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340677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1F35AC-BF54-42E4-A178-3272C4F9E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Crisis in March 2021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2C01350-4920-44AE-8D96-6D3859353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Main scenarios:</a:t>
            </a:r>
          </a:p>
          <a:p>
            <a:pPr lvl="1"/>
            <a:r>
              <a:rPr lang="en-US" dirty="0" err="1"/>
              <a:t>SaS</a:t>
            </a:r>
            <a:r>
              <a:rPr lang="en-US" dirty="0"/>
              <a:t> leaves the government (80)</a:t>
            </a:r>
          </a:p>
          <a:p>
            <a:pPr lvl="1"/>
            <a:r>
              <a:rPr lang="en-US" dirty="0" err="1"/>
              <a:t>SaS</a:t>
            </a:r>
            <a:r>
              <a:rPr lang="en-US" dirty="0"/>
              <a:t> and For the People leave the government (70)</a:t>
            </a:r>
          </a:p>
          <a:p>
            <a:endParaRPr lang="en-US" dirty="0"/>
          </a:p>
          <a:p>
            <a:r>
              <a:rPr lang="en-US" dirty="0"/>
              <a:t>‘Reconstruction’ of the government:</a:t>
            </a:r>
          </a:p>
          <a:p>
            <a:pPr lvl="1"/>
            <a:r>
              <a:rPr lang="sk-SK" dirty="0"/>
              <a:t>Matovič</a:t>
            </a:r>
            <a:r>
              <a:rPr lang="en-US" dirty="0"/>
              <a:t> ends as PM and switches office with </a:t>
            </a:r>
            <a:r>
              <a:rPr lang="en-US" dirty="0" err="1"/>
              <a:t>Minist</a:t>
            </a:r>
            <a:r>
              <a:rPr lang="sk-SK" dirty="0" err="1"/>
              <a:t>er</a:t>
            </a:r>
            <a:r>
              <a:rPr lang="en-US" dirty="0"/>
              <a:t> of Finance</a:t>
            </a:r>
          </a:p>
          <a:p>
            <a:pPr lvl="1"/>
            <a:r>
              <a:rPr lang="en-US" dirty="0" err="1"/>
              <a:t>SaS</a:t>
            </a:r>
            <a:r>
              <a:rPr lang="en-US" dirty="0"/>
              <a:t> and For the People ministers return back to their offices</a:t>
            </a:r>
          </a:p>
          <a:p>
            <a:pPr lvl="1"/>
            <a:r>
              <a:rPr lang="en-US" dirty="0"/>
              <a:t>The resignation of the minister of We are Family still remains a mystery</a:t>
            </a:r>
          </a:p>
          <a:p>
            <a:endParaRPr lang="en-US" dirty="0"/>
          </a:p>
          <a:p>
            <a:r>
              <a:rPr lang="en-US" dirty="0"/>
              <a:t>Improving COVID-19 statistics as a factor?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984543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BA7FBD-A660-4F38-9DF7-0D2363ED0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Development in Opposition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909DE96-E15B-4495-A096-E4BA23F6F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Voice – Social Democracy:</a:t>
            </a:r>
          </a:p>
          <a:p>
            <a:pPr lvl="1"/>
            <a:r>
              <a:rPr lang="en-US" dirty="0"/>
              <a:t>Splinter party from SMER-SD</a:t>
            </a:r>
          </a:p>
          <a:p>
            <a:pPr lvl="1"/>
            <a:r>
              <a:rPr lang="en-US" dirty="0"/>
              <a:t>Leader Peter Pellegrini</a:t>
            </a:r>
          </a:p>
          <a:p>
            <a:pPr lvl="1"/>
            <a:r>
              <a:rPr lang="en-US" dirty="0"/>
              <a:t>Support of 20-25 per cent of voters</a:t>
            </a:r>
          </a:p>
          <a:p>
            <a:pPr lvl="1"/>
            <a:r>
              <a:rPr lang="en-US" dirty="0"/>
              <a:t>Hidden strategy?</a:t>
            </a:r>
          </a:p>
          <a:p>
            <a:endParaRPr lang="en-US" dirty="0"/>
          </a:p>
          <a:p>
            <a:r>
              <a:rPr lang="en-US" dirty="0"/>
              <a:t>SMER-SD:</a:t>
            </a:r>
          </a:p>
          <a:p>
            <a:pPr lvl="1"/>
            <a:r>
              <a:rPr lang="en-US" dirty="0"/>
              <a:t>Fico’s unchallenged leadership</a:t>
            </a:r>
          </a:p>
          <a:p>
            <a:pPr lvl="1"/>
            <a:r>
              <a:rPr lang="en-US" dirty="0"/>
              <a:t>Sharp decline of support</a:t>
            </a:r>
          </a:p>
          <a:p>
            <a:pPr lvl="1"/>
            <a:r>
              <a:rPr lang="en-US" dirty="0"/>
              <a:t>New position of a small party </a:t>
            </a:r>
          </a:p>
          <a:p>
            <a:pPr lvl="1"/>
            <a:endParaRPr lang="sk-SK" dirty="0"/>
          </a:p>
        </p:txBody>
      </p:sp>
      <p:pic>
        <p:nvPicPr>
          <p:cNvPr id="2050" name="Picture 2" descr="HLAS – sociálna demokracia – Wikipédia">
            <a:extLst>
              <a:ext uri="{FF2B5EF4-FFF2-40B4-BE49-F238E27FC236}">
                <a16:creationId xmlns:a16="http://schemas.microsoft.com/office/drawing/2014/main" id="{306EBAB2-0D4B-4B85-B865-D3C0C79F8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621848"/>
            <a:ext cx="2783732" cy="237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co: Kandidátom Smeru na podpredsedu parlamentu je Pellegrini - Domáce -  Správy - Pravda.sk">
            <a:extLst>
              <a:ext uri="{FF2B5EF4-FFF2-40B4-BE49-F238E27FC236}">
                <a16:creationId xmlns:a16="http://schemas.microsoft.com/office/drawing/2014/main" id="{760D7C4B-5DCB-459F-BAE3-D621CF247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090" y="4120419"/>
            <a:ext cx="4227378" cy="237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2078FFB2-771E-40C9-AB4D-7BCE65E98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090" y="2803665"/>
            <a:ext cx="2091940" cy="131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14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4D37DB-1076-4F05-A01E-578001B76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Government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1970268-156E-4C5A-A682-8B2971D49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Decline of SMER-SD excluded the scenario of a one-party government</a:t>
            </a:r>
          </a:p>
          <a:p>
            <a:endParaRPr lang="en-US" dirty="0"/>
          </a:p>
          <a:p>
            <a:r>
              <a:rPr lang="en-US" dirty="0"/>
              <a:t>Two scenarios:</a:t>
            </a:r>
          </a:p>
          <a:p>
            <a:pPr lvl="1"/>
            <a:r>
              <a:rPr lang="en-US" dirty="0"/>
              <a:t>SMER-SD + several partners</a:t>
            </a:r>
          </a:p>
          <a:p>
            <a:pPr lvl="1"/>
            <a:r>
              <a:rPr lang="en-US" dirty="0"/>
              <a:t>Grand coalition without SMER-SD</a:t>
            </a:r>
          </a:p>
          <a:p>
            <a:endParaRPr lang="en-US" dirty="0"/>
          </a:p>
          <a:p>
            <a:r>
              <a:rPr lang="en-US" dirty="0"/>
              <a:t>Final outcome:</a:t>
            </a:r>
          </a:p>
          <a:p>
            <a:pPr lvl="1"/>
            <a:r>
              <a:rPr lang="en-US" dirty="0"/>
              <a:t>SMER-SD, SNS, Most-Hid, Network</a:t>
            </a:r>
          </a:p>
          <a:p>
            <a:pPr lvl="1"/>
            <a:r>
              <a:rPr lang="en-US" dirty="0"/>
              <a:t>Fico as the PM for the third time</a:t>
            </a:r>
          </a:p>
          <a:p>
            <a:pPr lvl="1"/>
            <a:r>
              <a:rPr lang="en-US" dirty="0"/>
              <a:t>Network collapsed shortly after that and part of its MPs went to Most</a:t>
            </a:r>
          </a:p>
          <a:p>
            <a:endParaRPr lang="en-US" dirty="0"/>
          </a:p>
          <a:p>
            <a:r>
              <a:rPr lang="en-US" i="1" dirty="0"/>
              <a:t>“The barrier against extremism”</a:t>
            </a:r>
            <a:endParaRPr lang="sk-SK" i="1" dirty="0"/>
          </a:p>
        </p:txBody>
      </p:sp>
    </p:spTree>
    <p:extLst>
      <p:ext uri="{BB962C8B-B14F-4D97-AF65-F5344CB8AC3E}">
        <p14:creationId xmlns:p14="http://schemas.microsoft.com/office/powerpoint/2010/main" val="25344146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C1F60A-DA50-4515-89A6-A636A7032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2021?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7D965F6-78EA-4658-A46A-8211CA0E7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Referendum for early election</a:t>
            </a:r>
          </a:p>
          <a:p>
            <a:endParaRPr lang="en-US" dirty="0"/>
          </a:p>
          <a:p>
            <a:r>
              <a:rPr lang="en-US" dirty="0"/>
              <a:t>Non-partisan initiative fully organized by political parties</a:t>
            </a:r>
          </a:p>
          <a:p>
            <a:pPr lvl="1"/>
            <a:r>
              <a:rPr lang="en-US" dirty="0"/>
              <a:t>SMER-SD, Voice, SNS</a:t>
            </a:r>
          </a:p>
          <a:p>
            <a:endParaRPr lang="en-US" dirty="0"/>
          </a:p>
          <a:p>
            <a:r>
              <a:rPr lang="en-US" dirty="0"/>
              <a:t>Negative record of such referendums v. discontent in the society</a:t>
            </a:r>
          </a:p>
          <a:p>
            <a:pPr lvl="1"/>
            <a:r>
              <a:rPr lang="en-US" dirty="0"/>
              <a:t>COVID-19 restrictions, economic impact of the pandemic</a:t>
            </a:r>
          </a:p>
          <a:p>
            <a:pPr lvl="1"/>
            <a:r>
              <a:rPr lang="en-US" dirty="0"/>
              <a:t>Death of previous Police President</a:t>
            </a:r>
          </a:p>
          <a:p>
            <a:endParaRPr lang="en-US" dirty="0"/>
          </a:p>
          <a:p>
            <a:r>
              <a:rPr lang="en-US" dirty="0"/>
              <a:t>In April 2021 SMER-SD announced it gathered enough signatures</a:t>
            </a:r>
            <a:endParaRPr lang="sk-SK" dirty="0"/>
          </a:p>
          <a:p>
            <a:endParaRPr lang="sk-SK" dirty="0"/>
          </a:p>
          <a:p>
            <a:r>
              <a:rPr lang="en-US" dirty="0"/>
              <a:t>Constitutional Court declared early election referendum as violating the constitution </a:t>
            </a:r>
            <a:r>
              <a:rPr lang="sk-SK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president refused to call the referendum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188360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09DC26-FE20-4BA9-B9A5-CCB988CC7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Recent Development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D9CEE92-D3EA-49FC-BC57-C6BCED0F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Voice – Social Democracy vs. </a:t>
            </a:r>
            <a:r>
              <a:rPr lang="en-US" dirty="0" err="1"/>
              <a:t>Smer</a:t>
            </a:r>
            <a:r>
              <a:rPr lang="en-US" dirty="0"/>
              <a:t> – Social Democracy</a:t>
            </a:r>
          </a:p>
          <a:p>
            <a:pPr lvl="1"/>
            <a:r>
              <a:rPr lang="en-US" dirty="0"/>
              <a:t>Changes in public support</a:t>
            </a:r>
          </a:p>
          <a:p>
            <a:pPr lvl="1"/>
            <a:r>
              <a:rPr lang="en-US" dirty="0"/>
              <a:t>Friends or enemies?</a:t>
            </a:r>
          </a:p>
          <a:p>
            <a:pPr lvl="1"/>
            <a:r>
              <a:rPr lang="en-US" dirty="0"/>
              <a:t>Shift of SMER to far right after pandemic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Russian assault on Ukraine</a:t>
            </a:r>
          </a:p>
          <a:p>
            <a:pPr lvl="1"/>
            <a:r>
              <a:rPr lang="en-US" dirty="0"/>
              <a:t>Initial support for refugees transformed into polarized society</a:t>
            </a:r>
          </a:p>
          <a:p>
            <a:pPr lvl="1"/>
            <a:r>
              <a:rPr lang="en-US" dirty="0"/>
              <a:t>Various reactions of </a:t>
            </a:r>
            <a:r>
              <a:rPr lang="en-US"/>
              <a:t>relevant parties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429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B94C19-D45C-42DE-89CB-2202005D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Acceptance of the government SMER-SD, SNS, Most-Hid, Network</a:t>
            </a:r>
            <a:endParaRPr lang="sk-SK" sz="2800" dirty="0"/>
          </a:p>
        </p:txBody>
      </p:sp>
      <p:graphicFrame>
        <p:nvGraphicFramePr>
          <p:cNvPr id="4" name="Tabuľka 4">
            <a:extLst>
              <a:ext uri="{FF2B5EF4-FFF2-40B4-BE49-F238E27FC236}">
                <a16:creationId xmlns:a16="http://schemas.microsoft.com/office/drawing/2014/main" id="{3B802673-F8AA-4697-B798-5848660B91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0285453"/>
              </p:ext>
            </p:extLst>
          </p:nvPr>
        </p:nvGraphicFramePr>
        <p:xfrm>
          <a:off x="838200" y="1608806"/>
          <a:ext cx="105156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40982286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35201521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20116117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301959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Acceptable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Not acceptable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 not know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9028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SMER-SD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</a:t>
                      </a:r>
                      <a:endParaRPr lang="sk-SK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3032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SNS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  <a:endParaRPr lang="sk-SK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057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Most-Hid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</a:t>
                      </a:r>
                      <a:endParaRPr lang="sk-SK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4914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Network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</a:t>
                      </a:r>
                      <a:endParaRPr lang="sk-SK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898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KDH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6111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 are Family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016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LSNS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71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657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SaS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77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3477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SMK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7237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OLaNO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8631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 voters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  <a:endParaRPr lang="sk-SK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</a:t>
                      </a:r>
                      <a:endParaRPr lang="sk-SK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7280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All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</a:t>
                      </a:r>
                      <a:endParaRPr lang="sk-SK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</a:t>
                      </a:r>
                      <a:endParaRPr lang="sk-SK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0062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8051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ABF57DE7-6199-491C-86B5-E71E4C797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3905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92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FBF8F2-BFAB-4DBA-A7DE-43DDE2A4A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Breaking Point in February 2018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60DEE80-61E9-4CC0-8A23-EB3DF51D4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Murder of investigative journalist J. </a:t>
            </a:r>
            <a:r>
              <a:rPr lang="en-US" dirty="0" err="1"/>
              <a:t>Kuciak</a:t>
            </a:r>
            <a:r>
              <a:rPr lang="en-US" dirty="0"/>
              <a:t> and his </a:t>
            </a:r>
            <a:r>
              <a:rPr lang="en-US" dirty="0" err="1"/>
              <a:t>fianc</a:t>
            </a:r>
            <a:r>
              <a:rPr lang="sk-SK" dirty="0" err="1"/>
              <a:t>ée</a:t>
            </a:r>
            <a:r>
              <a:rPr lang="sk-SK" dirty="0"/>
              <a:t> </a:t>
            </a:r>
            <a:r>
              <a:rPr lang="en-US" dirty="0"/>
              <a:t>M. </a:t>
            </a:r>
            <a:r>
              <a:rPr lang="sk-SK" dirty="0" err="1"/>
              <a:t>Kušnírová</a:t>
            </a:r>
            <a:r>
              <a:rPr lang="en-US" dirty="0"/>
              <a:t> at their home</a:t>
            </a:r>
          </a:p>
          <a:p>
            <a:endParaRPr lang="en-US" dirty="0"/>
          </a:p>
          <a:p>
            <a:r>
              <a:rPr lang="en-US" dirty="0"/>
              <a:t>Tremendous consequences:</a:t>
            </a:r>
          </a:p>
          <a:p>
            <a:pPr lvl="1"/>
            <a:r>
              <a:rPr lang="en-US" dirty="0"/>
              <a:t>Public impact comparable to November 1989</a:t>
            </a:r>
          </a:p>
          <a:p>
            <a:pPr lvl="1"/>
            <a:r>
              <a:rPr lang="en-US" dirty="0"/>
              <a:t>Mass demonstrations around the whole country</a:t>
            </a:r>
          </a:p>
          <a:p>
            <a:pPr lvl="1"/>
            <a:r>
              <a:rPr lang="en-US" dirty="0"/>
              <a:t>Shifts in public opinions</a:t>
            </a:r>
          </a:p>
          <a:p>
            <a:pPr lvl="1"/>
            <a:r>
              <a:rPr lang="en-US" dirty="0"/>
              <a:t>Personal earthquake in the government</a:t>
            </a:r>
          </a:p>
          <a:p>
            <a:pPr lvl="1"/>
            <a:r>
              <a:rPr lang="en-US" dirty="0"/>
              <a:t>Negative effect primarily on SMER-SD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15971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Obrázok, na ktorom je osoba, vonkajšie, dav, budova&#10;&#10;Automaticky generovaný popis">
            <a:extLst>
              <a:ext uri="{FF2B5EF4-FFF2-40B4-BE49-F238E27FC236}">
                <a16:creationId xmlns:a16="http://schemas.microsoft.com/office/drawing/2014/main" id="{DE609309-FADF-4BAF-B80A-C3A1C8DD7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115" y="-1"/>
            <a:ext cx="6112885" cy="3443592"/>
          </a:xfrm>
          <a:prstGeom prst="rect">
            <a:avLst/>
          </a:prstGeom>
        </p:spPr>
      </p:pic>
      <p:pic>
        <p:nvPicPr>
          <p:cNvPr id="9" name="Obrázok 8" descr="Obrázok, na ktorom je osoba, ľudia, obrovské, dav&#10;&#10;Automaticky generovaný popis">
            <a:extLst>
              <a:ext uri="{FF2B5EF4-FFF2-40B4-BE49-F238E27FC236}">
                <a16:creationId xmlns:a16="http://schemas.microsoft.com/office/drawing/2014/main" id="{A18AD9E0-D6F5-40EE-BC81-97344E4D7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860"/>
            <a:ext cx="5296710" cy="3531140"/>
          </a:xfrm>
          <a:prstGeom prst="rect">
            <a:avLst/>
          </a:prstGeom>
        </p:spPr>
      </p:pic>
      <p:pic>
        <p:nvPicPr>
          <p:cNvPr id="11" name="Obrázok 10" descr="Obrázok, na ktorom je osoba, dav, vonkajšie, obrovské&#10;&#10;Automaticky generovaný popis">
            <a:extLst>
              <a:ext uri="{FF2B5EF4-FFF2-40B4-BE49-F238E27FC236}">
                <a16:creationId xmlns:a16="http://schemas.microsoft.com/office/drawing/2014/main" id="{F7B952C6-4192-4BA7-AD12-0F546ED6E0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977" y="3422988"/>
            <a:ext cx="6870023" cy="3435012"/>
          </a:xfrm>
          <a:prstGeom prst="rect">
            <a:avLst/>
          </a:prstGeom>
        </p:spPr>
      </p:pic>
      <p:pic>
        <p:nvPicPr>
          <p:cNvPr id="5" name="Obrázok 4" descr="Obrázok, na ktorom je obrovské, koláč, mesto&#10;&#10;Automaticky generovaný popis">
            <a:extLst>
              <a:ext uri="{FF2B5EF4-FFF2-40B4-BE49-F238E27FC236}">
                <a16:creationId xmlns:a16="http://schemas.microsoft.com/office/drawing/2014/main" id="{C98C63FA-CB63-4D89-BB17-0C894AB602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" y="10"/>
            <a:ext cx="6095981" cy="342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28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osoba, stojaci, muž, oblek&#10;&#10;Automaticky generovaný popis">
            <a:extLst>
              <a:ext uri="{FF2B5EF4-FFF2-40B4-BE49-F238E27FC236}">
                <a16:creationId xmlns:a16="http://schemas.microsoft.com/office/drawing/2014/main" id="{C9BD2D63-5D0B-4CE1-8269-0F9859786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50" y="9728"/>
            <a:ext cx="10284900" cy="68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94412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1365</Words>
  <Application>Microsoft Office PowerPoint</Application>
  <PresentationFormat>Širokouhlá</PresentationFormat>
  <Paragraphs>330</Paragraphs>
  <Slides>41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Wingdings</vt:lpstr>
      <vt:lpstr>Motív Office</vt:lpstr>
      <vt:lpstr>Recent Development  Kuciak, 2020 Election, COVID-19</vt:lpstr>
      <vt:lpstr>Support of SMER-SD (2012-2016)</vt:lpstr>
      <vt:lpstr>2016 General Election</vt:lpstr>
      <vt:lpstr>New Government</vt:lpstr>
      <vt:lpstr>Acceptance of the government SMER-SD, SNS, Most-Hid, Network</vt:lpstr>
      <vt:lpstr>Prezentácia programu PowerPoint</vt:lpstr>
      <vt:lpstr>The Breaking Point in February 2018</vt:lpstr>
      <vt:lpstr>Prezentácia programu PowerPoint</vt:lpstr>
      <vt:lpstr>Prezentácia programu PowerPoint</vt:lpstr>
      <vt:lpstr>Personal Consequences</vt:lpstr>
      <vt:lpstr>Support of SMER-SD</vt:lpstr>
      <vt:lpstr>Investigation (1)</vt:lpstr>
      <vt:lpstr>Investigation (2)</vt:lpstr>
      <vt:lpstr>New parties in the opposition</vt:lpstr>
      <vt:lpstr>Four Months Before 2020 Election</vt:lpstr>
      <vt:lpstr>Integration Attempts</vt:lpstr>
      <vt:lpstr>Further Integration Attempts</vt:lpstr>
      <vt:lpstr>Main Topics in the Campaign</vt:lpstr>
      <vt:lpstr>Prezentácia programu PowerPoint</vt:lpstr>
      <vt:lpstr>Prezentácia programu PowerPoint</vt:lpstr>
      <vt:lpstr>Prezentácia programu PowerPoint</vt:lpstr>
      <vt:lpstr>Expert Evaluation of the Campaign (N = 56)</vt:lpstr>
      <vt:lpstr>Few Days Before the Election</vt:lpstr>
      <vt:lpstr>2020 general election</vt:lpstr>
      <vt:lpstr>New Government</vt:lpstr>
      <vt:lpstr>Potential clashes</vt:lpstr>
      <vt:lpstr>Anti-corrupt activities</vt:lpstr>
      <vt:lpstr>COVID-19</vt:lpstr>
      <vt:lpstr>1st Wave of COVID-19</vt:lpstr>
      <vt:lpstr>6 June 2020 – Borders re-opening</vt:lpstr>
      <vt:lpstr>1st Wave of COVID-19 + Summer 2020</vt:lpstr>
      <vt:lpstr>2nd Wave of COVID-19 – Cumulative Cases</vt:lpstr>
      <vt:lpstr>2nd Wave of COVID-19 – Cumulative Deaths</vt:lpstr>
      <vt:lpstr>Atomic Weapon against COVID-19</vt:lpstr>
      <vt:lpstr>Rising conflicts in the government</vt:lpstr>
      <vt:lpstr>Government Crisis in March 2021</vt:lpstr>
      <vt:lpstr>Government Crisis in March 2021</vt:lpstr>
      <vt:lpstr>Government Crisis in March 2021</vt:lpstr>
      <vt:lpstr>Dynamic Development in Opposition</vt:lpstr>
      <vt:lpstr>Referendum 2021?</vt:lpstr>
      <vt:lpstr>Most Recent Development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General Election</dc:title>
  <dc:creator>Peter</dc:creator>
  <cp:lastModifiedBy>Peter</cp:lastModifiedBy>
  <cp:revision>67</cp:revision>
  <dcterms:created xsi:type="dcterms:W3CDTF">2020-05-12T13:38:19Z</dcterms:created>
  <dcterms:modified xsi:type="dcterms:W3CDTF">2022-04-20T14:13:42Z</dcterms:modified>
</cp:coreProperties>
</file>