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E9BCECA3-DE36-447F-9B49-F8DC90F9167D}"/>
    <pc:docChg chg="modSld">
      <pc:chgData name="Peter Spáč" userId="2e8d26cd-55d7-4d78-8227-1866407259d9" providerId="ADAL" clId="{E9BCECA3-DE36-447F-9B49-F8DC90F9167D}" dt="2022-02-21T08:50:12.476" v="38" actId="1076"/>
      <pc:docMkLst>
        <pc:docMk/>
      </pc:docMkLst>
      <pc:sldChg chg="modSp">
        <pc:chgData name="Peter Spáč" userId="2e8d26cd-55d7-4d78-8227-1866407259d9" providerId="ADAL" clId="{E9BCECA3-DE36-447F-9B49-F8DC90F9167D}" dt="2022-02-21T08:38:08.476" v="3" actId="20577"/>
        <pc:sldMkLst>
          <pc:docMk/>
          <pc:sldMk cId="1768774463" sldId="265"/>
        </pc:sldMkLst>
        <pc:spChg chg="mod">
          <ac:chgData name="Peter Spáč" userId="2e8d26cd-55d7-4d78-8227-1866407259d9" providerId="ADAL" clId="{E9BCECA3-DE36-447F-9B49-F8DC90F9167D}" dt="2022-02-21T08:38:08.476" v="3" actId="20577"/>
          <ac:spMkLst>
            <pc:docMk/>
            <pc:sldMk cId="1768774463" sldId="265"/>
            <ac:spMk id="3" creationId="{FF3E3331-7C57-4FA7-85E1-659CF20E8A27}"/>
          </ac:spMkLst>
        </pc:spChg>
      </pc:sldChg>
      <pc:sldChg chg="modSp">
        <pc:chgData name="Peter Spáč" userId="2e8d26cd-55d7-4d78-8227-1866407259d9" providerId="ADAL" clId="{E9BCECA3-DE36-447F-9B49-F8DC90F9167D}" dt="2022-02-21T08:39:30.538" v="20" actId="20577"/>
        <pc:sldMkLst>
          <pc:docMk/>
          <pc:sldMk cId="492999459" sldId="268"/>
        </pc:sldMkLst>
        <pc:spChg chg="mod">
          <ac:chgData name="Peter Spáč" userId="2e8d26cd-55d7-4d78-8227-1866407259d9" providerId="ADAL" clId="{E9BCECA3-DE36-447F-9B49-F8DC90F9167D}" dt="2022-02-21T08:39:30.538" v="20" actId="20577"/>
          <ac:spMkLst>
            <pc:docMk/>
            <pc:sldMk cId="492999459" sldId="268"/>
            <ac:spMk id="3" creationId="{F410DF43-E1F2-4D71-892E-1B9F5C24292B}"/>
          </ac:spMkLst>
        </pc:spChg>
      </pc:sldChg>
      <pc:sldChg chg="modSp">
        <pc:chgData name="Peter Spáč" userId="2e8d26cd-55d7-4d78-8227-1866407259d9" providerId="ADAL" clId="{E9BCECA3-DE36-447F-9B49-F8DC90F9167D}" dt="2022-02-21T08:44:26.508" v="31" actId="20577"/>
        <pc:sldMkLst>
          <pc:docMk/>
          <pc:sldMk cId="4066816164" sldId="282"/>
        </pc:sldMkLst>
        <pc:spChg chg="mod">
          <ac:chgData name="Peter Spáč" userId="2e8d26cd-55d7-4d78-8227-1866407259d9" providerId="ADAL" clId="{E9BCECA3-DE36-447F-9B49-F8DC90F9167D}" dt="2022-02-21T08:44:26.508" v="31" actId="20577"/>
          <ac:spMkLst>
            <pc:docMk/>
            <pc:sldMk cId="4066816164" sldId="282"/>
            <ac:spMk id="3" creationId="{C1CBF36A-DF1F-49A6-B90F-804D94D29A35}"/>
          </ac:spMkLst>
        </pc:spChg>
      </pc:sldChg>
      <pc:sldChg chg="modAnim">
        <pc:chgData name="Peter Spáč" userId="2e8d26cd-55d7-4d78-8227-1866407259d9" providerId="ADAL" clId="{E9BCECA3-DE36-447F-9B49-F8DC90F9167D}" dt="2022-02-21T08:47:37.678" v="35"/>
        <pc:sldMkLst>
          <pc:docMk/>
          <pc:sldMk cId="3069159436" sldId="291"/>
        </pc:sldMkLst>
      </pc:sldChg>
      <pc:sldChg chg="addSp modSp">
        <pc:chgData name="Peter Spáč" userId="2e8d26cd-55d7-4d78-8227-1866407259d9" providerId="ADAL" clId="{E9BCECA3-DE36-447F-9B49-F8DC90F9167D}" dt="2022-02-21T08:50:12.476" v="38" actId="1076"/>
        <pc:sldMkLst>
          <pc:docMk/>
          <pc:sldMk cId="3417177822" sldId="294"/>
        </pc:sldMkLst>
        <pc:picChg chg="add mod">
          <ac:chgData name="Peter Spáč" userId="2e8d26cd-55d7-4d78-8227-1866407259d9" providerId="ADAL" clId="{E9BCECA3-DE36-447F-9B49-F8DC90F9167D}" dt="2022-02-21T08:50:12.476" v="38" actId="1076"/>
          <ac:picMkLst>
            <pc:docMk/>
            <pc:sldMk cId="3417177822" sldId="294"/>
            <ac:picMk id="4" creationId="{536E41D5-2518-4CDA-9AD9-CD492AE23395}"/>
          </ac:picMkLst>
        </pc:picChg>
      </pc:sldChg>
    </pc:docChg>
  </pc:docChgLst>
  <pc:docChgLst>
    <pc:chgData name="Peter" userId="2e8d26cd-55d7-4d78-8227-1866407259d9" providerId="ADAL" clId="{CD877BE5-EE31-4AB8-BE7B-429FDC6A00EB}"/>
    <pc:docChg chg="delSld">
      <pc:chgData name="Peter" userId="2e8d26cd-55d7-4d78-8227-1866407259d9" providerId="ADAL" clId="{CD877BE5-EE31-4AB8-BE7B-429FDC6A00EB}" dt="2022-02-28T06:24:09.355" v="1" actId="47"/>
      <pc:docMkLst>
        <pc:docMk/>
      </pc:docMkLst>
      <pc:sldChg chg="del">
        <pc:chgData name="Peter" userId="2e8d26cd-55d7-4d78-8227-1866407259d9" providerId="ADAL" clId="{CD877BE5-EE31-4AB8-BE7B-429FDC6A00EB}" dt="2022-02-28T06:23:54.025" v="0" actId="47"/>
        <pc:sldMkLst>
          <pc:docMk/>
          <pc:sldMk cId="2110533620" sldId="259"/>
        </pc:sldMkLst>
      </pc:sldChg>
      <pc:sldChg chg="del">
        <pc:chgData name="Peter" userId="2e8d26cd-55d7-4d78-8227-1866407259d9" providerId="ADAL" clId="{CD877BE5-EE31-4AB8-BE7B-429FDC6A00EB}" dt="2022-02-28T06:24:09.355" v="1" actId="47"/>
        <pc:sldMkLst>
          <pc:docMk/>
          <pc:sldMk cId="1824486799" sldId="271"/>
        </pc:sldMkLst>
      </pc:sldChg>
    </pc:docChg>
  </pc:docChgLst>
  <pc:docChgLst>
    <pc:chgData name="Peter" userId="2e8d26cd-55d7-4d78-8227-1866407259d9" providerId="ADAL" clId="{9546F1BD-1278-44F0-ACB0-73604D9DAA34}"/>
    <pc:docChg chg="undo redo custSel addSld delSld modSld">
      <pc:chgData name="Peter" userId="2e8d26cd-55d7-4d78-8227-1866407259d9" providerId="ADAL" clId="{9546F1BD-1278-44F0-ACB0-73604D9DAA34}" dt="2022-02-20T16:49:11.129" v="1041"/>
      <pc:docMkLst>
        <pc:docMk/>
      </pc:docMkLst>
      <pc:sldChg chg="modSp new mod">
        <pc:chgData name="Peter" userId="2e8d26cd-55d7-4d78-8227-1866407259d9" providerId="ADAL" clId="{9546F1BD-1278-44F0-ACB0-73604D9DAA34}" dt="2022-02-20T16:05:54.484" v="100" actId="1036"/>
        <pc:sldMkLst>
          <pc:docMk/>
          <pc:sldMk cId="453857754" sldId="256"/>
        </pc:sldMkLst>
        <pc:spChg chg="mod">
          <ac:chgData name="Peter" userId="2e8d26cd-55d7-4d78-8227-1866407259d9" providerId="ADAL" clId="{9546F1BD-1278-44F0-ACB0-73604D9DAA34}" dt="2022-02-20T16:05:35.460" v="20" actId="20577"/>
          <ac:spMkLst>
            <pc:docMk/>
            <pc:sldMk cId="453857754" sldId="256"/>
            <ac:spMk id="2" creationId="{64B78C30-8E97-4EA1-95F3-E329A4841BEA}"/>
          </ac:spMkLst>
        </pc:spChg>
        <pc:spChg chg="mod">
          <ac:chgData name="Peter" userId="2e8d26cd-55d7-4d78-8227-1866407259d9" providerId="ADAL" clId="{9546F1BD-1278-44F0-ACB0-73604D9DAA34}" dt="2022-02-20T16:05:54.484" v="100" actId="1036"/>
          <ac:spMkLst>
            <pc:docMk/>
            <pc:sldMk cId="453857754" sldId="256"/>
            <ac:spMk id="3" creationId="{AB43E216-611C-4F5E-A81B-5DA137B74635}"/>
          </ac:spMkLst>
        </pc:spChg>
      </pc:sldChg>
      <pc:sldChg chg="addSp delSp modSp new mod">
        <pc:chgData name="Peter" userId="2e8d26cd-55d7-4d78-8227-1866407259d9" providerId="ADAL" clId="{9546F1BD-1278-44F0-ACB0-73604D9DAA34}" dt="2022-02-20T16:06:17.560" v="114" actId="122"/>
        <pc:sldMkLst>
          <pc:docMk/>
          <pc:sldMk cId="4012448630" sldId="257"/>
        </pc:sldMkLst>
        <pc:spChg chg="mod">
          <ac:chgData name="Peter" userId="2e8d26cd-55d7-4d78-8227-1866407259d9" providerId="ADAL" clId="{9546F1BD-1278-44F0-ACB0-73604D9DAA34}" dt="2022-02-20T16:06:17.560" v="114" actId="122"/>
          <ac:spMkLst>
            <pc:docMk/>
            <pc:sldMk cId="4012448630" sldId="257"/>
            <ac:spMk id="2" creationId="{377EEDF5-F5EE-449C-953C-C550594CDBD0}"/>
          </ac:spMkLst>
        </pc:spChg>
        <pc:spChg chg="del">
          <ac:chgData name="Peter" userId="2e8d26cd-55d7-4d78-8227-1866407259d9" providerId="ADAL" clId="{9546F1BD-1278-44F0-ACB0-73604D9DAA34}" dt="2022-02-20T16:06:11.219" v="113"/>
          <ac:spMkLst>
            <pc:docMk/>
            <pc:sldMk cId="4012448630" sldId="257"/>
            <ac:spMk id="3" creationId="{5E4357F6-D331-48D7-9D32-2297CB51F5BA}"/>
          </ac:spMkLst>
        </pc:spChg>
        <pc:picChg chg="add mod">
          <ac:chgData name="Peter" userId="2e8d26cd-55d7-4d78-8227-1866407259d9" providerId="ADAL" clId="{9546F1BD-1278-44F0-ACB0-73604D9DAA34}" dt="2022-02-20T16:06:11.219" v="113"/>
          <ac:picMkLst>
            <pc:docMk/>
            <pc:sldMk cId="4012448630" sldId="257"/>
            <ac:picMk id="4" creationId="{BF6740DE-BDCE-41AB-950E-A09B9A987D70}"/>
          </ac:picMkLst>
        </pc:picChg>
      </pc:sldChg>
      <pc:sldChg chg="modSp new mod">
        <pc:chgData name="Peter" userId="2e8d26cd-55d7-4d78-8227-1866407259d9" providerId="ADAL" clId="{9546F1BD-1278-44F0-ACB0-73604D9DAA34}" dt="2022-02-20T16:28:14.693" v="701" actId="20577"/>
        <pc:sldMkLst>
          <pc:docMk/>
          <pc:sldMk cId="4253174111" sldId="258"/>
        </pc:sldMkLst>
        <pc:spChg chg="mod">
          <ac:chgData name="Peter" userId="2e8d26cd-55d7-4d78-8227-1866407259d9" providerId="ADAL" clId="{9546F1BD-1278-44F0-ACB0-73604D9DAA34}" dt="2022-02-20T16:28:14.693" v="701" actId="20577"/>
          <ac:spMkLst>
            <pc:docMk/>
            <pc:sldMk cId="4253174111" sldId="258"/>
            <ac:spMk id="2" creationId="{6428044D-FD0E-4E99-A5AC-016EA17105A6}"/>
          </ac:spMkLst>
        </pc:spChg>
        <pc:spChg chg="mod">
          <ac:chgData name="Peter" userId="2e8d26cd-55d7-4d78-8227-1866407259d9" providerId="ADAL" clId="{9546F1BD-1278-44F0-ACB0-73604D9DAA34}" dt="2022-02-20T16:07:12.415" v="136" actId="113"/>
          <ac:spMkLst>
            <pc:docMk/>
            <pc:sldMk cId="4253174111" sldId="258"/>
            <ac:spMk id="3" creationId="{706BDAB7-D88C-4414-9E26-EF9A11BD3928}"/>
          </ac:spMkLst>
        </pc:spChg>
      </pc:sldChg>
      <pc:sldChg chg="addSp delSp modSp new mod">
        <pc:chgData name="Peter" userId="2e8d26cd-55d7-4d78-8227-1866407259d9" providerId="ADAL" clId="{9546F1BD-1278-44F0-ACB0-73604D9DAA34}" dt="2022-02-20T16:07:28.424" v="143" actId="1076"/>
        <pc:sldMkLst>
          <pc:docMk/>
          <pc:sldMk cId="2110533620" sldId="259"/>
        </pc:sldMkLst>
        <pc:spChg chg="del">
          <ac:chgData name="Peter" userId="2e8d26cd-55d7-4d78-8227-1866407259d9" providerId="ADAL" clId="{9546F1BD-1278-44F0-ACB0-73604D9DAA34}" dt="2022-02-20T16:07:19.925" v="138" actId="478"/>
          <ac:spMkLst>
            <pc:docMk/>
            <pc:sldMk cId="2110533620" sldId="259"/>
            <ac:spMk id="2" creationId="{967FA0E7-8584-4E9F-AA13-23E0F9EFF795}"/>
          </ac:spMkLst>
        </pc:spChg>
        <pc:spChg chg="add del">
          <ac:chgData name="Peter" userId="2e8d26cd-55d7-4d78-8227-1866407259d9" providerId="ADAL" clId="{9546F1BD-1278-44F0-ACB0-73604D9DAA34}" dt="2022-02-20T16:07:24.604" v="141" actId="478"/>
          <ac:spMkLst>
            <pc:docMk/>
            <pc:sldMk cId="2110533620" sldId="259"/>
            <ac:spMk id="3" creationId="{7E6DEABB-0817-4784-834D-1007E3FBCA62}"/>
          </ac:spMkLst>
        </pc:spChg>
        <pc:picChg chg="add del mod">
          <ac:chgData name="Peter" userId="2e8d26cd-55d7-4d78-8227-1866407259d9" providerId="ADAL" clId="{9546F1BD-1278-44F0-ACB0-73604D9DAA34}" dt="2022-02-20T16:07:23.041" v="140"/>
          <ac:picMkLst>
            <pc:docMk/>
            <pc:sldMk cId="2110533620" sldId="259"/>
            <ac:picMk id="4" creationId="{398EB0AC-586F-4527-9A8E-C7D1917E71E3}"/>
          </ac:picMkLst>
        </pc:picChg>
        <pc:picChg chg="add mod">
          <ac:chgData name="Peter" userId="2e8d26cd-55d7-4d78-8227-1866407259d9" providerId="ADAL" clId="{9546F1BD-1278-44F0-ACB0-73604D9DAA34}" dt="2022-02-20T16:07:28.424" v="143" actId="1076"/>
          <ac:picMkLst>
            <pc:docMk/>
            <pc:sldMk cId="2110533620" sldId="259"/>
            <ac:picMk id="5" creationId="{8E1FBEDD-50B4-478B-A93E-798F96D28A39}"/>
          </ac:picMkLst>
        </pc:picChg>
      </pc:sldChg>
      <pc:sldChg chg="modSp new mod">
        <pc:chgData name="Peter" userId="2e8d26cd-55d7-4d78-8227-1866407259d9" providerId="ADAL" clId="{9546F1BD-1278-44F0-ACB0-73604D9DAA34}" dt="2022-02-20T16:28:20.126" v="704" actId="20577"/>
        <pc:sldMkLst>
          <pc:docMk/>
          <pc:sldMk cId="3464226396" sldId="260"/>
        </pc:sldMkLst>
        <pc:spChg chg="mod">
          <ac:chgData name="Peter" userId="2e8d26cd-55d7-4d78-8227-1866407259d9" providerId="ADAL" clId="{9546F1BD-1278-44F0-ACB0-73604D9DAA34}" dt="2022-02-20T16:28:20.126" v="704" actId="20577"/>
          <ac:spMkLst>
            <pc:docMk/>
            <pc:sldMk cId="3464226396" sldId="260"/>
            <ac:spMk id="2" creationId="{D8DAFCCD-2F69-4DFD-A956-0F42EB643270}"/>
          </ac:spMkLst>
        </pc:spChg>
        <pc:spChg chg="mod">
          <ac:chgData name="Peter" userId="2e8d26cd-55d7-4d78-8227-1866407259d9" providerId="ADAL" clId="{9546F1BD-1278-44F0-ACB0-73604D9DAA34}" dt="2022-02-20T16:08:28.439" v="166" actId="20577"/>
          <ac:spMkLst>
            <pc:docMk/>
            <pc:sldMk cId="3464226396" sldId="260"/>
            <ac:spMk id="3" creationId="{F7DC730D-4014-4470-89BF-D19019950C53}"/>
          </ac:spMkLst>
        </pc:spChg>
      </pc:sldChg>
      <pc:sldChg chg="modSp new mod">
        <pc:chgData name="Peter" userId="2e8d26cd-55d7-4d78-8227-1866407259d9" providerId="ADAL" clId="{9546F1BD-1278-44F0-ACB0-73604D9DAA34}" dt="2022-02-20T16:09:31.921" v="193" actId="113"/>
        <pc:sldMkLst>
          <pc:docMk/>
          <pc:sldMk cId="1121562126" sldId="261"/>
        </pc:sldMkLst>
        <pc:spChg chg="mod">
          <ac:chgData name="Peter" userId="2e8d26cd-55d7-4d78-8227-1866407259d9" providerId="ADAL" clId="{9546F1BD-1278-44F0-ACB0-73604D9DAA34}" dt="2022-02-20T16:09:16.798" v="186" actId="790"/>
          <ac:spMkLst>
            <pc:docMk/>
            <pc:sldMk cId="1121562126" sldId="261"/>
            <ac:spMk id="2" creationId="{A4928FC1-53E7-4554-977D-43C52E327447}"/>
          </ac:spMkLst>
        </pc:spChg>
        <pc:spChg chg="mod">
          <ac:chgData name="Peter" userId="2e8d26cd-55d7-4d78-8227-1866407259d9" providerId="ADAL" clId="{9546F1BD-1278-44F0-ACB0-73604D9DAA34}" dt="2022-02-20T16:09:31.921" v="193" actId="113"/>
          <ac:spMkLst>
            <pc:docMk/>
            <pc:sldMk cId="1121562126" sldId="261"/>
            <ac:spMk id="3" creationId="{C288484B-C5F5-4029-9811-DF2E19F434EF}"/>
          </ac:spMkLst>
        </pc:spChg>
      </pc:sldChg>
      <pc:sldChg chg="modSp add mod">
        <pc:chgData name="Peter" userId="2e8d26cd-55d7-4d78-8227-1866407259d9" providerId="ADAL" clId="{9546F1BD-1278-44F0-ACB0-73604D9DAA34}" dt="2022-02-20T16:28:24.852" v="708" actId="20577"/>
        <pc:sldMkLst>
          <pc:docMk/>
          <pc:sldMk cId="60727780" sldId="262"/>
        </pc:sldMkLst>
        <pc:spChg chg="mod">
          <ac:chgData name="Peter" userId="2e8d26cd-55d7-4d78-8227-1866407259d9" providerId="ADAL" clId="{9546F1BD-1278-44F0-ACB0-73604D9DAA34}" dt="2022-02-20T16:28:24.852" v="708" actId="20577"/>
          <ac:spMkLst>
            <pc:docMk/>
            <pc:sldMk cId="60727780" sldId="262"/>
            <ac:spMk id="2" creationId="{D8DAFCCD-2F69-4DFD-A956-0F42EB643270}"/>
          </ac:spMkLst>
        </pc:spChg>
        <pc:spChg chg="mod">
          <ac:chgData name="Peter" userId="2e8d26cd-55d7-4d78-8227-1866407259d9" providerId="ADAL" clId="{9546F1BD-1278-44F0-ACB0-73604D9DAA34}" dt="2022-02-20T16:08:51.205" v="171"/>
          <ac:spMkLst>
            <pc:docMk/>
            <pc:sldMk cId="60727780" sldId="262"/>
            <ac:spMk id="3" creationId="{F7DC730D-4014-4470-89BF-D19019950C53}"/>
          </ac:spMkLst>
        </pc:spChg>
      </pc:sldChg>
      <pc:sldChg chg="add del">
        <pc:chgData name="Peter" userId="2e8d26cd-55d7-4d78-8227-1866407259d9" providerId="ADAL" clId="{9546F1BD-1278-44F0-ACB0-73604D9DAA34}" dt="2022-02-20T16:08:40.433" v="169"/>
        <pc:sldMkLst>
          <pc:docMk/>
          <pc:sldMk cId="2351684705" sldId="262"/>
        </pc:sldMkLst>
      </pc:sldChg>
      <pc:sldChg chg="addSp delSp modSp new mod">
        <pc:chgData name="Peter" userId="2e8d26cd-55d7-4d78-8227-1866407259d9" providerId="ADAL" clId="{9546F1BD-1278-44F0-ACB0-73604D9DAA34}" dt="2022-02-20T16:10:23.349" v="210" actId="20577"/>
        <pc:sldMkLst>
          <pc:docMk/>
          <pc:sldMk cId="2645113643" sldId="263"/>
        </pc:sldMkLst>
        <pc:spChg chg="mod">
          <ac:chgData name="Peter" userId="2e8d26cd-55d7-4d78-8227-1866407259d9" providerId="ADAL" clId="{9546F1BD-1278-44F0-ACB0-73604D9DAA34}" dt="2022-02-20T16:09:53.502" v="199" actId="790"/>
          <ac:spMkLst>
            <pc:docMk/>
            <pc:sldMk cId="2645113643" sldId="263"/>
            <ac:spMk id="2" creationId="{E2AA8C70-024D-42FA-B3EA-CD62037740C8}"/>
          </ac:spMkLst>
        </pc:spChg>
        <pc:spChg chg="add del">
          <ac:chgData name="Peter" userId="2e8d26cd-55d7-4d78-8227-1866407259d9" providerId="ADAL" clId="{9546F1BD-1278-44F0-ACB0-73604D9DAA34}" dt="2022-02-20T16:10:05.646" v="204"/>
          <ac:spMkLst>
            <pc:docMk/>
            <pc:sldMk cId="2645113643" sldId="263"/>
            <ac:spMk id="3" creationId="{D52A0F1C-E574-4330-BE0A-00264ACC3F5E}"/>
          </ac:spMkLst>
        </pc:spChg>
        <pc:graphicFrameChg chg="add del mod">
          <ac:chgData name="Peter" userId="2e8d26cd-55d7-4d78-8227-1866407259d9" providerId="ADAL" clId="{9546F1BD-1278-44F0-ACB0-73604D9DAA34}" dt="2022-02-20T16:10:01.582" v="201"/>
          <ac:graphicFrameMkLst>
            <pc:docMk/>
            <pc:sldMk cId="2645113643" sldId="263"/>
            <ac:graphicFrameMk id="4" creationId="{91DAAC7A-E9E8-4454-A58A-143A99253DCF}"/>
          </ac:graphicFrameMkLst>
        </pc:graphicFrameChg>
        <pc:graphicFrameChg chg="add mod modGraphic">
          <ac:chgData name="Peter" userId="2e8d26cd-55d7-4d78-8227-1866407259d9" providerId="ADAL" clId="{9546F1BD-1278-44F0-ACB0-73604D9DAA34}" dt="2022-02-20T16:10:23.349" v="210" actId="20577"/>
          <ac:graphicFrameMkLst>
            <pc:docMk/>
            <pc:sldMk cId="2645113643" sldId="263"/>
            <ac:graphicFrameMk id="6" creationId="{1101960B-3789-483C-8BAA-F73568629C49}"/>
          </ac:graphicFrameMkLst>
        </pc:graphicFrameChg>
        <pc:picChg chg="add del mod">
          <ac:chgData name="Peter" userId="2e8d26cd-55d7-4d78-8227-1866407259d9" providerId="ADAL" clId="{9546F1BD-1278-44F0-ACB0-73604D9DAA34}" dt="2022-02-20T16:10:03.518" v="203"/>
          <ac:picMkLst>
            <pc:docMk/>
            <pc:sldMk cId="2645113643" sldId="263"/>
            <ac:picMk id="5" creationId="{59B82C2A-E48E-4933-9AA2-E5815B9C89E7}"/>
          </ac:picMkLst>
        </pc:picChg>
      </pc:sldChg>
      <pc:sldChg chg="modSp add mod">
        <pc:chgData name="Peter" userId="2e8d26cd-55d7-4d78-8227-1866407259d9" providerId="ADAL" clId="{9546F1BD-1278-44F0-ACB0-73604D9DAA34}" dt="2022-02-20T16:12:36.996" v="277" actId="6549"/>
        <pc:sldMkLst>
          <pc:docMk/>
          <pc:sldMk cId="3059633365" sldId="264"/>
        </pc:sldMkLst>
        <pc:graphicFrameChg chg="modGraphic">
          <ac:chgData name="Peter" userId="2e8d26cd-55d7-4d78-8227-1866407259d9" providerId="ADAL" clId="{9546F1BD-1278-44F0-ACB0-73604D9DAA34}" dt="2022-02-20T16:12:36.996" v="277" actId="6549"/>
          <ac:graphicFrameMkLst>
            <pc:docMk/>
            <pc:sldMk cId="3059633365" sldId="264"/>
            <ac:graphicFrameMk id="6" creationId="{1101960B-3789-483C-8BAA-F73568629C49}"/>
          </ac:graphicFrameMkLst>
        </pc:graphicFrameChg>
      </pc:sldChg>
      <pc:sldChg chg="modSp new mod">
        <pc:chgData name="Peter" userId="2e8d26cd-55d7-4d78-8227-1866407259d9" providerId="ADAL" clId="{9546F1BD-1278-44F0-ACB0-73604D9DAA34}" dt="2022-02-20T16:13:30.282" v="293" actId="790"/>
        <pc:sldMkLst>
          <pc:docMk/>
          <pc:sldMk cId="1768774463" sldId="265"/>
        </pc:sldMkLst>
        <pc:spChg chg="mod">
          <ac:chgData name="Peter" userId="2e8d26cd-55d7-4d78-8227-1866407259d9" providerId="ADAL" clId="{9546F1BD-1278-44F0-ACB0-73604D9DAA34}" dt="2022-02-20T16:12:48.316" v="279"/>
          <ac:spMkLst>
            <pc:docMk/>
            <pc:sldMk cId="1768774463" sldId="265"/>
            <ac:spMk id="2" creationId="{A7CAA0B8-C7B3-4D7D-A89C-D45E72D99B50}"/>
          </ac:spMkLst>
        </pc:spChg>
        <pc:spChg chg="mod">
          <ac:chgData name="Peter" userId="2e8d26cd-55d7-4d78-8227-1866407259d9" providerId="ADAL" clId="{9546F1BD-1278-44F0-ACB0-73604D9DAA34}" dt="2022-02-20T16:13:30.282" v="293" actId="790"/>
          <ac:spMkLst>
            <pc:docMk/>
            <pc:sldMk cId="1768774463" sldId="265"/>
            <ac:spMk id="3" creationId="{FF3E3331-7C57-4FA7-85E1-659CF20E8A27}"/>
          </ac:spMkLst>
        </pc:spChg>
      </pc:sldChg>
      <pc:sldChg chg="modSp new mod">
        <pc:chgData name="Peter" userId="2e8d26cd-55d7-4d78-8227-1866407259d9" providerId="ADAL" clId="{9546F1BD-1278-44F0-ACB0-73604D9DAA34}" dt="2022-02-20T16:28:38.692" v="710" actId="20577"/>
        <pc:sldMkLst>
          <pc:docMk/>
          <pc:sldMk cId="1842478869" sldId="266"/>
        </pc:sldMkLst>
        <pc:spChg chg="mod">
          <ac:chgData name="Peter" userId="2e8d26cd-55d7-4d78-8227-1866407259d9" providerId="ADAL" clId="{9546F1BD-1278-44F0-ACB0-73604D9DAA34}" dt="2022-02-20T16:28:38.692" v="710" actId="20577"/>
          <ac:spMkLst>
            <pc:docMk/>
            <pc:sldMk cId="1842478869" sldId="266"/>
            <ac:spMk id="2" creationId="{1EE12F38-6E2B-4738-A012-E7509DD1FF02}"/>
          </ac:spMkLst>
        </pc:spChg>
        <pc:spChg chg="mod">
          <ac:chgData name="Peter" userId="2e8d26cd-55d7-4d78-8227-1866407259d9" providerId="ADAL" clId="{9546F1BD-1278-44F0-ACB0-73604D9DAA34}" dt="2022-02-20T16:14:03.747" v="305" actId="20577"/>
          <ac:spMkLst>
            <pc:docMk/>
            <pc:sldMk cId="1842478869" sldId="266"/>
            <ac:spMk id="3" creationId="{22F1E31F-2E4E-4726-B4DF-FC91CAFA3B5D}"/>
          </ac:spMkLst>
        </pc:spChg>
      </pc:sldChg>
      <pc:sldChg chg="modSp new mod">
        <pc:chgData name="Peter" userId="2e8d26cd-55d7-4d78-8227-1866407259d9" providerId="ADAL" clId="{9546F1BD-1278-44F0-ACB0-73604D9DAA34}" dt="2022-02-20T16:28:45.668" v="711" actId="20577"/>
        <pc:sldMkLst>
          <pc:docMk/>
          <pc:sldMk cId="1390250164" sldId="267"/>
        </pc:sldMkLst>
        <pc:spChg chg="mod">
          <ac:chgData name="Peter" userId="2e8d26cd-55d7-4d78-8227-1866407259d9" providerId="ADAL" clId="{9546F1BD-1278-44F0-ACB0-73604D9DAA34}" dt="2022-02-20T16:28:45.668" v="711" actId="20577"/>
          <ac:spMkLst>
            <pc:docMk/>
            <pc:sldMk cId="1390250164" sldId="267"/>
            <ac:spMk id="2" creationId="{86018FC2-6691-44E7-80B6-DC776FA1CB94}"/>
          </ac:spMkLst>
        </pc:spChg>
        <pc:spChg chg="mod">
          <ac:chgData name="Peter" userId="2e8d26cd-55d7-4d78-8227-1866407259d9" providerId="ADAL" clId="{9546F1BD-1278-44F0-ACB0-73604D9DAA34}" dt="2022-02-20T16:14:50.910" v="336" actId="790"/>
          <ac:spMkLst>
            <pc:docMk/>
            <pc:sldMk cId="1390250164" sldId="267"/>
            <ac:spMk id="3" creationId="{9578CC62-924B-4825-AF9A-6C52107A7167}"/>
          </ac:spMkLst>
        </pc:spChg>
      </pc:sldChg>
      <pc:sldChg chg="addSp modSp new mod">
        <pc:chgData name="Peter" userId="2e8d26cd-55d7-4d78-8227-1866407259d9" providerId="ADAL" clId="{9546F1BD-1278-44F0-ACB0-73604D9DAA34}" dt="2022-02-20T16:15:48.156" v="365" actId="1076"/>
        <pc:sldMkLst>
          <pc:docMk/>
          <pc:sldMk cId="492999459" sldId="268"/>
        </pc:sldMkLst>
        <pc:spChg chg="mod">
          <ac:chgData name="Peter" userId="2e8d26cd-55d7-4d78-8227-1866407259d9" providerId="ADAL" clId="{9546F1BD-1278-44F0-ACB0-73604D9DAA34}" dt="2022-02-20T16:15:11.245" v="339" actId="790"/>
          <ac:spMkLst>
            <pc:docMk/>
            <pc:sldMk cId="492999459" sldId="268"/>
            <ac:spMk id="2" creationId="{4589B715-820A-4847-9611-6C231EF942DB}"/>
          </ac:spMkLst>
        </pc:spChg>
        <pc:spChg chg="mod">
          <ac:chgData name="Peter" userId="2e8d26cd-55d7-4d78-8227-1866407259d9" providerId="ADAL" clId="{9546F1BD-1278-44F0-ACB0-73604D9DAA34}" dt="2022-02-20T16:15:35.495" v="361" actId="20577"/>
          <ac:spMkLst>
            <pc:docMk/>
            <pc:sldMk cId="492999459" sldId="268"/>
            <ac:spMk id="3" creationId="{F410DF43-E1F2-4D71-892E-1B9F5C24292B}"/>
          </ac:spMkLst>
        </pc:spChg>
        <pc:picChg chg="add mod">
          <ac:chgData name="Peter" userId="2e8d26cd-55d7-4d78-8227-1866407259d9" providerId="ADAL" clId="{9546F1BD-1278-44F0-ACB0-73604D9DAA34}" dt="2022-02-20T16:15:48.156" v="365" actId="1076"/>
          <ac:picMkLst>
            <pc:docMk/>
            <pc:sldMk cId="492999459" sldId="268"/>
            <ac:picMk id="4" creationId="{CF52FDBE-C5DB-4C09-9A29-42C28D9FE56F}"/>
          </ac:picMkLst>
        </pc:picChg>
      </pc:sldChg>
      <pc:sldChg chg="addSp delSp modSp new mod">
        <pc:chgData name="Peter" userId="2e8d26cd-55d7-4d78-8227-1866407259d9" providerId="ADAL" clId="{9546F1BD-1278-44F0-ACB0-73604D9DAA34}" dt="2022-02-20T16:17:08.718" v="421" actId="113"/>
        <pc:sldMkLst>
          <pc:docMk/>
          <pc:sldMk cId="3965918303" sldId="269"/>
        </pc:sldMkLst>
        <pc:spChg chg="mod">
          <ac:chgData name="Peter" userId="2e8d26cd-55d7-4d78-8227-1866407259d9" providerId="ADAL" clId="{9546F1BD-1278-44F0-ACB0-73604D9DAA34}" dt="2022-02-20T16:16:05.444" v="392" actId="20577"/>
          <ac:spMkLst>
            <pc:docMk/>
            <pc:sldMk cId="3965918303" sldId="269"/>
            <ac:spMk id="2" creationId="{14BC6C81-3906-44BC-9097-FD4839932D64}"/>
          </ac:spMkLst>
        </pc:spChg>
        <pc:spChg chg="del">
          <ac:chgData name="Peter" userId="2e8d26cd-55d7-4d78-8227-1866407259d9" providerId="ADAL" clId="{9546F1BD-1278-44F0-ACB0-73604D9DAA34}" dt="2022-02-20T16:16:11.720" v="393"/>
          <ac:spMkLst>
            <pc:docMk/>
            <pc:sldMk cId="3965918303" sldId="269"/>
            <ac:spMk id="3" creationId="{501843E7-1C1A-433F-B27C-483D7FCD71B4}"/>
          </ac:spMkLst>
        </pc:spChg>
        <pc:graphicFrameChg chg="add mod modGraphic">
          <ac:chgData name="Peter" userId="2e8d26cd-55d7-4d78-8227-1866407259d9" providerId="ADAL" clId="{9546F1BD-1278-44F0-ACB0-73604D9DAA34}" dt="2022-02-20T16:17:08.718" v="421" actId="113"/>
          <ac:graphicFrameMkLst>
            <pc:docMk/>
            <pc:sldMk cId="3965918303" sldId="269"/>
            <ac:graphicFrameMk id="4" creationId="{B6CD56CC-A861-4248-9DD5-97BE64FE99D2}"/>
          </ac:graphicFrameMkLst>
        </pc:graphicFrameChg>
      </pc:sldChg>
      <pc:sldChg chg="addSp modSp new mod">
        <pc:chgData name="Peter" userId="2e8d26cd-55d7-4d78-8227-1866407259d9" providerId="ADAL" clId="{9546F1BD-1278-44F0-ACB0-73604D9DAA34}" dt="2022-02-20T16:17:50.725" v="444" actId="1076"/>
        <pc:sldMkLst>
          <pc:docMk/>
          <pc:sldMk cId="23571687" sldId="270"/>
        </pc:sldMkLst>
        <pc:spChg chg="mod">
          <ac:chgData name="Peter" userId="2e8d26cd-55d7-4d78-8227-1866407259d9" providerId="ADAL" clId="{9546F1BD-1278-44F0-ACB0-73604D9DAA34}" dt="2022-02-20T16:17:26.792" v="426" actId="790"/>
          <ac:spMkLst>
            <pc:docMk/>
            <pc:sldMk cId="23571687" sldId="270"/>
            <ac:spMk id="2" creationId="{D152A1B2-3E05-4E0C-B4D4-F27464B316CE}"/>
          </ac:spMkLst>
        </pc:spChg>
        <pc:spChg chg="mod">
          <ac:chgData name="Peter" userId="2e8d26cd-55d7-4d78-8227-1866407259d9" providerId="ADAL" clId="{9546F1BD-1278-44F0-ACB0-73604D9DAA34}" dt="2022-02-20T16:17:38.805" v="440" actId="20577"/>
          <ac:spMkLst>
            <pc:docMk/>
            <pc:sldMk cId="23571687" sldId="270"/>
            <ac:spMk id="3" creationId="{F267B393-F0A8-4351-B5EA-46E0DBAE6C29}"/>
          </ac:spMkLst>
        </pc:spChg>
        <pc:picChg chg="add mod">
          <ac:chgData name="Peter" userId="2e8d26cd-55d7-4d78-8227-1866407259d9" providerId="ADAL" clId="{9546F1BD-1278-44F0-ACB0-73604D9DAA34}" dt="2022-02-20T16:17:50.725" v="444" actId="1076"/>
          <ac:picMkLst>
            <pc:docMk/>
            <pc:sldMk cId="23571687" sldId="270"/>
            <ac:picMk id="4" creationId="{C765638D-2513-448F-83A2-BA2A3F14C7BB}"/>
          </ac:picMkLst>
        </pc:picChg>
      </pc:sldChg>
      <pc:sldChg chg="addSp delSp modSp new mod setBg">
        <pc:chgData name="Peter" userId="2e8d26cd-55d7-4d78-8227-1866407259d9" providerId="ADAL" clId="{9546F1BD-1278-44F0-ACB0-73604D9DAA34}" dt="2022-02-20T16:18:47.567" v="457" actId="26606"/>
        <pc:sldMkLst>
          <pc:docMk/>
          <pc:sldMk cId="1824486799" sldId="271"/>
        </pc:sldMkLst>
        <pc:spChg chg="del">
          <ac:chgData name="Peter" userId="2e8d26cd-55d7-4d78-8227-1866407259d9" providerId="ADAL" clId="{9546F1BD-1278-44F0-ACB0-73604D9DAA34}" dt="2022-02-20T16:18:19.332" v="452" actId="478"/>
          <ac:spMkLst>
            <pc:docMk/>
            <pc:sldMk cId="1824486799" sldId="271"/>
            <ac:spMk id="2" creationId="{A7F00A34-F65E-4C99-9EE2-F1AF79A54C03}"/>
          </ac:spMkLst>
        </pc:spChg>
        <pc:spChg chg="del">
          <ac:chgData name="Peter" userId="2e8d26cd-55d7-4d78-8227-1866407259d9" providerId="ADAL" clId="{9546F1BD-1278-44F0-ACB0-73604D9DAA34}" dt="2022-02-20T16:18:18.404" v="451" actId="478"/>
          <ac:spMkLst>
            <pc:docMk/>
            <pc:sldMk cId="1824486799" sldId="271"/>
            <ac:spMk id="3" creationId="{68251A7E-37E1-4497-81A6-2C251DC7D5BA}"/>
          </ac:spMkLst>
        </pc:spChg>
        <pc:spChg chg="add">
          <ac:chgData name="Peter" userId="2e8d26cd-55d7-4d78-8227-1866407259d9" providerId="ADAL" clId="{9546F1BD-1278-44F0-ACB0-73604D9DAA34}" dt="2022-02-20T16:18:47.567" v="457" actId="26606"/>
          <ac:spMkLst>
            <pc:docMk/>
            <pc:sldMk cId="1824486799" sldId="271"/>
            <ac:spMk id="9" creationId="{42A4FC2C-047E-45A5-965D-8E1E3BF09BC6}"/>
          </ac:spMkLst>
        </pc:spChg>
        <pc:picChg chg="add mod">
          <ac:chgData name="Peter" userId="2e8d26cd-55d7-4d78-8227-1866407259d9" providerId="ADAL" clId="{9546F1BD-1278-44F0-ACB0-73604D9DAA34}" dt="2022-02-20T16:18:47.567" v="457" actId="26606"/>
          <ac:picMkLst>
            <pc:docMk/>
            <pc:sldMk cId="1824486799" sldId="271"/>
            <ac:picMk id="4" creationId="{13FC9514-21E4-404C-8818-3A37CC6AAEA5}"/>
          </ac:picMkLst>
        </pc:picChg>
      </pc:sldChg>
      <pc:sldChg chg="addSp delSp modSp add mod">
        <pc:chgData name="Peter" userId="2e8d26cd-55d7-4d78-8227-1866407259d9" providerId="ADAL" clId="{9546F1BD-1278-44F0-ACB0-73604D9DAA34}" dt="2022-02-20T16:18:10.455" v="450" actId="122"/>
        <pc:sldMkLst>
          <pc:docMk/>
          <pc:sldMk cId="1211789069" sldId="272"/>
        </pc:sldMkLst>
        <pc:spChg chg="mod">
          <ac:chgData name="Peter" userId="2e8d26cd-55d7-4d78-8227-1866407259d9" providerId="ADAL" clId="{9546F1BD-1278-44F0-ACB0-73604D9DAA34}" dt="2022-02-20T16:18:10.455" v="450" actId="122"/>
          <ac:spMkLst>
            <pc:docMk/>
            <pc:sldMk cId="1211789069" sldId="272"/>
            <ac:spMk id="2" creationId="{D152A1B2-3E05-4E0C-B4D4-F27464B316CE}"/>
          </ac:spMkLst>
        </pc:spChg>
        <pc:spChg chg="del">
          <ac:chgData name="Peter" userId="2e8d26cd-55d7-4d78-8227-1866407259d9" providerId="ADAL" clId="{9546F1BD-1278-44F0-ACB0-73604D9DAA34}" dt="2022-02-20T16:18:03.452" v="448" actId="478"/>
          <ac:spMkLst>
            <pc:docMk/>
            <pc:sldMk cId="1211789069" sldId="272"/>
            <ac:spMk id="3" creationId="{F267B393-F0A8-4351-B5EA-46E0DBAE6C29}"/>
          </ac:spMkLst>
        </pc:spChg>
        <pc:spChg chg="add del mod">
          <ac:chgData name="Peter" userId="2e8d26cd-55d7-4d78-8227-1866407259d9" providerId="ADAL" clId="{9546F1BD-1278-44F0-ACB0-73604D9DAA34}" dt="2022-02-20T16:18:07.640" v="449"/>
          <ac:spMkLst>
            <pc:docMk/>
            <pc:sldMk cId="1211789069" sldId="272"/>
            <ac:spMk id="6" creationId="{2DED8C86-6B27-4A50-9CDE-13CAAF0A0FCC}"/>
          </ac:spMkLst>
        </pc:spChg>
        <pc:picChg chg="del">
          <ac:chgData name="Peter" userId="2e8d26cd-55d7-4d78-8227-1866407259d9" providerId="ADAL" clId="{9546F1BD-1278-44F0-ACB0-73604D9DAA34}" dt="2022-02-20T16:18:02.142" v="447" actId="478"/>
          <ac:picMkLst>
            <pc:docMk/>
            <pc:sldMk cId="1211789069" sldId="272"/>
            <ac:picMk id="4" creationId="{C765638D-2513-448F-83A2-BA2A3F14C7BB}"/>
          </ac:picMkLst>
        </pc:picChg>
        <pc:picChg chg="add mod">
          <ac:chgData name="Peter" userId="2e8d26cd-55d7-4d78-8227-1866407259d9" providerId="ADAL" clId="{9546F1BD-1278-44F0-ACB0-73604D9DAA34}" dt="2022-02-20T16:18:07.640" v="449"/>
          <ac:picMkLst>
            <pc:docMk/>
            <pc:sldMk cId="1211789069" sldId="272"/>
            <ac:picMk id="7" creationId="{E2527544-C617-4552-B68B-1E11CCF8CD0D}"/>
          </ac:picMkLst>
        </pc:picChg>
      </pc:sldChg>
      <pc:sldChg chg="modSp new mod">
        <pc:chgData name="Peter" userId="2e8d26cd-55d7-4d78-8227-1866407259d9" providerId="ADAL" clId="{9546F1BD-1278-44F0-ACB0-73604D9DAA34}" dt="2022-02-20T16:19:22.884" v="460"/>
        <pc:sldMkLst>
          <pc:docMk/>
          <pc:sldMk cId="1358158437" sldId="273"/>
        </pc:sldMkLst>
        <pc:spChg chg="mod">
          <ac:chgData name="Peter" userId="2e8d26cd-55d7-4d78-8227-1866407259d9" providerId="ADAL" clId="{9546F1BD-1278-44F0-ACB0-73604D9DAA34}" dt="2022-02-20T16:19:17.390" v="459"/>
          <ac:spMkLst>
            <pc:docMk/>
            <pc:sldMk cId="1358158437" sldId="273"/>
            <ac:spMk id="2" creationId="{5A62CCA5-4CDD-4748-BD3A-6E0620E1E951}"/>
          </ac:spMkLst>
        </pc:spChg>
        <pc:spChg chg="mod">
          <ac:chgData name="Peter" userId="2e8d26cd-55d7-4d78-8227-1866407259d9" providerId="ADAL" clId="{9546F1BD-1278-44F0-ACB0-73604D9DAA34}" dt="2022-02-20T16:19:22.884" v="460"/>
          <ac:spMkLst>
            <pc:docMk/>
            <pc:sldMk cId="1358158437" sldId="273"/>
            <ac:spMk id="3" creationId="{81D415D5-111A-4B01-AB6C-A4DE73AF1F5D}"/>
          </ac:spMkLst>
        </pc:spChg>
      </pc:sldChg>
      <pc:sldChg chg="modSp new mod">
        <pc:chgData name="Peter" userId="2e8d26cd-55d7-4d78-8227-1866407259d9" providerId="ADAL" clId="{9546F1BD-1278-44F0-ACB0-73604D9DAA34}" dt="2022-02-20T16:19:58.354" v="463"/>
        <pc:sldMkLst>
          <pc:docMk/>
          <pc:sldMk cId="3504039465" sldId="274"/>
        </pc:sldMkLst>
        <pc:spChg chg="mod">
          <ac:chgData name="Peter" userId="2e8d26cd-55d7-4d78-8227-1866407259d9" providerId="ADAL" clId="{9546F1BD-1278-44F0-ACB0-73604D9DAA34}" dt="2022-02-20T16:19:54.152" v="462"/>
          <ac:spMkLst>
            <pc:docMk/>
            <pc:sldMk cId="3504039465" sldId="274"/>
            <ac:spMk id="2" creationId="{F8835B6F-B732-4577-BA8C-1EAF836805B6}"/>
          </ac:spMkLst>
        </pc:spChg>
        <pc:spChg chg="mod">
          <ac:chgData name="Peter" userId="2e8d26cd-55d7-4d78-8227-1866407259d9" providerId="ADAL" clId="{9546F1BD-1278-44F0-ACB0-73604D9DAA34}" dt="2022-02-20T16:19:58.354" v="463"/>
          <ac:spMkLst>
            <pc:docMk/>
            <pc:sldMk cId="3504039465" sldId="274"/>
            <ac:spMk id="3" creationId="{49FE62E9-6257-494B-B17E-A53E85DE0846}"/>
          </ac:spMkLst>
        </pc:spChg>
      </pc:sldChg>
      <pc:sldChg chg="modSp new mod">
        <pc:chgData name="Peter" userId="2e8d26cd-55d7-4d78-8227-1866407259d9" providerId="ADAL" clId="{9546F1BD-1278-44F0-ACB0-73604D9DAA34}" dt="2022-02-20T16:20:48.966" v="536" actId="113"/>
        <pc:sldMkLst>
          <pc:docMk/>
          <pc:sldMk cId="2316786776" sldId="275"/>
        </pc:sldMkLst>
        <pc:spChg chg="mod">
          <ac:chgData name="Peter" userId="2e8d26cd-55d7-4d78-8227-1866407259d9" providerId="ADAL" clId="{9546F1BD-1278-44F0-ACB0-73604D9DAA34}" dt="2022-02-20T16:20:15.466" v="467"/>
          <ac:spMkLst>
            <pc:docMk/>
            <pc:sldMk cId="2316786776" sldId="275"/>
            <ac:spMk id="2" creationId="{5FC6DC07-6EE5-40AE-9EEF-B21EFA15CDC7}"/>
          </ac:spMkLst>
        </pc:spChg>
        <pc:spChg chg="mod">
          <ac:chgData name="Peter" userId="2e8d26cd-55d7-4d78-8227-1866407259d9" providerId="ADAL" clId="{9546F1BD-1278-44F0-ACB0-73604D9DAA34}" dt="2022-02-20T16:20:48.966" v="536" actId="113"/>
          <ac:spMkLst>
            <pc:docMk/>
            <pc:sldMk cId="2316786776" sldId="275"/>
            <ac:spMk id="3" creationId="{6E3B4BD5-ACC1-449E-9A87-C11864047DD7}"/>
          </ac:spMkLst>
        </pc:spChg>
      </pc:sldChg>
      <pc:sldChg chg="addSp modSp new mod">
        <pc:chgData name="Peter" userId="2e8d26cd-55d7-4d78-8227-1866407259d9" providerId="ADAL" clId="{9546F1BD-1278-44F0-ACB0-73604D9DAA34}" dt="2022-02-20T16:28:58.475" v="712" actId="20577"/>
        <pc:sldMkLst>
          <pc:docMk/>
          <pc:sldMk cId="1063888669" sldId="276"/>
        </pc:sldMkLst>
        <pc:spChg chg="mod">
          <ac:chgData name="Peter" userId="2e8d26cd-55d7-4d78-8227-1866407259d9" providerId="ADAL" clId="{9546F1BD-1278-44F0-ACB0-73604D9DAA34}" dt="2022-02-20T16:28:58.475" v="712" actId="20577"/>
          <ac:spMkLst>
            <pc:docMk/>
            <pc:sldMk cId="1063888669" sldId="276"/>
            <ac:spMk id="2" creationId="{80D4FA3B-A3A9-43AD-A96C-8C0FC563B163}"/>
          </ac:spMkLst>
        </pc:spChg>
        <pc:spChg chg="mod">
          <ac:chgData name="Peter" userId="2e8d26cd-55d7-4d78-8227-1866407259d9" providerId="ADAL" clId="{9546F1BD-1278-44F0-ACB0-73604D9DAA34}" dt="2022-02-20T16:21:38.878" v="574" actId="790"/>
          <ac:spMkLst>
            <pc:docMk/>
            <pc:sldMk cId="1063888669" sldId="276"/>
            <ac:spMk id="3" creationId="{51397CE7-D9E4-4D43-AFEA-2DEFA688DB16}"/>
          </ac:spMkLst>
        </pc:spChg>
        <pc:picChg chg="add mod">
          <ac:chgData name="Peter" userId="2e8d26cd-55d7-4d78-8227-1866407259d9" providerId="ADAL" clId="{9546F1BD-1278-44F0-ACB0-73604D9DAA34}" dt="2022-02-20T16:21:45.701" v="576" actId="1076"/>
          <ac:picMkLst>
            <pc:docMk/>
            <pc:sldMk cId="1063888669" sldId="276"/>
            <ac:picMk id="4" creationId="{36E8519D-9335-41BD-8352-465A76B65E7F}"/>
          </ac:picMkLst>
        </pc:picChg>
      </pc:sldChg>
      <pc:sldChg chg="modSp new mod">
        <pc:chgData name="Peter" userId="2e8d26cd-55d7-4d78-8227-1866407259d9" providerId="ADAL" clId="{9546F1BD-1278-44F0-ACB0-73604D9DAA34}" dt="2022-02-20T16:29:01.192" v="713" actId="20577"/>
        <pc:sldMkLst>
          <pc:docMk/>
          <pc:sldMk cId="2674357813" sldId="277"/>
        </pc:sldMkLst>
        <pc:spChg chg="mod">
          <ac:chgData name="Peter" userId="2e8d26cd-55d7-4d78-8227-1866407259d9" providerId="ADAL" clId="{9546F1BD-1278-44F0-ACB0-73604D9DAA34}" dt="2022-02-20T16:29:01.192" v="713" actId="20577"/>
          <ac:spMkLst>
            <pc:docMk/>
            <pc:sldMk cId="2674357813" sldId="277"/>
            <ac:spMk id="2" creationId="{0C8E008B-AB74-42D5-B2FD-B5DFD05A42A6}"/>
          </ac:spMkLst>
        </pc:spChg>
        <pc:spChg chg="mod">
          <ac:chgData name="Peter" userId="2e8d26cd-55d7-4d78-8227-1866407259d9" providerId="ADAL" clId="{9546F1BD-1278-44F0-ACB0-73604D9DAA34}" dt="2022-02-20T16:22:15.435" v="581" actId="790"/>
          <ac:spMkLst>
            <pc:docMk/>
            <pc:sldMk cId="2674357813" sldId="277"/>
            <ac:spMk id="3" creationId="{BB2F27BF-A04C-4AF3-9D0C-C10FC2DDA5BD}"/>
          </ac:spMkLst>
        </pc:spChg>
      </pc:sldChg>
      <pc:sldChg chg="addSp modSp new mod">
        <pc:chgData name="Peter" userId="2e8d26cd-55d7-4d78-8227-1866407259d9" providerId="ADAL" clId="{9546F1BD-1278-44F0-ACB0-73604D9DAA34}" dt="2022-02-20T16:29:03.588" v="714" actId="20577"/>
        <pc:sldMkLst>
          <pc:docMk/>
          <pc:sldMk cId="1443578234" sldId="278"/>
        </pc:sldMkLst>
        <pc:spChg chg="mod">
          <ac:chgData name="Peter" userId="2e8d26cd-55d7-4d78-8227-1866407259d9" providerId="ADAL" clId="{9546F1BD-1278-44F0-ACB0-73604D9DAA34}" dt="2022-02-20T16:29:03.588" v="714" actId="20577"/>
          <ac:spMkLst>
            <pc:docMk/>
            <pc:sldMk cId="1443578234" sldId="278"/>
            <ac:spMk id="2" creationId="{CF975AA4-D161-492F-97F5-7E3FA11660F4}"/>
          </ac:spMkLst>
        </pc:spChg>
        <pc:spChg chg="mod">
          <ac:chgData name="Peter" userId="2e8d26cd-55d7-4d78-8227-1866407259d9" providerId="ADAL" clId="{9546F1BD-1278-44F0-ACB0-73604D9DAA34}" dt="2022-02-20T16:24:09.477" v="669" actId="790"/>
          <ac:spMkLst>
            <pc:docMk/>
            <pc:sldMk cId="1443578234" sldId="278"/>
            <ac:spMk id="3" creationId="{DE41E996-2D7D-4F7B-94EF-E579EEFC8EB2}"/>
          </ac:spMkLst>
        </pc:spChg>
        <pc:picChg chg="add mod">
          <ac:chgData name="Peter" userId="2e8d26cd-55d7-4d78-8227-1866407259d9" providerId="ADAL" clId="{9546F1BD-1278-44F0-ACB0-73604D9DAA34}" dt="2022-02-20T16:23:59.628" v="668" actId="14100"/>
          <ac:picMkLst>
            <pc:docMk/>
            <pc:sldMk cId="1443578234" sldId="278"/>
            <ac:picMk id="4" creationId="{1D506F3E-B589-4E25-B0BC-4D296A190858}"/>
          </ac:picMkLst>
        </pc:picChg>
        <pc:picChg chg="add mod">
          <ac:chgData name="Peter" userId="2e8d26cd-55d7-4d78-8227-1866407259d9" providerId="ADAL" clId="{9546F1BD-1278-44F0-ACB0-73604D9DAA34}" dt="2022-02-20T16:23:55.667" v="667" actId="14100"/>
          <ac:picMkLst>
            <pc:docMk/>
            <pc:sldMk cId="1443578234" sldId="278"/>
            <ac:picMk id="5" creationId="{5C636F17-73CF-4E8A-BCC2-93FF669BC7B7}"/>
          </ac:picMkLst>
        </pc:picChg>
      </pc:sldChg>
      <pc:sldChg chg="addSp modSp new mod">
        <pc:chgData name="Peter" userId="2e8d26cd-55d7-4d78-8227-1866407259d9" providerId="ADAL" clId="{9546F1BD-1278-44F0-ACB0-73604D9DAA34}" dt="2022-02-20T16:24:37.092" v="678" actId="1076"/>
        <pc:sldMkLst>
          <pc:docMk/>
          <pc:sldMk cId="718566007" sldId="279"/>
        </pc:sldMkLst>
        <pc:spChg chg="mod">
          <ac:chgData name="Peter" userId="2e8d26cd-55d7-4d78-8227-1866407259d9" providerId="ADAL" clId="{9546F1BD-1278-44F0-ACB0-73604D9DAA34}" dt="2022-02-20T16:24:16.113" v="671"/>
          <ac:spMkLst>
            <pc:docMk/>
            <pc:sldMk cId="718566007" sldId="279"/>
            <ac:spMk id="2" creationId="{C82C8226-5B3D-4B99-8B03-429373659E3C}"/>
          </ac:spMkLst>
        </pc:spChg>
        <pc:spChg chg="mod">
          <ac:chgData name="Peter" userId="2e8d26cd-55d7-4d78-8227-1866407259d9" providerId="ADAL" clId="{9546F1BD-1278-44F0-ACB0-73604D9DAA34}" dt="2022-02-20T16:24:20.766" v="673" actId="27636"/>
          <ac:spMkLst>
            <pc:docMk/>
            <pc:sldMk cId="718566007" sldId="279"/>
            <ac:spMk id="3" creationId="{7EA2609A-37BA-44B8-9A6E-A4FC8149E28B}"/>
          </ac:spMkLst>
        </pc:spChg>
        <pc:picChg chg="add mod">
          <ac:chgData name="Peter" userId="2e8d26cd-55d7-4d78-8227-1866407259d9" providerId="ADAL" clId="{9546F1BD-1278-44F0-ACB0-73604D9DAA34}" dt="2022-02-20T16:24:37.092" v="678" actId="1076"/>
          <ac:picMkLst>
            <pc:docMk/>
            <pc:sldMk cId="718566007" sldId="279"/>
            <ac:picMk id="4" creationId="{C566CD75-BA1D-4E50-B92B-9CAC57CB92EF}"/>
          </ac:picMkLst>
        </pc:picChg>
      </pc:sldChg>
      <pc:sldChg chg="modSp new mod">
        <pc:chgData name="Peter" userId="2e8d26cd-55d7-4d78-8227-1866407259d9" providerId="ADAL" clId="{9546F1BD-1278-44F0-ACB0-73604D9DAA34}" dt="2022-02-20T16:29:12.195" v="715" actId="207"/>
        <pc:sldMkLst>
          <pc:docMk/>
          <pc:sldMk cId="1380840978" sldId="280"/>
        </pc:sldMkLst>
        <pc:spChg chg="mod">
          <ac:chgData name="Peter" userId="2e8d26cd-55d7-4d78-8227-1866407259d9" providerId="ADAL" clId="{9546F1BD-1278-44F0-ACB0-73604D9DAA34}" dt="2022-02-20T16:29:12.195" v="715" actId="207"/>
          <ac:spMkLst>
            <pc:docMk/>
            <pc:sldMk cId="1380840978" sldId="280"/>
            <ac:spMk id="2" creationId="{18598C8E-143A-44E2-B48A-3C4390E0E346}"/>
          </ac:spMkLst>
        </pc:spChg>
        <pc:spChg chg="mod">
          <ac:chgData name="Peter" userId="2e8d26cd-55d7-4d78-8227-1866407259d9" providerId="ADAL" clId="{9546F1BD-1278-44F0-ACB0-73604D9DAA34}" dt="2022-02-20T16:25:14.164" v="686" actId="113"/>
          <ac:spMkLst>
            <pc:docMk/>
            <pc:sldMk cId="1380840978" sldId="280"/>
            <ac:spMk id="3" creationId="{6B8E8455-B9D6-424F-9AD8-7FEE5DE7F0C9}"/>
          </ac:spMkLst>
        </pc:spChg>
      </pc:sldChg>
      <pc:sldChg chg="addSp delSp modSp new mod setBg">
        <pc:chgData name="Peter" userId="2e8d26cd-55d7-4d78-8227-1866407259d9" providerId="ADAL" clId="{9546F1BD-1278-44F0-ACB0-73604D9DAA34}" dt="2022-02-20T16:27:42.462" v="695" actId="26606"/>
        <pc:sldMkLst>
          <pc:docMk/>
          <pc:sldMk cId="1483455353" sldId="281"/>
        </pc:sldMkLst>
        <pc:spChg chg="del">
          <ac:chgData name="Peter" userId="2e8d26cd-55d7-4d78-8227-1866407259d9" providerId="ADAL" clId="{9546F1BD-1278-44F0-ACB0-73604D9DAA34}" dt="2022-02-20T16:26:09.763" v="689" actId="478"/>
          <ac:spMkLst>
            <pc:docMk/>
            <pc:sldMk cId="1483455353" sldId="281"/>
            <ac:spMk id="2" creationId="{6E112523-8559-4FD4-AE11-AC6AFCBB9F0A}"/>
          </ac:spMkLst>
        </pc:spChg>
        <pc:spChg chg="del">
          <ac:chgData name="Peter" userId="2e8d26cd-55d7-4d78-8227-1866407259d9" providerId="ADAL" clId="{9546F1BD-1278-44F0-ACB0-73604D9DAA34}" dt="2022-02-20T16:26:08.772" v="688" actId="478"/>
          <ac:spMkLst>
            <pc:docMk/>
            <pc:sldMk cId="1483455353" sldId="281"/>
            <ac:spMk id="3" creationId="{21D67476-9B9B-4518-9DB4-2D96426F7BE0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75" creationId="{AA3CC463-F933-4AC4-86E1-5AC14B0C3163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77" creationId="{6025D2DB-A12A-44DB-B00E-F4D622329EDD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79" creationId="{CE7E7877-F64E-4EEA-B778-138031EFF874}"/>
          </ac:spMkLst>
        </pc:spChg>
        <pc:spChg chg="add del">
          <ac:chgData name="Peter" userId="2e8d26cd-55d7-4d78-8227-1866407259d9" providerId="ADAL" clId="{9546F1BD-1278-44F0-ACB0-73604D9DAA34}" dt="2022-02-20T16:27:42.462" v="694" actId="26606"/>
          <ac:spMkLst>
            <pc:docMk/>
            <pc:sldMk cId="1483455353" sldId="281"/>
            <ac:spMk id="81" creationId="{7DD6C4F3-70FD-4F13-919C-702EE4886499}"/>
          </ac:spMkLst>
        </pc:spChg>
        <pc:spChg chg="add">
          <ac:chgData name="Peter" userId="2e8d26cd-55d7-4d78-8227-1866407259d9" providerId="ADAL" clId="{9546F1BD-1278-44F0-ACB0-73604D9DAA34}" dt="2022-02-20T16:27:42.462" v="695" actId="26606"/>
          <ac:spMkLst>
            <pc:docMk/>
            <pc:sldMk cId="1483455353" sldId="281"/>
            <ac:spMk id="1032" creationId="{799448F2-0E5B-42DA-B2D1-11A14E947BD4}"/>
          </ac:spMkLst>
        </pc:spChg>
        <pc:spChg chg="add">
          <ac:chgData name="Peter" userId="2e8d26cd-55d7-4d78-8227-1866407259d9" providerId="ADAL" clId="{9546F1BD-1278-44F0-ACB0-73604D9DAA34}" dt="2022-02-20T16:27:42.462" v="695" actId="26606"/>
          <ac:spMkLst>
            <pc:docMk/>
            <pc:sldMk cId="1483455353" sldId="281"/>
            <ac:spMk id="1033" creationId="{4E8A7552-20E1-4F34-ADAB-C1DB6634D47E}"/>
          </ac:spMkLst>
        </pc:spChg>
        <pc:picChg chg="add mod">
          <ac:chgData name="Peter" userId="2e8d26cd-55d7-4d78-8227-1866407259d9" providerId="ADAL" clId="{9546F1BD-1278-44F0-ACB0-73604D9DAA34}" dt="2022-02-20T16:27:42.462" v="695" actId="26606"/>
          <ac:picMkLst>
            <pc:docMk/>
            <pc:sldMk cId="1483455353" sldId="281"/>
            <ac:picMk id="1026" creationId="{7E7CCEBF-2BEE-4692-8CE4-F1B296E90911}"/>
          </ac:picMkLst>
        </pc:picChg>
        <pc:picChg chg="add mod">
          <ac:chgData name="Peter" userId="2e8d26cd-55d7-4d78-8227-1866407259d9" providerId="ADAL" clId="{9546F1BD-1278-44F0-ACB0-73604D9DAA34}" dt="2022-02-20T16:27:42.462" v="695" actId="26606"/>
          <ac:picMkLst>
            <pc:docMk/>
            <pc:sldMk cId="1483455353" sldId="281"/>
            <ac:picMk id="1028" creationId="{1280E80E-4DA3-4097-B1E8-8E86DB1BAFBC}"/>
          </ac:picMkLst>
        </pc:picChg>
        <pc:picChg chg="add mod">
          <ac:chgData name="Peter" userId="2e8d26cd-55d7-4d78-8227-1866407259d9" providerId="ADAL" clId="{9546F1BD-1278-44F0-ACB0-73604D9DAA34}" dt="2022-02-20T16:27:42.462" v="695" actId="26606"/>
          <ac:picMkLst>
            <pc:docMk/>
            <pc:sldMk cId="1483455353" sldId="281"/>
            <ac:picMk id="1030" creationId="{861F4C7C-F805-4E8F-BD3A-98CC0DB85B4E}"/>
          </ac:picMkLst>
        </pc:picChg>
      </pc:sldChg>
      <pc:sldChg chg="addSp modSp new mod">
        <pc:chgData name="Peter" userId="2e8d26cd-55d7-4d78-8227-1866407259d9" providerId="ADAL" clId="{9546F1BD-1278-44F0-ACB0-73604D9DAA34}" dt="2022-02-20T16:30:12.405" v="726" actId="1076"/>
        <pc:sldMkLst>
          <pc:docMk/>
          <pc:sldMk cId="4066816164" sldId="282"/>
        </pc:sldMkLst>
        <pc:spChg chg="mod">
          <ac:chgData name="Peter" userId="2e8d26cd-55d7-4d78-8227-1866407259d9" providerId="ADAL" clId="{9546F1BD-1278-44F0-ACB0-73604D9DAA34}" dt="2022-02-20T16:29:37.501" v="720" actId="790"/>
          <ac:spMkLst>
            <pc:docMk/>
            <pc:sldMk cId="4066816164" sldId="282"/>
            <ac:spMk id="2" creationId="{D21A1BBF-3FCF-44F9-80B8-7FEEECABD960}"/>
          </ac:spMkLst>
        </pc:spChg>
        <pc:spChg chg="mod">
          <ac:chgData name="Peter" userId="2e8d26cd-55d7-4d78-8227-1866407259d9" providerId="ADAL" clId="{9546F1BD-1278-44F0-ACB0-73604D9DAA34}" dt="2022-02-20T16:29:52.836" v="722" actId="20577"/>
          <ac:spMkLst>
            <pc:docMk/>
            <pc:sldMk cId="4066816164" sldId="282"/>
            <ac:spMk id="3" creationId="{C1CBF36A-DF1F-49A6-B90F-804D94D29A35}"/>
          </ac:spMkLst>
        </pc:spChg>
        <pc:picChg chg="add mod">
          <ac:chgData name="Peter" userId="2e8d26cd-55d7-4d78-8227-1866407259d9" providerId="ADAL" clId="{9546F1BD-1278-44F0-ACB0-73604D9DAA34}" dt="2022-02-20T16:30:12.405" v="726" actId="1076"/>
          <ac:picMkLst>
            <pc:docMk/>
            <pc:sldMk cId="4066816164" sldId="282"/>
            <ac:picMk id="4" creationId="{01F59AB5-C223-4983-B555-944EEB41B120}"/>
          </ac:picMkLst>
        </pc:picChg>
      </pc:sldChg>
      <pc:sldChg chg="addSp delSp modSp new mod setBg">
        <pc:chgData name="Peter" userId="2e8d26cd-55d7-4d78-8227-1866407259d9" providerId="ADAL" clId="{9546F1BD-1278-44F0-ACB0-73604D9DAA34}" dt="2022-02-20T16:34:35.151" v="734" actId="26606"/>
        <pc:sldMkLst>
          <pc:docMk/>
          <pc:sldMk cId="3852177446" sldId="283"/>
        </pc:sldMkLst>
        <pc:spChg chg="del">
          <ac:chgData name="Peter" userId="2e8d26cd-55d7-4d78-8227-1866407259d9" providerId="ADAL" clId="{9546F1BD-1278-44F0-ACB0-73604D9DAA34}" dt="2022-02-20T16:30:45.172" v="729" actId="478"/>
          <ac:spMkLst>
            <pc:docMk/>
            <pc:sldMk cId="3852177446" sldId="283"/>
            <ac:spMk id="2" creationId="{75C6DB32-DA49-4532-9683-0A4B96635AC1}"/>
          </ac:spMkLst>
        </pc:spChg>
        <pc:spChg chg="del">
          <ac:chgData name="Peter" userId="2e8d26cd-55d7-4d78-8227-1866407259d9" providerId="ADAL" clId="{9546F1BD-1278-44F0-ACB0-73604D9DAA34}" dt="2022-02-20T16:30:44.139" v="728" actId="478"/>
          <ac:spMkLst>
            <pc:docMk/>
            <pc:sldMk cId="3852177446" sldId="283"/>
            <ac:spMk id="3" creationId="{33E340C7-A840-4B2D-9436-3425CD08CD77}"/>
          </ac:spMkLst>
        </pc:spChg>
        <pc:spChg chg="add del">
          <ac:chgData name="Peter" userId="2e8d26cd-55d7-4d78-8227-1866407259d9" providerId="ADAL" clId="{9546F1BD-1278-44F0-ACB0-73604D9DAA34}" dt="2022-02-20T16:34:35.151" v="734" actId="26606"/>
          <ac:spMkLst>
            <pc:docMk/>
            <pc:sldMk cId="3852177446" sldId="283"/>
            <ac:spMk id="73" creationId="{A9F529C3-C941-49FD-8C67-82F134F64BDB}"/>
          </ac:spMkLst>
        </pc:spChg>
        <pc:spChg chg="add del">
          <ac:chgData name="Peter" userId="2e8d26cd-55d7-4d78-8227-1866407259d9" providerId="ADAL" clId="{9546F1BD-1278-44F0-ACB0-73604D9DAA34}" dt="2022-02-20T16:34:35.151" v="734" actId="26606"/>
          <ac:spMkLst>
            <pc:docMk/>
            <pc:sldMk cId="3852177446" sldId="283"/>
            <ac:spMk id="75" creationId="{20586029-32A0-47E5-9AEC-AE3ABA6B94D0}"/>
          </ac:spMkLst>
        </pc:spChg>
        <pc:picChg chg="add mod ord">
          <ac:chgData name="Peter" userId="2e8d26cd-55d7-4d78-8227-1866407259d9" providerId="ADAL" clId="{9546F1BD-1278-44F0-ACB0-73604D9DAA34}" dt="2022-02-20T16:34:35.151" v="734" actId="26606"/>
          <ac:picMkLst>
            <pc:docMk/>
            <pc:sldMk cId="3852177446" sldId="283"/>
            <ac:picMk id="2050" creationId="{4B40D898-8D09-4802-B5E4-28A7B7B5E640}"/>
          </ac:picMkLst>
        </pc:picChg>
        <pc:picChg chg="add mod ord">
          <ac:chgData name="Peter" userId="2e8d26cd-55d7-4d78-8227-1866407259d9" providerId="ADAL" clId="{9546F1BD-1278-44F0-ACB0-73604D9DAA34}" dt="2022-02-20T16:34:35.151" v="734" actId="26606"/>
          <ac:picMkLst>
            <pc:docMk/>
            <pc:sldMk cId="3852177446" sldId="283"/>
            <ac:picMk id="2052" creationId="{52EC26DE-C40F-474B-BD57-F7D526438B6A}"/>
          </ac:picMkLst>
        </pc:picChg>
        <pc:picChg chg="add mod">
          <ac:chgData name="Peter" userId="2e8d26cd-55d7-4d78-8227-1866407259d9" providerId="ADAL" clId="{9546F1BD-1278-44F0-ACB0-73604D9DAA34}" dt="2022-02-20T16:34:35.151" v="734" actId="26606"/>
          <ac:picMkLst>
            <pc:docMk/>
            <pc:sldMk cId="3852177446" sldId="283"/>
            <ac:picMk id="2054" creationId="{16E3881D-4E11-4946-8233-8A6C71B5366A}"/>
          </ac:picMkLst>
        </pc:picChg>
        <pc:cxnChg chg="add del">
          <ac:chgData name="Peter" userId="2e8d26cd-55d7-4d78-8227-1866407259d9" providerId="ADAL" clId="{9546F1BD-1278-44F0-ACB0-73604D9DAA34}" dt="2022-02-20T16:34:35.151" v="734" actId="26606"/>
          <ac:cxnSpMkLst>
            <pc:docMk/>
            <pc:sldMk cId="3852177446" sldId="283"/>
            <ac:cxnSpMk id="77" creationId="{8C730EAB-A532-4295-A302-FB4B90DB9F5E}"/>
          </ac:cxnSpMkLst>
        </pc:cxnChg>
        <pc:cxnChg chg="add">
          <ac:chgData name="Peter" userId="2e8d26cd-55d7-4d78-8227-1866407259d9" providerId="ADAL" clId="{9546F1BD-1278-44F0-ACB0-73604D9DAA34}" dt="2022-02-20T16:34:35.151" v="734" actId="26606"/>
          <ac:cxnSpMkLst>
            <pc:docMk/>
            <pc:sldMk cId="3852177446" sldId="283"/>
            <ac:cxnSpMk id="139" creationId="{DCD67800-37AC-4E14-89B0-F79DCB3FB86D}"/>
          </ac:cxnSpMkLst>
        </pc:cxnChg>
        <pc:cxnChg chg="add">
          <ac:chgData name="Peter" userId="2e8d26cd-55d7-4d78-8227-1866407259d9" providerId="ADAL" clId="{9546F1BD-1278-44F0-ACB0-73604D9DAA34}" dt="2022-02-20T16:34:35.151" v="734" actId="26606"/>
          <ac:cxnSpMkLst>
            <pc:docMk/>
            <pc:sldMk cId="3852177446" sldId="283"/>
            <ac:cxnSpMk id="141" creationId="{20F1788F-A5AE-4188-8274-F7F2E3833ECD}"/>
          </ac:cxnSpMkLst>
        </pc:cxnChg>
      </pc:sldChg>
      <pc:sldChg chg="modSp new mod">
        <pc:chgData name="Peter" userId="2e8d26cd-55d7-4d78-8227-1866407259d9" providerId="ADAL" clId="{9546F1BD-1278-44F0-ACB0-73604D9DAA34}" dt="2022-02-20T16:35:09.294" v="741" actId="790"/>
        <pc:sldMkLst>
          <pc:docMk/>
          <pc:sldMk cId="1876192678" sldId="284"/>
        </pc:sldMkLst>
        <pc:spChg chg="mod">
          <ac:chgData name="Peter" userId="2e8d26cd-55d7-4d78-8227-1866407259d9" providerId="ADAL" clId="{9546F1BD-1278-44F0-ACB0-73604D9DAA34}" dt="2022-02-20T16:34:55.752" v="738"/>
          <ac:spMkLst>
            <pc:docMk/>
            <pc:sldMk cId="1876192678" sldId="284"/>
            <ac:spMk id="2" creationId="{F4EC8631-F7EE-4632-BF6D-12CC8FC2F9C5}"/>
          </ac:spMkLst>
        </pc:spChg>
        <pc:spChg chg="mod">
          <ac:chgData name="Peter" userId="2e8d26cd-55d7-4d78-8227-1866407259d9" providerId="ADAL" clId="{9546F1BD-1278-44F0-ACB0-73604D9DAA34}" dt="2022-02-20T16:35:09.294" v="741" actId="790"/>
          <ac:spMkLst>
            <pc:docMk/>
            <pc:sldMk cId="1876192678" sldId="284"/>
            <ac:spMk id="3" creationId="{5FF6C463-7B9B-4E45-BD4C-5836C4116FCB}"/>
          </ac:spMkLst>
        </pc:spChg>
      </pc:sldChg>
      <pc:sldChg chg="modSp new mod">
        <pc:chgData name="Peter" userId="2e8d26cd-55d7-4d78-8227-1866407259d9" providerId="ADAL" clId="{9546F1BD-1278-44F0-ACB0-73604D9DAA34}" dt="2022-02-20T16:35:55.282" v="772" actId="6549"/>
        <pc:sldMkLst>
          <pc:docMk/>
          <pc:sldMk cId="3469162459" sldId="285"/>
        </pc:sldMkLst>
        <pc:spChg chg="mod">
          <ac:chgData name="Peter" userId="2e8d26cd-55d7-4d78-8227-1866407259d9" providerId="ADAL" clId="{9546F1BD-1278-44F0-ACB0-73604D9DAA34}" dt="2022-02-20T16:35:31.750" v="747" actId="20577"/>
          <ac:spMkLst>
            <pc:docMk/>
            <pc:sldMk cId="3469162459" sldId="285"/>
            <ac:spMk id="2" creationId="{352761F5-B075-45A0-9E9D-BA3D2B632873}"/>
          </ac:spMkLst>
        </pc:spChg>
        <pc:spChg chg="mod">
          <ac:chgData name="Peter" userId="2e8d26cd-55d7-4d78-8227-1866407259d9" providerId="ADAL" clId="{9546F1BD-1278-44F0-ACB0-73604D9DAA34}" dt="2022-02-20T16:35:55.282" v="772" actId="6549"/>
          <ac:spMkLst>
            <pc:docMk/>
            <pc:sldMk cId="3469162459" sldId="285"/>
            <ac:spMk id="3" creationId="{F306C4B5-EBBB-470B-8760-FE592C1F8D6C}"/>
          </ac:spMkLst>
        </pc:spChg>
      </pc:sldChg>
      <pc:sldChg chg="modSp new mod">
        <pc:chgData name="Peter" userId="2e8d26cd-55d7-4d78-8227-1866407259d9" providerId="ADAL" clId="{9546F1BD-1278-44F0-ACB0-73604D9DAA34}" dt="2022-02-20T16:38:26.528" v="815" actId="790"/>
        <pc:sldMkLst>
          <pc:docMk/>
          <pc:sldMk cId="1384279109" sldId="286"/>
        </pc:sldMkLst>
        <pc:spChg chg="mod">
          <ac:chgData name="Peter" userId="2e8d26cd-55d7-4d78-8227-1866407259d9" providerId="ADAL" clId="{9546F1BD-1278-44F0-ACB0-73604D9DAA34}" dt="2022-02-20T16:38:26.528" v="815" actId="790"/>
          <ac:spMkLst>
            <pc:docMk/>
            <pc:sldMk cId="1384279109" sldId="286"/>
            <ac:spMk id="2" creationId="{0EF8C14C-9FE8-44C1-927A-B9D2E8EFFD39}"/>
          </ac:spMkLst>
        </pc:spChg>
        <pc:spChg chg="mod">
          <ac:chgData name="Peter" userId="2e8d26cd-55d7-4d78-8227-1866407259d9" providerId="ADAL" clId="{9546F1BD-1278-44F0-ACB0-73604D9DAA34}" dt="2022-02-20T16:38:20.962" v="814" actId="20577"/>
          <ac:spMkLst>
            <pc:docMk/>
            <pc:sldMk cId="1384279109" sldId="286"/>
            <ac:spMk id="3" creationId="{BB12CD57-2A71-4E47-BD4A-0821A4D653FC}"/>
          </ac:spMkLst>
        </pc:spChg>
      </pc:sldChg>
      <pc:sldChg chg="addSp delSp modSp new mod">
        <pc:chgData name="Peter" userId="2e8d26cd-55d7-4d78-8227-1866407259d9" providerId="ADAL" clId="{9546F1BD-1278-44F0-ACB0-73604D9DAA34}" dt="2022-02-20T16:39:48.182" v="851" actId="122"/>
        <pc:sldMkLst>
          <pc:docMk/>
          <pc:sldMk cId="1906434728" sldId="287"/>
        </pc:sldMkLst>
        <pc:spChg chg="mod">
          <ac:chgData name="Peter" userId="2e8d26cd-55d7-4d78-8227-1866407259d9" providerId="ADAL" clId="{9546F1BD-1278-44F0-ACB0-73604D9DAA34}" dt="2022-02-20T16:39:48.182" v="851" actId="122"/>
          <ac:spMkLst>
            <pc:docMk/>
            <pc:sldMk cId="1906434728" sldId="287"/>
            <ac:spMk id="2" creationId="{50D20A99-56AF-4BE5-A815-60D6D9C8E0FB}"/>
          </ac:spMkLst>
        </pc:spChg>
        <pc:spChg chg="del">
          <ac:chgData name="Peter" userId="2e8d26cd-55d7-4d78-8227-1866407259d9" providerId="ADAL" clId="{9546F1BD-1278-44F0-ACB0-73604D9DAA34}" dt="2022-02-20T16:39:13.110" v="839"/>
          <ac:spMkLst>
            <pc:docMk/>
            <pc:sldMk cId="1906434728" sldId="287"/>
            <ac:spMk id="3" creationId="{13E33E56-F3E9-4834-92F5-11DF315D1CDC}"/>
          </ac:spMkLst>
        </pc:spChg>
        <pc:graphicFrameChg chg="add mod modGraphic">
          <ac:chgData name="Peter" userId="2e8d26cd-55d7-4d78-8227-1866407259d9" providerId="ADAL" clId="{9546F1BD-1278-44F0-ACB0-73604D9DAA34}" dt="2022-02-20T16:39:36.626" v="850" actId="20577"/>
          <ac:graphicFrameMkLst>
            <pc:docMk/>
            <pc:sldMk cId="1906434728" sldId="287"/>
            <ac:graphicFrameMk id="4" creationId="{1F90D9B3-4BF9-4046-8403-60484EB5D0DF}"/>
          </ac:graphicFrameMkLst>
        </pc:graphicFrameChg>
      </pc:sldChg>
      <pc:sldChg chg="modSp new mod">
        <pc:chgData name="Peter" userId="2e8d26cd-55d7-4d78-8227-1866407259d9" providerId="ADAL" clId="{9546F1BD-1278-44F0-ACB0-73604D9DAA34}" dt="2022-02-20T16:40:33.107" v="860"/>
        <pc:sldMkLst>
          <pc:docMk/>
          <pc:sldMk cId="2394104757" sldId="288"/>
        </pc:sldMkLst>
        <pc:spChg chg="mod">
          <ac:chgData name="Peter" userId="2e8d26cd-55d7-4d78-8227-1866407259d9" providerId="ADAL" clId="{9546F1BD-1278-44F0-ACB0-73604D9DAA34}" dt="2022-02-20T16:40:29.189" v="859" actId="790"/>
          <ac:spMkLst>
            <pc:docMk/>
            <pc:sldMk cId="2394104757" sldId="288"/>
            <ac:spMk id="2" creationId="{2B19B1ED-CDD2-456A-BB21-D72E382BDCEE}"/>
          </ac:spMkLst>
        </pc:spChg>
        <pc:spChg chg="mod">
          <ac:chgData name="Peter" userId="2e8d26cd-55d7-4d78-8227-1866407259d9" providerId="ADAL" clId="{9546F1BD-1278-44F0-ACB0-73604D9DAA34}" dt="2022-02-20T16:40:33.107" v="860"/>
          <ac:spMkLst>
            <pc:docMk/>
            <pc:sldMk cId="2394104757" sldId="288"/>
            <ac:spMk id="3" creationId="{83551C1D-BF97-4851-95B3-00C240653C25}"/>
          </ac:spMkLst>
        </pc:spChg>
      </pc:sldChg>
      <pc:sldChg chg="addSp modSp new mod">
        <pc:chgData name="Peter" userId="2e8d26cd-55d7-4d78-8227-1866407259d9" providerId="ADAL" clId="{9546F1BD-1278-44F0-ACB0-73604D9DAA34}" dt="2022-02-20T16:41:47.540" v="909" actId="1076"/>
        <pc:sldMkLst>
          <pc:docMk/>
          <pc:sldMk cId="3196755954" sldId="289"/>
        </pc:sldMkLst>
        <pc:spChg chg="mod">
          <ac:chgData name="Peter" userId="2e8d26cd-55d7-4d78-8227-1866407259d9" providerId="ADAL" clId="{9546F1BD-1278-44F0-ACB0-73604D9DAA34}" dt="2022-02-20T16:40:53.036" v="865" actId="790"/>
          <ac:spMkLst>
            <pc:docMk/>
            <pc:sldMk cId="3196755954" sldId="289"/>
            <ac:spMk id="2" creationId="{3CD8D665-3F58-4217-A255-9D1B9C793623}"/>
          </ac:spMkLst>
        </pc:spChg>
        <pc:spChg chg="mod">
          <ac:chgData name="Peter" userId="2e8d26cd-55d7-4d78-8227-1866407259d9" providerId="ADAL" clId="{9546F1BD-1278-44F0-ACB0-73604D9DAA34}" dt="2022-02-20T16:41:31.064" v="905" actId="27636"/>
          <ac:spMkLst>
            <pc:docMk/>
            <pc:sldMk cId="3196755954" sldId="289"/>
            <ac:spMk id="3" creationId="{0717B9F3-78C7-4CF6-8C12-435E71C2E3D6}"/>
          </ac:spMkLst>
        </pc:spChg>
        <pc:picChg chg="add mod">
          <ac:chgData name="Peter" userId="2e8d26cd-55d7-4d78-8227-1866407259d9" providerId="ADAL" clId="{9546F1BD-1278-44F0-ACB0-73604D9DAA34}" dt="2022-02-20T16:41:47.540" v="909" actId="1076"/>
          <ac:picMkLst>
            <pc:docMk/>
            <pc:sldMk cId="3196755954" sldId="289"/>
            <ac:picMk id="4" creationId="{440F4CB6-D1B0-4688-9137-9FA5ACBC9844}"/>
          </ac:picMkLst>
        </pc:picChg>
      </pc:sldChg>
      <pc:sldChg chg="addSp delSp modSp new mod">
        <pc:chgData name="Peter" userId="2e8d26cd-55d7-4d78-8227-1866407259d9" providerId="ADAL" clId="{9546F1BD-1278-44F0-ACB0-73604D9DAA34}" dt="2022-02-20T16:42:31.718" v="951" actId="404"/>
        <pc:sldMkLst>
          <pc:docMk/>
          <pc:sldMk cId="2788985166" sldId="290"/>
        </pc:sldMkLst>
        <pc:spChg chg="mod">
          <ac:chgData name="Peter" userId="2e8d26cd-55d7-4d78-8227-1866407259d9" providerId="ADAL" clId="{9546F1BD-1278-44F0-ACB0-73604D9DAA34}" dt="2022-02-20T16:42:01.157" v="936" actId="313"/>
          <ac:spMkLst>
            <pc:docMk/>
            <pc:sldMk cId="2788985166" sldId="290"/>
            <ac:spMk id="2" creationId="{A4739BFE-40B1-4299-9A70-5621BFAA46F9}"/>
          </ac:spMkLst>
        </pc:spChg>
        <pc:spChg chg="del">
          <ac:chgData name="Peter" userId="2e8d26cd-55d7-4d78-8227-1866407259d9" providerId="ADAL" clId="{9546F1BD-1278-44F0-ACB0-73604D9DAA34}" dt="2022-02-20T16:42:06.621" v="937"/>
          <ac:spMkLst>
            <pc:docMk/>
            <pc:sldMk cId="2788985166" sldId="290"/>
            <ac:spMk id="3" creationId="{25655674-0256-45FA-BA22-4C7914A2DB38}"/>
          </ac:spMkLst>
        </pc:spChg>
        <pc:graphicFrameChg chg="add mod modGraphic">
          <ac:chgData name="Peter" userId="2e8d26cd-55d7-4d78-8227-1866407259d9" providerId="ADAL" clId="{9546F1BD-1278-44F0-ACB0-73604D9DAA34}" dt="2022-02-20T16:42:31.718" v="951" actId="404"/>
          <ac:graphicFrameMkLst>
            <pc:docMk/>
            <pc:sldMk cId="2788985166" sldId="290"/>
            <ac:graphicFrameMk id="4" creationId="{272CC1DF-A164-4005-9D85-E4B62E3AB27D}"/>
          </ac:graphicFrameMkLst>
        </pc:graphicFrameChg>
      </pc:sldChg>
      <pc:sldChg chg="addSp delSp modSp new mod">
        <pc:chgData name="Peter" userId="2e8d26cd-55d7-4d78-8227-1866407259d9" providerId="ADAL" clId="{9546F1BD-1278-44F0-ACB0-73604D9DAA34}" dt="2022-02-20T16:46:48.060" v="1003" actId="403"/>
        <pc:sldMkLst>
          <pc:docMk/>
          <pc:sldMk cId="3069159436" sldId="291"/>
        </pc:sldMkLst>
        <pc:spChg chg="del">
          <ac:chgData name="Peter" userId="2e8d26cd-55d7-4d78-8227-1866407259d9" providerId="ADAL" clId="{9546F1BD-1278-44F0-ACB0-73604D9DAA34}" dt="2022-02-20T16:45:20.100" v="953" actId="478"/>
          <ac:spMkLst>
            <pc:docMk/>
            <pc:sldMk cId="3069159436" sldId="291"/>
            <ac:spMk id="2" creationId="{CB3CB7D0-BD5F-4364-92F9-FF396A5E6F78}"/>
          </ac:spMkLst>
        </pc:spChg>
        <pc:spChg chg="del">
          <ac:chgData name="Peter" userId="2e8d26cd-55d7-4d78-8227-1866407259d9" providerId="ADAL" clId="{9546F1BD-1278-44F0-ACB0-73604D9DAA34}" dt="2022-02-20T16:45:22.402" v="955"/>
          <ac:spMkLst>
            <pc:docMk/>
            <pc:sldMk cId="3069159436" sldId="291"/>
            <ac:spMk id="3" creationId="{D293BE39-B727-45D2-B9E1-0FC1EEAF42DC}"/>
          </ac:spMkLst>
        </pc:spChg>
        <pc:spChg chg="add del mod">
          <ac:chgData name="Peter" userId="2e8d26cd-55d7-4d78-8227-1866407259d9" providerId="ADAL" clId="{9546F1BD-1278-44F0-ACB0-73604D9DAA34}" dt="2022-02-20T16:46:12.884" v="981"/>
          <ac:spMkLst>
            <pc:docMk/>
            <pc:sldMk cId="3069159436" sldId="291"/>
            <ac:spMk id="6" creationId="{9793694A-7595-4BB0-8E6D-21E6EB5E5496}"/>
          </ac:spMkLst>
        </pc:spChg>
        <pc:graphicFrameChg chg="add del mod">
          <ac:chgData name="Peter" userId="2e8d26cd-55d7-4d78-8227-1866407259d9" providerId="ADAL" clId="{9546F1BD-1278-44F0-ACB0-73604D9DAA34}" dt="2022-02-20T16:46:11.391" v="979" actId="478"/>
          <ac:graphicFrameMkLst>
            <pc:docMk/>
            <pc:sldMk cId="3069159436" sldId="291"/>
            <ac:graphicFrameMk id="4" creationId="{5C7BC809-9CF8-4136-B1D3-F2F5800F2624}"/>
          </ac:graphicFrameMkLst>
        </pc:graphicFrameChg>
        <pc:graphicFrameChg chg="add mod">
          <ac:chgData name="Peter" userId="2e8d26cd-55d7-4d78-8227-1866407259d9" providerId="ADAL" clId="{9546F1BD-1278-44F0-ACB0-73604D9DAA34}" dt="2022-02-20T16:46:48.060" v="1003" actId="403"/>
          <ac:graphicFrameMkLst>
            <pc:docMk/>
            <pc:sldMk cId="3069159436" sldId="291"/>
            <ac:graphicFrameMk id="7" creationId="{5C7BC809-9CF8-4136-B1D3-F2F5800F2624}"/>
          </ac:graphicFrameMkLst>
        </pc:graphicFrameChg>
      </pc:sldChg>
      <pc:sldChg chg="addSp modSp new mod">
        <pc:chgData name="Peter" userId="2e8d26cd-55d7-4d78-8227-1866407259d9" providerId="ADAL" clId="{9546F1BD-1278-44F0-ACB0-73604D9DAA34}" dt="2022-02-20T16:47:37.914" v="1015" actId="1076"/>
        <pc:sldMkLst>
          <pc:docMk/>
          <pc:sldMk cId="3856249425" sldId="292"/>
        </pc:sldMkLst>
        <pc:spChg chg="mod">
          <ac:chgData name="Peter" userId="2e8d26cd-55d7-4d78-8227-1866407259d9" providerId="ADAL" clId="{9546F1BD-1278-44F0-ACB0-73604D9DAA34}" dt="2022-02-20T16:47:14.696" v="1007"/>
          <ac:spMkLst>
            <pc:docMk/>
            <pc:sldMk cId="3856249425" sldId="292"/>
            <ac:spMk id="2" creationId="{450DA6DA-9DF0-4688-91C4-5965ACD665EF}"/>
          </ac:spMkLst>
        </pc:spChg>
        <pc:spChg chg="mod">
          <ac:chgData name="Peter" userId="2e8d26cd-55d7-4d78-8227-1866407259d9" providerId="ADAL" clId="{9546F1BD-1278-44F0-ACB0-73604D9DAA34}" dt="2022-02-20T16:47:24.446" v="1011" actId="403"/>
          <ac:spMkLst>
            <pc:docMk/>
            <pc:sldMk cId="3856249425" sldId="292"/>
            <ac:spMk id="3" creationId="{8BA9DA3C-9947-4A93-A5C2-9578F261D0F8}"/>
          </ac:spMkLst>
        </pc:spChg>
        <pc:picChg chg="add mod">
          <ac:chgData name="Peter" userId="2e8d26cd-55d7-4d78-8227-1866407259d9" providerId="ADAL" clId="{9546F1BD-1278-44F0-ACB0-73604D9DAA34}" dt="2022-02-20T16:47:37.914" v="1015" actId="1076"/>
          <ac:picMkLst>
            <pc:docMk/>
            <pc:sldMk cId="3856249425" sldId="292"/>
            <ac:picMk id="4" creationId="{E929362A-FB12-4F4C-976C-24F1A36431A4}"/>
          </ac:picMkLst>
        </pc:picChg>
      </pc:sldChg>
      <pc:sldChg chg="addSp modSp new mod">
        <pc:chgData name="Peter" userId="2e8d26cd-55d7-4d78-8227-1866407259d9" providerId="ADAL" clId="{9546F1BD-1278-44F0-ACB0-73604D9DAA34}" dt="2022-02-20T16:48:11.280" v="1026" actId="1076"/>
        <pc:sldMkLst>
          <pc:docMk/>
          <pc:sldMk cId="2155506848" sldId="293"/>
        </pc:sldMkLst>
        <pc:spChg chg="mod">
          <ac:chgData name="Peter" userId="2e8d26cd-55d7-4d78-8227-1866407259d9" providerId="ADAL" clId="{9546F1BD-1278-44F0-ACB0-73604D9DAA34}" dt="2022-02-20T16:47:55.171" v="1020" actId="20577"/>
          <ac:spMkLst>
            <pc:docMk/>
            <pc:sldMk cId="2155506848" sldId="293"/>
            <ac:spMk id="2" creationId="{850B4BA8-A160-46A7-ADDF-5854A7050CC6}"/>
          </ac:spMkLst>
        </pc:spChg>
        <pc:spChg chg="mod">
          <ac:chgData name="Peter" userId="2e8d26cd-55d7-4d78-8227-1866407259d9" providerId="ADAL" clId="{9546F1BD-1278-44F0-ACB0-73604D9DAA34}" dt="2022-02-20T16:47:59.074" v="1021"/>
          <ac:spMkLst>
            <pc:docMk/>
            <pc:sldMk cId="2155506848" sldId="293"/>
            <ac:spMk id="3" creationId="{23814B29-A2C6-435F-A763-2217C3ED2B25}"/>
          </ac:spMkLst>
        </pc:spChg>
        <pc:picChg chg="add mod">
          <ac:chgData name="Peter" userId="2e8d26cd-55d7-4d78-8227-1866407259d9" providerId="ADAL" clId="{9546F1BD-1278-44F0-ACB0-73604D9DAA34}" dt="2022-02-20T16:48:08.464" v="1025" actId="1076"/>
          <ac:picMkLst>
            <pc:docMk/>
            <pc:sldMk cId="2155506848" sldId="293"/>
            <ac:picMk id="4" creationId="{3A2AA4C8-5CF0-46A8-89C4-2642944E6F6C}"/>
          </ac:picMkLst>
        </pc:picChg>
        <pc:picChg chg="add mod">
          <ac:chgData name="Peter" userId="2e8d26cd-55d7-4d78-8227-1866407259d9" providerId="ADAL" clId="{9546F1BD-1278-44F0-ACB0-73604D9DAA34}" dt="2022-02-20T16:48:11.280" v="1026" actId="1076"/>
          <ac:picMkLst>
            <pc:docMk/>
            <pc:sldMk cId="2155506848" sldId="293"/>
            <ac:picMk id="5" creationId="{F2AEBF94-72CB-4B20-8BF1-D4557DB221B4}"/>
          </ac:picMkLst>
        </pc:picChg>
      </pc:sldChg>
      <pc:sldChg chg="modSp new mod">
        <pc:chgData name="Peter" userId="2e8d26cd-55d7-4d78-8227-1866407259d9" providerId="ADAL" clId="{9546F1BD-1278-44F0-ACB0-73604D9DAA34}" dt="2022-02-20T16:48:44.296" v="1035" actId="790"/>
        <pc:sldMkLst>
          <pc:docMk/>
          <pc:sldMk cId="3417177822" sldId="294"/>
        </pc:sldMkLst>
        <pc:spChg chg="mod">
          <ac:chgData name="Peter" userId="2e8d26cd-55d7-4d78-8227-1866407259d9" providerId="ADAL" clId="{9546F1BD-1278-44F0-ACB0-73604D9DAA34}" dt="2022-02-20T16:48:33.276" v="1032" actId="790"/>
          <ac:spMkLst>
            <pc:docMk/>
            <pc:sldMk cId="3417177822" sldId="294"/>
            <ac:spMk id="2" creationId="{16343DBC-EA49-4D79-B8AE-F8B2A6C54D3D}"/>
          </ac:spMkLst>
        </pc:spChg>
        <pc:spChg chg="mod">
          <ac:chgData name="Peter" userId="2e8d26cd-55d7-4d78-8227-1866407259d9" providerId="ADAL" clId="{9546F1BD-1278-44F0-ACB0-73604D9DAA34}" dt="2022-02-20T16:48:44.296" v="1035" actId="790"/>
          <ac:spMkLst>
            <pc:docMk/>
            <pc:sldMk cId="3417177822" sldId="294"/>
            <ac:spMk id="3" creationId="{0169CAF0-2681-46CD-BD73-9F8BC50FCF2D}"/>
          </ac:spMkLst>
        </pc:spChg>
      </pc:sldChg>
      <pc:sldChg chg="modSp new mod">
        <pc:chgData name="Peter" userId="2e8d26cd-55d7-4d78-8227-1866407259d9" providerId="ADAL" clId="{9546F1BD-1278-44F0-ACB0-73604D9DAA34}" dt="2022-02-20T16:49:11.129" v="1041"/>
        <pc:sldMkLst>
          <pc:docMk/>
          <pc:sldMk cId="469735520" sldId="295"/>
        </pc:sldMkLst>
        <pc:spChg chg="mod">
          <ac:chgData name="Peter" userId="2e8d26cd-55d7-4d78-8227-1866407259d9" providerId="ADAL" clId="{9546F1BD-1278-44F0-ACB0-73604D9DAA34}" dt="2022-02-20T16:49:06.444" v="1040" actId="20577"/>
          <ac:spMkLst>
            <pc:docMk/>
            <pc:sldMk cId="469735520" sldId="295"/>
            <ac:spMk id="2" creationId="{EF791522-47DA-4D8A-90E1-FAA8B8231772}"/>
          </ac:spMkLst>
        </pc:spChg>
        <pc:spChg chg="mod">
          <ac:chgData name="Peter" userId="2e8d26cd-55d7-4d78-8227-1866407259d9" providerId="ADAL" clId="{9546F1BD-1278-44F0-ACB0-73604D9DAA34}" dt="2022-02-20T16:49:11.129" v="1041"/>
          <ac:spMkLst>
            <pc:docMk/>
            <pc:sldMk cId="469735520" sldId="295"/>
            <ac:spMk id="3" creationId="{627DB6E5-26EC-4E35-9A58-EEF6132694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Slovakia%20before%201989/Nov&#225;%20polo&#382;ka%20H&#225;rok%20Microsoft%20Exce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Share of KSC votes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Share of votes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1948</c:v>
                </c:pt>
                <c:pt idx="1">
                  <c:v>1954</c:v>
                </c:pt>
                <c:pt idx="2">
                  <c:v>1960</c:v>
                </c:pt>
                <c:pt idx="3">
                  <c:v>1964</c:v>
                </c:pt>
                <c:pt idx="4">
                  <c:v>1971</c:v>
                </c:pt>
                <c:pt idx="5">
                  <c:v>1976</c:v>
                </c:pt>
                <c:pt idx="6">
                  <c:v>1981</c:v>
                </c:pt>
                <c:pt idx="7">
                  <c:v>1986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86.6</c:v>
                </c:pt>
                <c:pt idx="1">
                  <c:v>97.89</c:v>
                </c:pt>
                <c:pt idx="2">
                  <c:v>99.86</c:v>
                </c:pt>
                <c:pt idx="3">
                  <c:v>99.94</c:v>
                </c:pt>
                <c:pt idx="4">
                  <c:v>99.81</c:v>
                </c:pt>
                <c:pt idx="5">
                  <c:v>99.97</c:v>
                </c:pt>
                <c:pt idx="6">
                  <c:v>99.96</c:v>
                </c:pt>
                <c:pt idx="7">
                  <c:v>99.97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C-4D77-ABF2-EB1BAEB57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498400"/>
        <c:axId val="1393499232"/>
      </c:barChart>
      <c:catAx>
        <c:axId val="13934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93499232"/>
        <c:crosses val="autoZero"/>
        <c:auto val="1"/>
        <c:lblAlgn val="ctr"/>
        <c:lblOffset val="100"/>
        <c:noMultiLvlLbl val="0"/>
      </c:catAx>
      <c:valAx>
        <c:axId val="139349923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934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F5D16-3FD1-45F4-99BF-9450272A6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64D4DB-B189-4AF8-8920-2F79CBB86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898C43-728E-4762-A255-24D2AE14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248E1A-0294-4D79-A862-28191A30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24BCEF-A69D-43F3-9C39-64B7F273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23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602D0-7F16-4D93-B1E5-76E70218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83DB0C4-D834-481F-81B0-104F2F10C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C2B366-306D-4129-8FAC-DF408766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5C593B-3CCE-4545-A696-8C72D343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B916D18-9993-4D02-8D04-B2B2A54C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3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EE88296-3427-4ACC-AE0E-65FE71BCA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7A58434-27E3-4370-BA29-081B0800D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F3279D-8E89-46E2-A34B-43D406CA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28D722-E296-4C39-8176-CE291700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4AFA8F-5A86-499B-AB18-B938DEE6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8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2EA94-93DB-4C5B-89F2-35C88F9D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88A099-C9B3-4A88-9497-32A074B98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552854-041D-47F5-BE08-A46FD15F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D71F201-5A90-4A01-865F-F2113FBE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9E0DFE-7AFC-494C-97F2-D807BFCC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87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BC567-E82B-4DFC-A037-057B9804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6EC4D7-4753-4C7E-9F72-AF3FFA3A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318D8C-28CC-4D8B-8272-8AAC37BD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7FADCE-9071-4481-885B-3A41C73D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A256EFD-2042-466B-A68F-A7DC05EE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20E90-FBFD-4273-8F75-67B1F850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E2F874-A81E-4F5D-8463-ABAF3FCB7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9BABB7C-62A6-4C72-B01F-B9EC5BE89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F307100-B5E1-47EE-BC54-FC7B9CE0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FDDD99-800F-4577-AF68-25EA5B25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72C6480-94D1-4892-A835-1887CE6A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96183-41A8-47A2-8654-1FFD4E2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280A63-4862-4778-8484-82697311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7B80B1D-8E2C-4060-AA9A-A4EE4365E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AF7C86-4CD1-4975-88D0-550B41365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845E5E-E7B9-4511-B2DC-CA24621B5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52119D0-3B61-4CC9-AE86-B23C5AEA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0C62EA9-3D25-453F-B097-0EF12C07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5907D8D-0E46-406C-A6E5-6FBE5953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347E1-2B14-4250-A6B9-D75AEDB9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B17DAB-7983-436B-B21D-1940B1E9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80C313A-2A70-4C4F-B3B7-FB501876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3A9A206-5317-4A77-9D4A-00FA3353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A85D14F-F3A1-49F2-84F4-7873ABEB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A2F03C2-B511-4D59-A8B0-1C53891A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C1696C5-02C3-4ADC-8245-C4492473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48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A439D-D0D2-413F-8CBC-6BEE6899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CDC6D2-E2FD-4336-83F3-2B7C4CC2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DBB094-821E-4248-AFCA-041E5C94F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F20236-3282-4204-8E24-7DD03808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B7F56F5-899F-40FB-B8B2-113C823D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DB78D25-5FAA-4DA8-A109-B064CD91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DC306-33BE-484F-AB91-60D66B5C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FC55036-6BFF-45F3-832B-EEFBF6C88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EAE5B1-0A21-43CE-8854-19983F6E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01C8BE4-40C4-469B-9015-45785B92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F788B1-C0AF-4FE9-A731-AA8381B8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828633-A62C-4B83-B997-1C4D6A4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7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80C7DF2-A71B-4CA2-8F68-CC365D0B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CC3EB-3094-47DC-A739-4950BE73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0098E7-3991-4A03-B8BC-1F3BAF064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DD46-9154-4ECF-B37E-1FB1104BC4F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EC0C37-2DA7-4425-BFEC-F6C5EAC5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1433CF-6BE6-4455-98B3-E1572CA3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50E2-3F59-4530-BAA5-C9C1070E4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8C30-8E97-4EA1-95F3-E329A4841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Slovakia Before 1989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43E216-611C-4F5E-A81B-5DA137B7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r>
              <a:rPr lang="en-GB" dirty="0"/>
              <a:t>POLb1135 Slovak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85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12F38-6E2B-4738-A012-E7509DD1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Parties </a:t>
            </a:r>
            <a:r>
              <a:rPr lang="cs-CZ" dirty="0"/>
              <a:t>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F1E31F-2E4E-4726-B4DF-FC91CAFA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 of one party changed </a:t>
            </a:r>
            <a:r>
              <a:rPr lang="sk-SK" dirty="0"/>
              <a:t>to</a:t>
            </a:r>
            <a:r>
              <a:rPr lang="en-US" dirty="0"/>
              <a:t> plurality</a:t>
            </a:r>
          </a:p>
          <a:p>
            <a:endParaRPr lang="en-US" dirty="0"/>
          </a:p>
          <a:p>
            <a:r>
              <a:rPr lang="en-US" b="1" dirty="0"/>
              <a:t>Czech parties:</a:t>
            </a:r>
          </a:p>
          <a:p>
            <a:pPr lvl="1"/>
            <a:r>
              <a:rPr lang="en-US" dirty="0"/>
              <a:t>Changed </a:t>
            </a:r>
            <a:r>
              <a:rPr lang="en-GB" dirty="0"/>
              <a:t>names from „Czech“ to </a:t>
            </a:r>
            <a:r>
              <a:rPr lang="sk-SK" dirty="0"/>
              <a:t>„</a:t>
            </a:r>
            <a:r>
              <a:rPr lang="en-US" dirty="0"/>
              <a:t>Czechoslovak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Only limited success in Slovakia</a:t>
            </a:r>
          </a:p>
          <a:p>
            <a:endParaRPr lang="en-US" dirty="0"/>
          </a:p>
          <a:p>
            <a:r>
              <a:rPr lang="en-US" b="1" dirty="0"/>
              <a:t>Parties of ethnic minorities:</a:t>
            </a:r>
          </a:p>
          <a:p>
            <a:pPr lvl="1"/>
            <a:r>
              <a:rPr lang="en-US" dirty="0"/>
              <a:t>Hungarian and German</a:t>
            </a:r>
          </a:p>
          <a:p>
            <a:pPr lvl="1"/>
            <a:r>
              <a:rPr lang="en-US" dirty="0"/>
              <a:t>Oriented </a:t>
            </a:r>
            <a:r>
              <a:rPr lang="en-GB" dirty="0"/>
              <a:t>towards „their“ minorities</a:t>
            </a:r>
          </a:p>
          <a:p>
            <a:pPr lvl="1"/>
            <a:r>
              <a:rPr lang="en-US" dirty="0"/>
              <a:t>Mostly opposed to the idea of Czechoslovakia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47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18FC2-6691-44E7-80B6-DC776FA1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‘Authentic’</a:t>
            </a:r>
            <a:r>
              <a:rPr lang="sk-SK" dirty="0"/>
              <a:t> </a:t>
            </a:r>
            <a:r>
              <a:rPr lang="en-US" dirty="0"/>
              <a:t>Slovak Parties in C</a:t>
            </a:r>
            <a:r>
              <a:rPr lang="sk-SK" dirty="0"/>
              <a:t>SR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78CC62-924B-4825-AF9A-6C52107A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Parties from the </a:t>
            </a:r>
            <a:r>
              <a:rPr lang="en-US" dirty="0"/>
              <a:t>past as well </a:t>
            </a:r>
            <a:r>
              <a:rPr lang="en-GB" dirty="0"/>
              <a:t>as new parties</a:t>
            </a:r>
          </a:p>
          <a:p>
            <a:endParaRPr lang="en-GB" dirty="0"/>
          </a:p>
          <a:p>
            <a:r>
              <a:rPr lang="en-US" dirty="0"/>
              <a:t>Gained votes </a:t>
            </a:r>
            <a:r>
              <a:rPr lang="en-GB" dirty="0"/>
              <a:t>mostly in Slovakia</a:t>
            </a:r>
          </a:p>
          <a:p>
            <a:endParaRPr lang="en-GB" dirty="0"/>
          </a:p>
          <a:p>
            <a:r>
              <a:rPr lang="en-GB" dirty="0"/>
              <a:t>Parties divided into two groups:</a:t>
            </a:r>
            <a:endParaRPr lang="en-US" dirty="0"/>
          </a:p>
          <a:p>
            <a:pPr lvl="1"/>
            <a:r>
              <a:rPr lang="en-US" dirty="0"/>
              <a:t>Autonomists – seeking Slovak autonomy</a:t>
            </a:r>
          </a:p>
          <a:p>
            <a:pPr lvl="1"/>
            <a:r>
              <a:rPr lang="en-US" dirty="0"/>
              <a:t>Centralists – accepting C</a:t>
            </a:r>
            <a:r>
              <a:rPr lang="sk-SK" dirty="0"/>
              <a:t>SR</a:t>
            </a:r>
          </a:p>
          <a:p>
            <a:pPr lvl="1"/>
            <a:endParaRPr lang="en-GB" dirty="0"/>
          </a:p>
          <a:p>
            <a:r>
              <a:rPr lang="en-GB" dirty="0"/>
              <a:t>The strongest actor – S</a:t>
            </a:r>
            <a:r>
              <a:rPr lang="cs-CZ" dirty="0"/>
              <a:t>L</a:t>
            </a:r>
            <a:r>
              <a:rPr lang="sk-SK" dirty="0"/>
              <a:t>S</a:t>
            </a:r>
            <a:r>
              <a:rPr lang="en-GB" dirty="0"/>
              <a:t> - renamed</a:t>
            </a:r>
            <a:r>
              <a:rPr lang="sk-SK" dirty="0"/>
              <a:t> to </a:t>
            </a:r>
            <a:r>
              <a:rPr lang="sk-SK" b="1" dirty="0"/>
              <a:t>HSLS</a:t>
            </a:r>
            <a:r>
              <a:rPr lang="sk-SK" dirty="0"/>
              <a:t> (Hlinka Slovak </a:t>
            </a:r>
            <a:r>
              <a:rPr lang="en-GB" dirty="0"/>
              <a:t>People</a:t>
            </a:r>
            <a:r>
              <a:rPr lang="en-US" dirty="0"/>
              <a:t>’s Party</a:t>
            </a:r>
            <a:r>
              <a:rPr lang="cs-CZ" dirty="0"/>
              <a:t>)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25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B715-820A-4847-9611-6C231EF9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Hlinka Slovak </a:t>
            </a:r>
            <a:r>
              <a:rPr lang="en-GB" dirty="0"/>
              <a:t>People</a:t>
            </a:r>
            <a:r>
              <a:rPr lang="en-US" dirty="0"/>
              <a:t>’s Party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10DF43-E1F2-4D71-892E-1B9F5C242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 – Andrej Hlinka </a:t>
            </a:r>
            <a:r>
              <a:rPr lang="sk-SK" dirty="0"/>
              <a:t>(</a:t>
            </a:r>
            <a:r>
              <a:rPr lang="en-GB" dirty="0"/>
              <a:t>Catholic</a:t>
            </a:r>
            <a:r>
              <a:rPr lang="en-US" dirty="0"/>
              <a:t> priest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Ideology:</a:t>
            </a:r>
          </a:p>
          <a:p>
            <a:pPr lvl="1"/>
            <a:r>
              <a:rPr lang="en-US" dirty="0"/>
              <a:t>Catholic and conservative values</a:t>
            </a:r>
          </a:p>
          <a:p>
            <a:pPr lvl="1"/>
            <a:r>
              <a:rPr lang="en-US" dirty="0"/>
              <a:t>Never fully accepted liberal democratic ideas</a:t>
            </a:r>
          </a:p>
          <a:p>
            <a:pPr lvl="1"/>
            <a:endParaRPr lang="en-US" dirty="0"/>
          </a:p>
          <a:p>
            <a:r>
              <a:rPr lang="en-US" dirty="0"/>
              <a:t>Highest electoral support in Slovakia</a:t>
            </a:r>
          </a:p>
          <a:p>
            <a:endParaRPr lang="en-US" dirty="0"/>
          </a:p>
          <a:p>
            <a:r>
              <a:rPr lang="en-US" dirty="0"/>
              <a:t>Radicalization in the 30s</a:t>
            </a:r>
          </a:p>
          <a:p>
            <a:endParaRPr lang="cs-CZ" dirty="0"/>
          </a:p>
        </p:txBody>
      </p:sp>
      <p:pic>
        <p:nvPicPr>
          <p:cNvPr id="4" name="Picture 2" descr="http://www3.teraz.sk/usercontent/photos/f/4/1/4-f41219aa3a8625d3f8e439b8f619b64aa8fffbcf.jpg">
            <a:extLst>
              <a:ext uri="{FF2B5EF4-FFF2-40B4-BE49-F238E27FC236}">
                <a16:creationId xmlns:a16="http://schemas.microsoft.com/office/drawing/2014/main" id="{CF52FDBE-C5DB-4C09-9A29-42C28D9F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34" y="365125"/>
            <a:ext cx="3052066" cy="43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9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C6C81-3906-44BC-9097-FD483993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Elections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6CD56CC-A861-4248-9DD5-97BE64FE9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681851"/>
              </p:ext>
            </p:extLst>
          </p:nvPr>
        </p:nvGraphicFramePr>
        <p:xfrm>
          <a:off x="838199" y="1825625"/>
          <a:ext cx="10252294" cy="427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Political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HS</a:t>
                      </a:r>
                      <a:r>
                        <a:rPr lang="cs-CZ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18.1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34.3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28.2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30.1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Agrarians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Communists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Social Democrats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Hungarian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3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Czech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1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A1B2-3E05-4E0C-B4D4-F27464B3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Munich Agreement </a:t>
            </a:r>
            <a:r>
              <a:rPr lang="cs-CZ" dirty="0"/>
              <a:t>(1938)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67B393-F0A8-4351-B5EA-46E0DBAE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Beginning of The Second</a:t>
            </a:r>
            <a:r>
              <a:rPr lang="sk-SK" dirty="0"/>
              <a:t> </a:t>
            </a:r>
            <a:r>
              <a:rPr lang="en-US" dirty="0"/>
              <a:t>C</a:t>
            </a:r>
            <a:r>
              <a:rPr lang="sk-SK" dirty="0"/>
              <a:t>S</a:t>
            </a:r>
            <a:r>
              <a:rPr lang="en-US" dirty="0"/>
              <a:t> Republic</a:t>
            </a:r>
            <a:endParaRPr lang="en-GB" dirty="0"/>
          </a:p>
          <a:p>
            <a:r>
              <a:rPr lang="en-GB" dirty="0"/>
              <a:t>Degeneration of democracy in CSR</a:t>
            </a:r>
            <a:endParaRPr lang="en-US" dirty="0"/>
          </a:p>
          <a:p>
            <a:endParaRPr lang="en-US" dirty="0"/>
          </a:p>
          <a:p>
            <a:r>
              <a:rPr lang="en-US" dirty="0"/>
              <a:t>Czech lands:</a:t>
            </a:r>
          </a:p>
          <a:p>
            <a:pPr lvl="1"/>
            <a:r>
              <a:rPr lang="en-US" dirty="0"/>
              <a:t>Two party system</a:t>
            </a:r>
          </a:p>
          <a:p>
            <a:pPr lvl="1"/>
            <a:r>
              <a:rPr lang="en-US" dirty="0"/>
              <a:t>No real competition</a:t>
            </a:r>
          </a:p>
          <a:p>
            <a:endParaRPr lang="en-US" dirty="0"/>
          </a:p>
          <a:p>
            <a:r>
              <a:rPr lang="en-US" dirty="0"/>
              <a:t>Slovakia:</a:t>
            </a:r>
          </a:p>
          <a:p>
            <a:pPr lvl="1"/>
            <a:r>
              <a:rPr lang="en-US" dirty="0"/>
              <a:t>More straightforward decline of democracy</a:t>
            </a:r>
          </a:p>
          <a:p>
            <a:pPr lvl="1"/>
            <a:r>
              <a:rPr lang="en-US" dirty="0"/>
              <a:t>Hegemony of HS</a:t>
            </a:r>
            <a:r>
              <a:rPr lang="sk-SK" dirty="0"/>
              <a:t>L</a:t>
            </a:r>
            <a:r>
              <a:rPr lang="en-US" dirty="0"/>
              <a:t>S</a:t>
            </a:r>
            <a:endParaRPr lang="en-GB" dirty="0"/>
          </a:p>
          <a:p>
            <a:endParaRPr lang="cs-CZ" dirty="0"/>
          </a:p>
        </p:txBody>
      </p:sp>
      <p:pic>
        <p:nvPicPr>
          <p:cNvPr id="4" name="Picture 4" descr="http://i.dailymail.co.uk/i/pix/2008/09/30/article-1065227-007DAEEB00000258-265_233x330.jpg">
            <a:extLst>
              <a:ext uri="{FF2B5EF4-FFF2-40B4-BE49-F238E27FC236}">
                <a16:creationId xmlns:a16="http://schemas.microsoft.com/office/drawing/2014/main" id="{C765638D-2513-448F-83A2-BA2A3F14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07" y="365125"/>
            <a:ext cx="3192893" cy="45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A1B2-3E05-4E0C-B4D4-F27464B3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Munich Agreement </a:t>
            </a:r>
            <a:r>
              <a:rPr lang="cs-CZ" dirty="0"/>
              <a:t>(1938)</a:t>
            </a:r>
          </a:p>
        </p:txBody>
      </p:sp>
      <p:pic>
        <p:nvPicPr>
          <p:cNvPr id="7" name="Picture 2" descr="http://www.ustrcr.cz/data/images/casopis/bic01-map.jpg">
            <a:extLst>
              <a:ext uri="{FF2B5EF4-FFF2-40B4-BE49-F238E27FC236}">
                <a16:creationId xmlns:a16="http://schemas.microsoft.com/office/drawing/2014/main" id="{E2527544-C617-4552-B68B-1E11CCF8C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82" y="1825625"/>
            <a:ext cx="79658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2CCA5-4CDD-4748-BD3A-6E0620E1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D415D5-111A-4B01-AB6C-A4DE73AF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October 1938</a:t>
            </a:r>
            <a:r>
              <a:rPr lang="en-US" dirty="0"/>
              <a:t> – an official request by HS</a:t>
            </a:r>
            <a:r>
              <a:rPr lang="cs-CZ" dirty="0"/>
              <a:t>L</a:t>
            </a:r>
            <a:r>
              <a:rPr lang="sk-SK" dirty="0"/>
              <a:t>S:</a:t>
            </a:r>
          </a:p>
          <a:p>
            <a:pPr lvl="1"/>
            <a:r>
              <a:rPr lang="en-US" dirty="0"/>
              <a:t>Signed by most Slovak parties</a:t>
            </a:r>
          </a:p>
          <a:p>
            <a:pPr lvl="1"/>
            <a:r>
              <a:rPr lang="en-US" dirty="0"/>
              <a:t>Refused</a:t>
            </a:r>
            <a:r>
              <a:rPr lang="cs-CZ" dirty="0"/>
              <a:t> by </a:t>
            </a:r>
            <a:r>
              <a:rPr lang="en-US" dirty="0"/>
              <a:t>Social democrats and Communists</a:t>
            </a:r>
          </a:p>
          <a:p>
            <a:endParaRPr lang="en-US" dirty="0"/>
          </a:p>
          <a:p>
            <a:r>
              <a:rPr lang="en-US" b="1" dirty="0"/>
              <a:t>November 1938</a:t>
            </a:r>
            <a:r>
              <a:rPr lang="en-US" dirty="0"/>
              <a:t> – Constitutional law granting autonomy to Slovakia:</a:t>
            </a:r>
          </a:p>
          <a:p>
            <a:pPr lvl="1"/>
            <a:r>
              <a:rPr lang="en-US" dirty="0"/>
              <a:t>Slovak Assembly</a:t>
            </a:r>
          </a:p>
          <a:p>
            <a:pPr lvl="1"/>
            <a:r>
              <a:rPr lang="en-US" dirty="0"/>
              <a:t>Slovak Government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15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35B6F-B732-4577-BA8C-1EAF8368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FE62E9-6257-494B-B17E-A53E85DE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Hegemony of HS</a:t>
            </a:r>
            <a:r>
              <a:rPr lang="cs-CZ" dirty="0"/>
              <a:t>L</a:t>
            </a:r>
            <a:r>
              <a:rPr lang="sk-SK" dirty="0"/>
              <a:t>S</a:t>
            </a:r>
          </a:p>
          <a:p>
            <a:endParaRPr lang="sk-SK" dirty="0"/>
          </a:p>
          <a:p>
            <a:r>
              <a:rPr lang="en-US" dirty="0"/>
              <a:t>Other parties:</a:t>
            </a:r>
          </a:p>
          <a:p>
            <a:pPr lvl="1"/>
            <a:r>
              <a:rPr lang="en-US" dirty="0"/>
              <a:t>Forced to merge with HS</a:t>
            </a:r>
            <a:r>
              <a:rPr lang="cs-CZ" dirty="0"/>
              <a:t>L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Social democrats and Communists were abolished</a:t>
            </a:r>
          </a:p>
          <a:p>
            <a:endParaRPr lang="en-US" dirty="0"/>
          </a:p>
          <a:p>
            <a:r>
              <a:rPr lang="en-US" dirty="0"/>
              <a:t>Authoritarian tendencies of HS</a:t>
            </a:r>
            <a:r>
              <a:rPr lang="cs-CZ" dirty="0"/>
              <a:t>L</a:t>
            </a:r>
            <a:r>
              <a:rPr lang="sk-SK" dirty="0"/>
              <a:t>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Democracy refused as </a:t>
            </a:r>
            <a:r>
              <a:rPr lang="sk-SK" dirty="0"/>
              <a:t>„</a:t>
            </a:r>
            <a:r>
              <a:rPr lang="en-US" i="1" dirty="0"/>
              <a:t>complicated</a:t>
            </a:r>
            <a:r>
              <a:rPr lang="sk-SK" dirty="0"/>
              <a:t>“</a:t>
            </a:r>
            <a:r>
              <a:rPr lang="en-US" dirty="0"/>
              <a:t> 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03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DC07-6EE5-40AE-9EEF-B21EFA15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Elections to Slovak Assembly</a:t>
            </a:r>
            <a:r>
              <a:rPr lang="cs-CZ" sz="4400" dirty="0"/>
              <a:t> (1938)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3B4BD5-ACC1-449E-9A87-C11864047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</a:t>
            </a:r>
            <a:r>
              <a:rPr lang="cs-CZ" i="1" dirty="0"/>
              <a:t>T</a:t>
            </a:r>
            <a:r>
              <a:rPr lang="en-US" i="1" dirty="0"/>
              <a:t>he one and only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clear sign of </a:t>
            </a:r>
            <a:r>
              <a:rPr lang="en-US" b="1" dirty="0"/>
              <a:t>non-democratic</a:t>
            </a:r>
            <a:r>
              <a:rPr lang="en-US" dirty="0"/>
              <a:t> tendencies:</a:t>
            </a:r>
          </a:p>
          <a:p>
            <a:pPr lvl="1"/>
            <a:r>
              <a:rPr lang="en-US" dirty="0"/>
              <a:t>Single candidate list</a:t>
            </a:r>
          </a:p>
          <a:p>
            <a:pPr lvl="1"/>
            <a:r>
              <a:rPr lang="en-US" dirty="0"/>
              <a:t>Separate electoral rooms for different ethnic groups</a:t>
            </a:r>
          </a:p>
          <a:p>
            <a:pPr lvl="1"/>
            <a:r>
              <a:rPr lang="en-US" dirty="0"/>
              <a:t>Manipulative techniques</a:t>
            </a:r>
          </a:p>
          <a:p>
            <a:pPr lvl="1"/>
            <a:r>
              <a:rPr lang="en-US" dirty="0"/>
              <a:t>Violation of secret vote</a:t>
            </a:r>
          </a:p>
          <a:p>
            <a:pPr lvl="1"/>
            <a:r>
              <a:rPr lang="en-GB" dirty="0"/>
              <a:t>Planned sanctions on people casting blank list</a:t>
            </a:r>
            <a:r>
              <a:rPr lang="cs-CZ" dirty="0"/>
              <a:t>s</a:t>
            </a:r>
            <a:endParaRPr lang="sk-SK" dirty="0"/>
          </a:p>
          <a:p>
            <a:endParaRPr lang="en-GB" dirty="0"/>
          </a:p>
          <a:p>
            <a:r>
              <a:rPr lang="en-GB" dirty="0"/>
              <a:t>Results – HSLS receives </a:t>
            </a:r>
            <a:r>
              <a:rPr lang="en-GB" b="1" dirty="0"/>
              <a:t>97.3</a:t>
            </a:r>
            <a:r>
              <a:rPr lang="en-GB" dirty="0"/>
              <a:t> per cent of votes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8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4FA3B-A3A9-43AD-A96C-8C0FC563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Wartime Slovak State (1939-1945)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397CE7-D9E4-4D43-AFEA-2DEFA688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Satellite of the Third Reich</a:t>
            </a:r>
          </a:p>
          <a:p>
            <a:endParaRPr lang="en-GB" dirty="0"/>
          </a:p>
          <a:p>
            <a:r>
              <a:rPr lang="en-GB" dirty="0"/>
              <a:t>Non-democratic regime</a:t>
            </a:r>
          </a:p>
          <a:p>
            <a:endParaRPr lang="en-GB" dirty="0"/>
          </a:p>
          <a:p>
            <a:r>
              <a:rPr lang="en-GB" dirty="0"/>
              <a:t>President – </a:t>
            </a:r>
            <a:r>
              <a:rPr lang="sk-SK" dirty="0"/>
              <a:t>„</a:t>
            </a:r>
            <a:r>
              <a:rPr lang="en-GB" dirty="0"/>
              <a:t>doctor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Jozef</a:t>
            </a:r>
            <a:r>
              <a:rPr lang="en-US" dirty="0"/>
              <a:t> Tiso</a:t>
            </a:r>
            <a:endParaRPr lang="en-GB" dirty="0"/>
          </a:p>
          <a:p>
            <a:endParaRPr lang="cs-CZ" dirty="0"/>
          </a:p>
        </p:txBody>
      </p:sp>
      <p:pic>
        <p:nvPicPr>
          <p:cNvPr id="4" name="Picture 2" descr="http://blog.idnes.cz/blog/3911/216404/_tiso.jpg">
            <a:extLst>
              <a:ext uri="{FF2B5EF4-FFF2-40B4-BE49-F238E27FC236}">
                <a16:creationId xmlns:a16="http://schemas.microsoft.com/office/drawing/2014/main" id="{36E8519D-9335-41BD-8352-465A76B6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84" y="1690688"/>
            <a:ext cx="2915816" cy="42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EEDF5-F5EE-449C-953C-C550594C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1989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740DE-BDCE-41AB-950E-A09B9A987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10" y="1825625"/>
            <a:ext cx="653978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4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E008B-AB74-42D5-B2FD-B5DFD05A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Wartime Slovak State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2F27BF-A04C-4AF3-9D0C-C10FC2DD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dominance of executive power</a:t>
            </a:r>
          </a:p>
          <a:p>
            <a:endParaRPr lang="sk-SK" dirty="0"/>
          </a:p>
          <a:p>
            <a:r>
              <a:rPr lang="en-GB" dirty="0"/>
              <a:t>Overlap of state and the party – Tiso as president and leader of HS</a:t>
            </a:r>
            <a:r>
              <a:rPr lang="cs-CZ" dirty="0"/>
              <a:t>L</a:t>
            </a:r>
            <a:r>
              <a:rPr lang="en-GB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Parliament </a:t>
            </a:r>
            <a:r>
              <a:rPr lang="sk-SK" dirty="0"/>
              <a:t>(</a:t>
            </a:r>
            <a:r>
              <a:rPr lang="en-GB" dirty="0"/>
              <a:t>Assembly</a:t>
            </a:r>
            <a:r>
              <a:rPr lang="sk-SK" dirty="0"/>
              <a:t>)</a:t>
            </a:r>
            <a:r>
              <a:rPr lang="en-US" dirty="0"/>
              <a:t> without any real power</a:t>
            </a:r>
            <a:endParaRPr lang="sk-SK" dirty="0"/>
          </a:p>
          <a:p>
            <a:endParaRPr lang="sk-SK" dirty="0"/>
          </a:p>
          <a:p>
            <a:r>
              <a:rPr lang="en-GB" dirty="0"/>
              <a:t>Para-military forces</a:t>
            </a:r>
            <a:r>
              <a:rPr lang="en-US" dirty="0"/>
              <a:t> – the Hlinka guard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35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75AA4-D161-492F-97F5-7E3FA11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Wartime Slovak State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41E996-2D7D-4F7B-94EF-E579EEFC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wings of HS</a:t>
            </a:r>
            <a:r>
              <a:rPr lang="sk-SK" dirty="0"/>
              <a:t>L</a:t>
            </a:r>
            <a:r>
              <a:rPr lang="en-US" dirty="0"/>
              <a:t>S: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b="1" dirty="0"/>
              <a:t>Conservative</a:t>
            </a:r>
            <a:r>
              <a:rPr lang="en-US" dirty="0"/>
              <a:t> </a:t>
            </a:r>
            <a:r>
              <a:rPr lang="en-US" b="1" dirty="0"/>
              <a:t>and more moderate</a:t>
            </a:r>
            <a:r>
              <a:rPr lang="en-US" dirty="0"/>
              <a:t> (Tiso):</a:t>
            </a:r>
          </a:p>
          <a:p>
            <a:pPr lvl="1"/>
            <a:r>
              <a:rPr lang="en-US" dirty="0"/>
              <a:t>Catholic and corporatist ideas</a:t>
            </a:r>
          </a:p>
          <a:p>
            <a:pPr lvl="1"/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2. </a:t>
            </a:r>
            <a:r>
              <a:rPr lang="en-US" sz="2800" b="1" dirty="0"/>
              <a:t>Radical</a:t>
            </a:r>
            <a:r>
              <a:rPr lang="en-US" sz="2800" dirty="0"/>
              <a:t> (</a:t>
            </a:r>
            <a:r>
              <a:rPr lang="en-US" sz="2800" dirty="0" err="1"/>
              <a:t>Tuka</a:t>
            </a:r>
            <a:r>
              <a:rPr lang="en-US" sz="2800" dirty="0"/>
              <a:t>, Mach):</a:t>
            </a:r>
          </a:p>
          <a:p>
            <a:pPr lvl="1"/>
            <a:r>
              <a:rPr lang="en-US" dirty="0"/>
              <a:t>Inspiration in Nazi Germany</a:t>
            </a:r>
          </a:p>
          <a:p>
            <a:pPr lvl="1"/>
            <a:r>
              <a:rPr lang="en-US" dirty="0"/>
              <a:t>Connection with Hlinka Guard</a:t>
            </a:r>
            <a:endParaRPr lang="sk-SK" dirty="0"/>
          </a:p>
          <a:p>
            <a:endParaRPr lang="cs-CZ" dirty="0"/>
          </a:p>
        </p:txBody>
      </p:sp>
      <p:pic>
        <p:nvPicPr>
          <p:cNvPr id="4" name="Picture 2" descr="http://upload.wikimedia.org/wikipedia/commons/thumb/f/fb/Vojtech_Tuka_in_uniform.jpg/220px-Vojtech_Tuka_in_uniform.jpg">
            <a:extLst>
              <a:ext uri="{FF2B5EF4-FFF2-40B4-BE49-F238E27FC236}">
                <a16:creationId xmlns:a16="http://schemas.microsoft.com/office/drawing/2014/main" id="{1D506F3E-B589-4E25-B0BC-4D296A19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59" y="144182"/>
            <a:ext cx="2216868" cy="30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lfar.files.wordpress.com/2010/07/mach.jpg">
            <a:extLst>
              <a:ext uri="{FF2B5EF4-FFF2-40B4-BE49-F238E27FC236}">
                <a16:creationId xmlns:a16="http://schemas.microsoft.com/office/drawing/2014/main" id="{5C636F17-73CF-4E8A-BCC2-93FF669B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97" y="3424931"/>
            <a:ext cx="2213430" cy="27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7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C8226-5B3D-4B99-8B03-42937365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1939 - 1940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A2609A-37BA-44B8-9A6E-A4FC8149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Authoritarian regime</a:t>
            </a:r>
          </a:p>
          <a:p>
            <a:endParaRPr lang="cs-CZ" dirty="0"/>
          </a:p>
          <a:p>
            <a:r>
              <a:rPr lang="en-US" dirty="0"/>
              <a:t>Catholic, conservative, corporatist values</a:t>
            </a:r>
          </a:p>
          <a:p>
            <a:endParaRPr lang="cs-CZ" dirty="0"/>
          </a:p>
          <a:p>
            <a:r>
              <a:rPr lang="en-US" dirty="0"/>
              <a:t>Weaker position of HSL</a:t>
            </a:r>
            <a:r>
              <a:rPr lang="cs-CZ" dirty="0"/>
              <a:t>S</a:t>
            </a:r>
            <a:r>
              <a:rPr lang="en-US" dirty="0"/>
              <a:t>’s radicals</a:t>
            </a:r>
          </a:p>
          <a:p>
            <a:endParaRPr lang="en-US" dirty="0"/>
          </a:p>
          <a:p>
            <a:r>
              <a:rPr lang="en-US" dirty="0"/>
              <a:t>Depicted (even now by some parties) as </a:t>
            </a:r>
            <a:r>
              <a:rPr lang="sk-SK" i="1" dirty="0"/>
              <a:t>„T</a:t>
            </a:r>
            <a:r>
              <a:rPr lang="en-US" i="1" dirty="0"/>
              <a:t>he smiling Slovakia</a:t>
            </a:r>
            <a:r>
              <a:rPr lang="sk-SK" i="1" dirty="0"/>
              <a:t>“</a:t>
            </a:r>
            <a:r>
              <a:rPr lang="en-US" i="1" dirty="0"/>
              <a:t> </a:t>
            </a:r>
            <a:r>
              <a:rPr lang="en-US" dirty="0"/>
              <a:t>despite the nature of the regime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Reaction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/>
              <a:t>Hitler’s request for </a:t>
            </a:r>
            <a:r>
              <a:rPr lang="sk-SK" dirty="0"/>
              <a:t>a </a:t>
            </a:r>
            <a:r>
              <a:rPr lang="en-US" dirty="0"/>
              <a:t>change</a:t>
            </a:r>
          </a:p>
          <a:p>
            <a:endParaRPr lang="cs-CZ" dirty="0"/>
          </a:p>
        </p:txBody>
      </p:sp>
      <p:pic>
        <p:nvPicPr>
          <p:cNvPr id="4" name="Picture 2" descr="http://www.confectionerynews.com/var/plain_site/storage/images/publications/food-beverage-nutrition/confectionerynews.com/r-d/sweet-alternatives-better-sugar-understanding-is-needed-for-sugar-free-chocolate-success-say-researchers/8262957-1-eng-GB/Sweet-alternatives-Better-sugar-understanding-is-needed-for-sugar-free-chocolate-success-say-researchers_strict_xxl.jpg">
            <a:extLst>
              <a:ext uri="{FF2B5EF4-FFF2-40B4-BE49-F238E27FC236}">
                <a16:creationId xmlns:a16="http://schemas.microsoft.com/office/drawing/2014/main" id="{C566CD75-BA1D-4E50-B92B-9CAC57CB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85" y="285253"/>
            <a:ext cx="4998922" cy="28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98C8E-143A-44E2-B48A-3C4390E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1940 - 1942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8E8455-B9D6-424F-9AD8-7FEE5DE7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Radical wing of HSLS gained power</a:t>
            </a:r>
          </a:p>
          <a:p>
            <a:endParaRPr lang="en-US" dirty="0"/>
          </a:p>
          <a:p>
            <a:r>
              <a:rPr lang="en-US" dirty="0"/>
              <a:t>Conservative wing led by Tiso overpowered them but only by applying their techniques</a:t>
            </a:r>
          </a:p>
          <a:p>
            <a:endParaRPr lang="en-US" dirty="0"/>
          </a:p>
          <a:p>
            <a:r>
              <a:rPr lang="en-US" dirty="0"/>
              <a:t>Tiso gained the title „</a:t>
            </a:r>
            <a:r>
              <a:rPr lang="en-US" b="1" dirty="0"/>
              <a:t>Leader</a:t>
            </a:r>
            <a:r>
              <a:rPr lang="en-US" dirty="0"/>
              <a:t>“ („</a:t>
            </a:r>
            <a:r>
              <a:rPr lang="en-US" dirty="0" err="1"/>
              <a:t>Vodca</a:t>
            </a:r>
            <a:r>
              <a:rPr lang="en-US" dirty="0"/>
              <a:t>“; equivalent to German „Führer“ used by Hitler)</a:t>
            </a:r>
          </a:p>
          <a:p>
            <a:endParaRPr lang="en-US" dirty="0"/>
          </a:p>
          <a:p>
            <a:r>
              <a:rPr lang="en-US" dirty="0"/>
              <a:t>Antisemitic laws, deportation of Jews (58 thousand in 1942) – 2/3 of Jews living in Slovakia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84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čalo sa to vyháňaním z kaviarní, skončilo deportáciami - Domáce - Správy  - Pravda">
            <a:extLst>
              <a:ext uri="{FF2B5EF4-FFF2-40B4-BE49-F238E27FC236}">
                <a16:creationId xmlns:a16="http://schemas.microsoft.com/office/drawing/2014/main" id="{7E7CCEBF-2BEE-4692-8CE4-F1B296E9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82" y="321734"/>
            <a:ext cx="5187803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vý transport Židov zo Slovenska - Podtatranské osvetové stredisko">
            <a:extLst>
              <a:ext uri="{FF2B5EF4-FFF2-40B4-BE49-F238E27FC236}">
                <a16:creationId xmlns:a16="http://schemas.microsoft.com/office/drawing/2014/main" id="{1280E80E-4DA3-4097-B1E8-8E86DB1B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824271"/>
            <a:ext cx="5426764" cy="23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V POPRADE SA BUDE SPOMÍNAŤ NA PRVÝ TRANSPORT | UZZNO">
            <a:extLst>
              <a:ext uri="{FF2B5EF4-FFF2-40B4-BE49-F238E27FC236}">
                <a16:creationId xmlns:a16="http://schemas.microsoft.com/office/drawing/2014/main" id="{861F4C7C-F805-4E8F-BD3A-98CC0DB8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314875"/>
            <a:ext cx="5426764" cy="40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5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 býva vlastizradca. Opozícia hecuje davy proti koaličným poslancom -  Ekonomický Týdeník">
            <a:extLst>
              <a:ext uri="{FF2B5EF4-FFF2-40B4-BE49-F238E27FC236}">
                <a16:creationId xmlns:a16="http://schemas.microsoft.com/office/drawing/2014/main" id="{4B40D898-8D09-4802-B5E4-28A7B7B5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147" y="1123527"/>
            <a:ext cx="3442088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úchali mu na dvere a rozvešali plagáty s „vlastizradcom“. Polícia príjme  bezpečnostné opatrenia proti agresorom">
            <a:extLst>
              <a:ext uri="{FF2B5EF4-FFF2-40B4-BE49-F238E27FC236}">
                <a16:creationId xmlns:a16="http://schemas.microsoft.com/office/drawing/2014/main" id="{52EC26DE-C40F-474B-BD57-F7D52643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435470"/>
            <a:ext cx="3537345" cy="19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ay be an image of text">
            <a:extLst>
              <a:ext uri="{FF2B5EF4-FFF2-40B4-BE49-F238E27FC236}">
                <a16:creationId xmlns:a16="http://schemas.microsoft.com/office/drawing/2014/main" id="{16E3881D-4E11-4946-8233-8A6C71B5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1667368"/>
            <a:ext cx="3517120" cy="35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7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A1BBF-3FCF-44F9-80B8-7FEEECAB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erosion after 1942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CBF36A-DF1F-49A6-B90F-804D94D2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Main reasons:</a:t>
            </a:r>
            <a:endParaRPr lang="cs-CZ" sz="2800" dirty="0"/>
          </a:p>
          <a:p>
            <a:pPr lvl="1"/>
            <a:r>
              <a:rPr lang="en-US" sz="2600" dirty="0"/>
              <a:t>Turnover in the Second World War</a:t>
            </a:r>
          </a:p>
          <a:p>
            <a:pPr lvl="1"/>
            <a:r>
              <a:rPr lang="en-US" sz="2600" dirty="0"/>
              <a:t>Lower trust of the society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900" dirty="0"/>
          </a:p>
          <a:p>
            <a:r>
              <a:rPr lang="en-US" sz="2800" dirty="0"/>
              <a:t>1944 – Slovak National Uprising – suppressed by German forces</a:t>
            </a:r>
          </a:p>
          <a:p>
            <a:endParaRPr lang="en-US" dirty="0"/>
          </a:p>
          <a:p>
            <a:r>
              <a:rPr lang="en-US" sz="2800" dirty="0"/>
              <a:t>1944-1945:</a:t>
            </a:r>
          </a:p>
          <a:p>
            <a:pPr lvl="1"/>
            <a:r>
              <a:rPr lang="en-US" sz="2600" dirty="0"/>
              <a:t>Slovakia under total control of Germany</a:t>
            </a:r>
          </a:p>
          <a:p>
            <a:pPr lvl="1"/>
            <a:r>
              <a:rPr lang="en-US" sz="2600" dirty="0"/>
              <a:t>Terror, revenge on partisans, restoration of deportation of Jews</a:t>
            </a:r>
            <a:endParaRPr lang="en-GB" sz="2600" dirty="0"/>
          </a:p>
          <a:p>
            <a:endParaRPr lang="cs-CZ" dirty="0"/>
          </a:p>
        </p:txBody>
      </p:sp>
      <p:pic>
        <p:nvPicPr>
          <p:cNvPr id="4" name="Picture 2" descr="http://lh5.ggpht.com/-YN2H2GwrjdE/S4Vqye0WNVI/AAAAAAAADHE/hRi6uP4Ldds/11.jpg">
            <a:extLst>
              <a:ext uri="{FF2B5EF4-FFF2-40B4-BE49-F238E27FC236}">
                <a16:creationId xmlns:a16="http://schemas.microsoft.com/office/drawing/2014/main" id="{01F59AB5-C223-4983-B555-944EEB41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730" y="525536"/>
            <a:ext cx="4025070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816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C8631-F7EE-4632-BF6D-12CC8FC2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World War II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F6C463-7B9B-4E45-BD4C-5836C411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Third Czechoslovak Republic</a:t>
            </a:r>
            <a:r>
              <a:rPr lang="sk-SK" dirty="0"/>
              <a:t> (</a:t>
            </a:r>
            <a:r>
              <a:rPr lang="en-US" dirty="0"/>
              <a:t>1945-1948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a fiction of a democratic system</a:t>
            </a:r>
          </a:p>
          <a:p>
            <a:endParaRPr lang="en-US" dirty="0"/>
          </a:p>
          <a:p>
            <a:r>
              <a:rPr lang="en-US" dirty="0"/>
              <a:t>Problematic features:</a:t>
            </a:r>
          </a:p>
          <a:p>
            <a:pPr lvl="1"/>
            <a:r>
              <a:rPr lang="en-US" dirty="0"/>
              <a:t>Dominance of the executive power (decrees)</a:t>
            </a:r>
          </a:p>
          <a:p>
            <a:pPr lvl="1"/>
            <a:r>
              <a:rPr lang="en-US" dirty="0"/>
              <a:t>Retribution justice</a:t>
            </a:r>
          </a:p>
          <a:p>
            <a:pPr lvl="1"/>
            <a:r>
              <a:rPr lang="en-US" dirty="0"/>
              <a:t>Limited plurality of the party system - only a few parties were </a:t>
            </a:r>
            <a:r>
              <a:rPr lang="en-US" b="1" dirty="0"/>
              <a:t>allowed</a:t>
            </a:r>
            <a:r>
              <a:rPr lang="en-US" dirty="0"/>
              <a:t> to exist</a:t>
            </a:r>
            <a:r>
              <a:rPr lang="sk-SK" dirty="0"/>
              <a:t> (no </a:t>
            </a:r>
            <a:r>
              <a:rPr lang="en-GB" dirty="0"/>
              <a:t>German or Hungarian </a:t>
            </a:r>
            <a:r>
              <a:rPr lang="sk-SK" dirty="0"/>
              <a:t>party)</a:t>
            </a:r>
            <a:endParaRPr lang="en-US" dirty="0"/>
          </a:p>
          <a:p>
            <a:pPr lvl="1"/>
            <a:r>
              <a:rPr lang="en-US" dirty="0"/>
              <a:t>Limited political competition among parties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19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761F5-B075-45A0-9E9D-BA3D2B63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Party </a:t>
            </a:r>
            <a:r>
              <a:rPr lang="en-GB" dirty="0"/>
              <a:t>System</a:t>
            </a:r>
            <a:r>
              <a:rPr lang="cs-CZ" dirty="0"/>
              <a:t> in 1945-1948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06C4B5-EBBB-470B-8760-FE592C1F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front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Umbrella organization with parties as members</a:t>
            </a:r>
          </a:p>
          <a:p>
            <a:pPr lvl="1"/>
            <a:r>
              <a:rPr lang="en-US" dirty="0"/>
              <a:t>Decided which parties may exist</a:t>
            </a:r>
          </a:p>
          <a:p>
            <a:pPr lvl="1"/>
            <a:r>
              <a:rPr lang="en-US" dirty="0"/>
              <a:t>All parties had to follow the same political program </a:t>
            </a:r>
            <a:r>
              <a:rPr lang="sk-SK" dirty="0"/>
              <a:t>(</a:t>
            </a:r>
            <a:r>
              <a:rPr lang="en-US" dirty="0"/>
              <a:t>nationalization of property, pro-USSR foreign policy</a:t>
            </a:r>
            <a:r>
              <a:rPr lang="sk-SK" dirty="0"/>
              <a:t>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Slovak parties:</a:t>
            </a:r>
          </a:p>
          <a:p>
            <a:pPr lvl="1"/>
            <a:r>
              <a:rPr lang="en-US" dirty="0"/>
              <a:t>Communist party of Slovakia </a:t>
            </a:r>
            <a:r>
              <a:rPr lang="sk-SK" dirty="0"/>
              <a:t>(</a:t>
            </a:r>
            <a:r>
              <a:rPr lang="sk-SK" b="1" dirty="0"/>
              <a:t>KSS</a:t>
            </a:r>
            <a:r>
              <a:rPr lang="sk-SK" dirty="0"/>
              <a:t>)</a:t>
            </a:r>
            <a:endParaRPr lang="en-US" dirty="0"/>
          </a:p>
          <a:p>
            <a:pPr lvl="1"/>
            <a:r>
              <a:rPr lang="en-US" dirty="0"/>
              <a:t>Democratic Party </a:t>
            </a:r>
            <a:r>
              <a:rPr lang="sk-SK" dirty="0"/>
              <a:t>(</a:t>
            </a:r>
            <a:r>
              <a:rPr lang="sk-SK" b="1" dirty="0"/>
              <a:t>DS</a:t>
            </a:r>
            <a:r>
              <a:rPr lang="sk-SK" dirty="0"/>
              <a:t>)</a:t>
            </a:r>
            <a:endParaRPr lang="en-US" dirty="0"/>
          </a:p>
          <a:p>
            <a:pPr lvl="1"/>
            <a:r>
              <a:rPr lang="en-US" dirty="0"/>
              <a:t>Two other marginal parties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16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8C14C-9FE8-44C1-927A-B9D2E8EF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Democratic</a:t>
            </a:r>
            <a:r>
              <a:rPr lang="cs-CZ" dirty="0"/>
              <a:t> party (DS)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12CD57-2A71-4E47-BD4A-0821A4D6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Created </a:t>
            </a:r>
            <a:r>
              <a:rPr lang="en-US" dirty="0"/>
              <a:t>by members of several former parties (SNS, Agrarians</a:t>
            </a:r>
            <a:r>
              <a:rPr lang="sk-SK" dirty="0"/>
              <a:t> etc.)</a:t>
            </a:r>
          </a:p>
          <a:p>
            <a:endParaRPr lang="sk-SK" dirty="0"/>
          </a:p>
          <a:p>
            <a:r>
              <a:rPr lang="en-US" dirty="0"/>
              <a:t>Civic and non-socialist party</a:t>
            </a:r>
            <a:endParaRPr lang="sk-SK" dirty="0"/>
          </a:p>
          <a:p>
            <a:endParaRPr lang="sk-SK" dirty="0"/>
          </a:p>
          <a:p>
            <a:r>
              <a:rPr lang="en-US" dirty="0"/>
              <a:t>Protestant party vs. Catholic nation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Catholics added on candidate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lists (two thirds)</a:t>
            </a:r>
          </a:p>
          <a:p>
            <a:pPr marL="0" indent="0">
              <a:buNone/>
            </a:pPr>
            <a:endParaRPr lang="sk-SK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Ideas about the position </a:t>
            </a:r>
            <a:r>
              <a:rPr lang="sk-SK" dirty="0">
                <a:sym typeface="Wingdings" pitchFamily="2" charset="2"/>
              </a:rPr>
              <a:t>of Slovakia  </a:t>
            </a:r>
            <a:r>
              <a:rPr lang="en-GB" dirty="0">
                <a:sym typeface="Wingdings" pitchFamily="2" charset="2"/>
              </a:rPr>
              <a:t>Czech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parties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including</a:t>
            </a:r>
            <a:r>
              <a:rPr lang="sk-SK" dirty="0">
                <a:sym typeface="Wingdings" pitchFamily="2" charset="2"/>
              </a:rPr>
              <a:t> Slovak </a:t>
            </a:r>
            <a:r>
              <a:rPr lang="en-GB" dirty="0">
                <a:sym typeface="Wingdings" pitchFamily="2" charset="2"/>
              </a:rPr>
              <a:t>communists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diminished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the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influence</a:t>
            </a:r>
            <a:r>
              <a:rPr lang="sk-SK" dirty="0">
                <a:sym typeface="Wingdings" pitchFamily="2" charset="2"/>
              </a:rPr>
              <a:t> of Slovak </a:t>
            </a:r>
            <a:r>
              <a:rPr lang="en-GB" dirty="0">
                <a:sym typeface="Wingdings" pitchFamily="2" charset="2"/>
              </a:rPr>
              <a:t>political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institutions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27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8044D-FD0E-4E99-A5AC-016EA171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Rule (Since 10th Century)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6BDAB7-D88C-4414-9E26-EF9A11BD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1867 – dualization of Austria-Hungary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negative stance against minorities</a:t>
            </a:r>
          </a:p>
          <a:p>
            <a:endParaRPr lang="en-GB" dirty="0"/>
          </a:p>
          <a:p>
            <a:r>
              <a:rPr lang="en-GB" dirty="0"/>
              <a:t>National oppression:</a:t>
            </a:r>
          </a:p>
          <a:p>
            <a:pPr lvl="1"/>
            <a:r>
              <a:rPr lang="en-GB" dirty="0"/>
              <a:t>Press legislation</a:t>
            </a:r>
          </a:p>
          <a:p>
            <a:pPr lvl="1"/>
            <a:r>
              <a:rPr lang="en-GB" dirty="0"/>
              <a:t>Abolishment of Slovak high schools</a:t>
            </a:r>
          </a:p>
          <a:p>
            <a:pPr lvl="1"/>
            <a:r>
              <a:rPr lang="en-GB" dirty="0"/>
              <a:t>1875 - dissolution of </a:t>
            </a:r>
            <a:r>
              <a:rPr lang="en-GB" b="1" dirty="0"/>
              <a:t>Slovak Motherland</a:t>
            </a:r>
            <a:r>
              <a:rPr lang="en-GB" dirty="0"/>
              <a:t> („</a:t>
            </a:r>
            <a:r>
              <a:rPr lang="en-GB" dirty="0" err="1"/>
              <a:t>Matica</a:t>
            </a:r>
            <a:r>
              <a:rPr lang="en-GB" dirty="0"/>
              <a:t> </a:t>
            </a:r>
            <a:r>
              <a:rPr lang="en-GB" dirty="0" err="1"/>
              <a:t>Slovenská</a:t>
            </a:r>
            <a:r>
              <a:rPr lang="en-GB" dirty="0"/>
              <a:t>“)</a:t>
            </a:r>
          </a:p>
          <a:p>
            <a:endParaRPr lang="en-GB" dirty="0"/>
          </a:p>
          <a:p>
            <a:r>
              <a:rPr lang="en-GB" dirty="0"/>
              <a:t>Aim – creation of one nation without ethnic fragmentation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174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20A99-56AF-4BE5-A815-60D6D9C8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Elections</a:t>
            </a:r>
            <a:r>
              <a:rPr lang="cs-CZ" dirty="0"/>
              <a:t> 1946</a:t>
            </a:r>
            <a:r>
              <a:rPr lang="en-GB" dirty="0"/>
              <a:t> – free and fair?</a:t>
            </a:r>
            <a:endParaRPr lang="cs-CZ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F90D9B3-4BF9-4046-8403-60484EB5D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30795"/>
              </p:ext>
            </p:extLst>
          </p:nvPr>
        </p:nvGraphicFramePr>
        <p:xfrm>
          <a:off x="838200" y="1825625"/>
          <a:ext cx="10515600" cy="4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75">
                <a:tc gridSpan="3"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Czech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Slovakia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.0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CSL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CSSD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34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9B1ED-CDD2-456A-BB21-D72E382B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</a:t>
            </a:r>
            <a:r>
              <a:rPr lang="cs-CZ" dirty="0"/>
              <a:t> 1946 </a:t>
            </a:r>
            <a:r>
              <a:rPr lang="en-GB" dirty="0"/>
              <a:t>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551C1D-BF97-4851-95B3-00C240653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power of communists</a:t>
            </a:r>
          </a:p>
          <a:p>
            <a:endParaRPr lang="en-US" dirty="0"/>
          </a:p>
          <a:p>
            <a:r>
              <a:rPr lang="en-US" dirty="0"/>
              <a:t>Infiltration of the state’s power components – army, police, secret service, trade unions</a:t>
            </a:r>
          </a:p>
          <a:p>
            <a:endParaRPr lang="en-US" dirty="0"/>
          </a:p>
          <a:p>
            <a:r>
              <a:rPr lang="en-US" dirty="0"/>
              <a:t>These trends were more straightforward in the Czech part of the state</a:t>
            </a:r>
          </a:p>
          <a:p>
            <a:endParaRPr lang="en-US" dirty="0"/>
          </a:p>
          <a:p>
            <a:r>
              <a:rPr lang="en-US" dirty="0"/>
              <a:t>February 1948 – end of this time period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104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8D665-3F58-4217-A255-9D1B9C7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Communist</a:t>
            </a:r>
            <a:r>
              <a:rPr lang="cs-CZ" dirty="0"/>
              <a:t> rule (1948-1989)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17B9F3-78C7-4CF6-8C12-435E71C2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Totalitarian regime</a:t>
            </a:r>
          </a:p>
          <a:p>
            <a:pPr lvl="1"/>
            <a:r>
              <a:rPr lang="en-US" dirty="0"/>
              <a:t>Terror</a:t>
            </a:r>
          </a:p>
          <a:p>
            <a:pPr lvl="1"/>
            <a:r>
              <a:rPr lang="en-US" dirty="0"/>
              <a:t>Planned economy</a:t>
            </a:r>
          </a:p>
          <a:p>
            <a:pPr lvl="1"/>
            <a:r>
              <a:rPr lang="en-US" dirty="0"/>
              <a:t>Sharp restrictions on human rights and freedoms</a:t>
            </a:r>
          </a:p>
          <a:p>
            <a:endParaRPr lang="en-US" dirty="0"/>
          </a:p>
          <a:p>
            <a:r>
              <a:rPr lang="en-US" dirty="0"/>
              <a:t>Country and society fully under control of KSC</a:t>
            </a:r>
            <a:endParaRPr lang="sk-SK" dirty="0"/>
          </a:p>
          <a:p>
            <a:endParaRPr lang="en-US" dirty="0"/>
          </a:p>
          <a:p>
            <a:r>
              <a:rPr lang="en-US" dirty="0"/>
              <a:t>Formal existence of</a:t>
            </a:r>
            <a:r>
              <a:rPr lang="sk-SK" dirty="0"/>
              <a:t> „</a:t>
            </a:r>
            <a:r>
              <a:rPr lang="en-US" dirty="0"/>
              <a:t>opposition</a:t>
            </a:r>
            <a:r>
              <a:rPr lang="sk-SK" dirty="0"/>
              <a:t>“</a:t>
            </a:r>
            <a:r>
              <a:rPr lang="en-US" dirty="0"/>
              <a:t> parties and elections</a:t>
            </a:r>
          </a:p>
          <a:p>
            <a:endParaRPr lang="en-US" dirty="0"/>
          </a:p>
          <a:p>
            <a:r>
              <a:rPr lang="en-US" dirty="0"/>
              <a:t>Formal liquidation of Slovak political institutions </a:t>
            </a:r>
            <a:r>
              <a:rPr lang="sk-SK" dirty="0"/>
              <a:t>(1948, 1960)</a:t>
            </a:r>
            <a:endParaRPr lang="en-US" dirty="0"/>
          </a:p>
          <a:p>
            <a:endParaRPr lang="cs-CZ" dirty="0"/>
          </a:p>
        </p:txBody>
      </p:sp>
      <p:pic>
        <p:nvPicPr>
          <p:cNvPr id="4" name="Picture 2" descr="http://www.dougbelshaw.com/blog/wp-content/uploads/2008/07/communist_star.jpg">
            <a:extLst>
              <a:ext uri="{FF2B5EF4-FFF2-40B4-BE49-F238E27FC236}">
                <a16:creationId xmlns:a16="http://schemas.microsoft.com/office/drawing/2014/main" id="{440F4CB6-D1B0-4688-9137-9FA5ACBC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610" y="371281"/>
            <a:ext cx="2732190" cy="258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75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39BFE-40B1-4299-9A70-5621BFAA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‘Elections’</a:t>
            </a:r>
            <a:endParaRPr lang="cs-CZ" dirty="0"/>
          </a:p>
        </p:txBody>
      </p:sp>
      <p:graphicFrame>
        <p:nvGraphicFramePr>
          <p:cNvPr id="4" name="Zástupný symbol obsahu 4">
            <a:extLst>
              <a:ext uri="{FF2B5EF4-FFF2-40B4-BE49-F238E27FC236}">
                <a16:creationId xmlns:a16="http://schemas.microsoft.com/office/drawing/2014/main" id="{272CC1DF-A164-4005-9D85-E4B62E3AB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559743"/>
              </p:ext>
            </p:extLst>
          </p:nvPr>
        </p:nvGraphicFramePr>
        <p:xfrm>
          <a:off x="838199" y="1825625"/>
          <a:ext cx="10515600" cy="434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Votes (in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Blank lists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86.60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994,419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97.89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182,928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12,775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6,040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99.81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1981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8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5C7BC809-9CF8-4136-B1D3-F2F5800F2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964230"/>
              </p:ext>
            </p:extLst>
          </p:nvPr>
        </p:nvGraphicFramePr>
        <p:xfrm>
          <a:off x="838200" y="429208"/>
          <a:ext cx="10515600" cy="574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15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DA6DA-9DF0-4688-91C4-5965ACD6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1960s and the Prague Spring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A9DA3C-9947-4A93-A5C2-9578F261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Alexander Dubček</a:t>
            </a:r>
            <a:r>
              <a:rPr lang="en-US" dirty="0"/>
              <a:t> as the first Slovak selected for the chairman of KSC</a:t>
            </a:r>
          </a:p>
          <a:p>
            <a:endParaRPr lang="en-US" sz="3200" dirty="0"/>
          </a:p>
          <a:p>
            <a:r>
              <a:rPr lang="sk-SK" dirty="0"/>
              <a:t>„</a:t>
            </a:r>
            <a:r>
              <a:rPr lang="en-US" dirty="0"/>
              <a:t>S</a:t>
            </a:r>
            <a:r>
              <a:rPr lang="en-US" i="1" dirty="0"/>
              <a:t>ocialism with a human face</a:t>
            </a:r>
            <a:r>
              <a:rPr lang="sk-SK" dirty="0"/>
              <a:t>“</a:t>
            </a:r>
          </a:p>
          <a:p>
            <a:endParaRPr lang="en-US" dirty="0"/>
          </a:p>
          <a:p>
            <a:r>
              <a:rPr lang="en-US" dirty="0"/>
              <a:t>Two nations with different aims:</a:t>
            </a:r>
          </a:p>
          <a:p>
            <a:pPr lvl="1"/>
            <a:r>
              <a:rPr lang="en-US" dirty="0"/>
              <a:t>Czechs – political reforms</a:t>
            </a:r>
          </a:p>
          <a:p>
            <a:pPr lvl="1"/>
            <a:r>
              <a:rPr lang="en-US" dirty="0"/>
              <a:t>Slovak</a:t>
            </a:r>
            <a:r>
              <a:rPr lang="cs-CZ" dirty="0"/>
              <a:t>s</a:t>
            </a:r>
            <a:r>
              <a:rPr lang="en-US" dirty="0"/>
              <a:t> – federalization of the country</a:t>
            </a:r>
          </a:p>
          <a:p>
            <a:endParaRPr lang="cs-CZ" dirty="0"/>
          </a:p>
        </p:txBody>
      </p:sp>
      <p:pic>
        <p:nvPicPr>
          <p:cNvPr id="4" name="Picture 2" descr="http://www.oskole.sk/userfiles/image/dejepis/neuspesny%20pokus%20o%20reformu/Alexander%20Dub%C4%8Dek.jpg">
            <a:extLst>
              <a:ext uri="{FF2B5EF4-FFF2-40B4-BE49-F238E27FC236}">
                <a16:creationId xmlns:a16="http://schemas.microsoft.com/office/drawing/2014/main" id="{E929362A-FB12-4F4C-976C-24F1A364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725" y="2731822"/>
            <a:ext cx="4282369" cy="3211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249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B4BA8-A160-46A7-ADDF-5854A705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1968 – End of Prague Spring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814B29-A2C6-435F-A763-2217C3ED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Czechoslovakia invaded by armies of the Warsaw Pact</a:t>
            </a:r>
          </a:p>
          <a:p>
            <a:endParaRPr lang="en-US" sz="1400" dirty="0"/>
          </a:p>
          <a:p>
            <a:r>
              <a:rPr lang="en-US" sz="2800" dirty="0"/>
              <a:t>Stop to any liberalization for the next 20 years</a:t>
            </a:r>
          </a:p>
          <a:p>
            <a:endParaRPr lang="cs-CZ" dirty="0"/>
          </a:p>
        </p:txBody>
      </p:sp>
      <p:pic>
        <p:nvPicPr>
          <p:cNvPr id="4" name="Picture 2" descr="http://privateguideofprague.com/wp-content/uploads/okup-f.jpg">
            <a:extLst>
              <a:ext uri="{FF2B5EF4-FFF2-40B4-BE49-F238E27FC236}">
                <a16:creationId xmlns:a16="http://schemas.microsoft.com/office/drawing/2014/main" id="{3A2AA4C8-5CF0-46A8-89C4-2642944E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1" y="3356990"/>
            <a:ext cx="4182778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en/5/58/Man_in_front_of_the_Tank_Czechoslovakia_1968.jpg">
            <a:extLst>
              <a:ext uri="{FF2B5EF4-FFF2-40B4-BE49-F238E27FC236}">
                <a16:creationId xmlns:a16="http://schemas.microsoft.com/office/drawing/2014/main" id="{F2AEBF94-72CB-4B20-8BF1-D4557DB2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44" y="3356990"/>
            <a:ext cx="4479800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0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43DBC-EA49-4D79-B8AE-F8B2A6C5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</a:t>
            </a:r>
            <a:r>
              <a:rPr lang="cs-CZ" dirty="0"/>
              <a:t> 1968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69CAF0-2681-46CD-BD73-9F8BC50FC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Federalization </a:t>
            </a:r>
            <a:r>
              <a:rPr lang="sk-SK" b="1" dirty="0"/>
              <a:t>(</a:t>
            </a:r>
            <a:r>
              <a:rPr lang="en-US" b="1" dirty="0"/>
              <a:t>1970</a:t>
            </a:r>
            <a:r>
              <a:rPr lang="sk-SK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Creation of national governments </a:t>
            </a:r>
            <a:r>
              <a:rPr lang="cs-CZ" sz="2200" dirty="0"/>
              <a:t>and</a:t>
            </a:r>
            <a:r>
              <a:rPr lang="en-US" sz="2200" dirty="0"/>
              <a:t> parliaments (Slovak National Council continued in its existence)</a:t>
            </a:r>
            <a:r>
              <a:rPr lang="cs-CZ" sz="2200" dirty="0"/>
              <a:t> </a:t>
            </a:r>
            <a:endParaRPr lang="en-US" sz="2200" dirty="0"/>
          </a:p>
          <a:p>
            <a:pPr lvl="1"/>
            <a:r>
              <a:rPr lang="en-US" sz="2200" dirty="0"/>
              <a:t>Ban of majoritarianism</a:t>
            </a:r>
          </a:p>
          <a:p>
            <a:pPr>
              <a:buNone/>
            </a:pPr>
            <a:r>
              <a:rPr lang="sk-SK" sz="2200" dirty="0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 Only </a:t>
            </a:r>
            <a:r>
              <a:rPr lang="en-US" sz="2200" u="sng" dirty="0">
                <a:sym typeface="Wingdings" pitchFamily="2" charset="2"/>
              </a:rPr>
              <a:t>formal</a:t>
            </a:r>
            <a:r>
              <a:rPr lang="en-US" sz="2200" dirty="0">
                <a:sym typeface="Wingdings" pitchFamily="2" charset="2"/>
              </a:rPr>
              <a:t> changes – real politics remained unchanged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Normalization </a:t>
            </a:r>
            <a:r>
              <a:rPr lang="sk-SK" b="1" dirty="0"/>
              <a:t>(1969-1989)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Restoration of the regime </a:t>
            </a:r>
            <a:r>
              <a:rPr lang="sk-SK" sz="2200" dirty="0"/>
              <a:t>„</a:t>
            </a:r>
            <a:r>
              <a:rPr lang="en-GB" sz="2200" dirty="0"/>
              <a:t>before</a:t>
            </a:r>
            <a:r>
              <a:rPr lang="sk-SK" sz="2200" dirty="0"/>
              <a:t> 1968“</a:t>
            </a:r>
          </a:p>
          <a:p>
            <a:pPr lvl="1"/>
            <a:r>
              <a:rPr lang="en-US" sz="2200" dirty="0"/>
              <a:t>Sanctions</a:t>
            </a:r>
            <a:r>
              <a:rPr lang="sk-SK" sz="2200" dirty="0"/>
              <a:t> </a:t>
            </a:r>
            <a:r>
              <a:rPr lang="en-GB" sz="2200" dirty="0"/>
              <a:t>against large groups </a:t>
            </a:r>
            <a:r>
              <a:rPr lang="sk-SK" sz="2200" dirty="0"/>
              <a:t>of society</a:t>
            </a:r>
          </a:p>
          <a:p>
            <a:pPr lvl="1"/>
            <a:r>
              <a:rPr lang="en-US" sz="2200" dirty="0"/>
              <a:t>Higher</a:t>
            </a:r>
            <a:r>
              <a:rPr lang="sk-SK" sz="2200" dirty="0"/>
              <a:t> </a:t>
            </a:r>
            <a:r>
              <a:rPr lang="en-US" sz="2200" dirty="0"/>
              <a:t>intensity</a:t>
            </a:r>
            <a:r>
              <a:rPr lang="sk-SK" sz="2200" dirty="0"/>
              <a:t> in </a:t>
            </a:r>
            <a:r>
              <a:rPr lang="en-GB" sz="2200" dirty="0"/>
              <a:t>Czech part of the federation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6E41D5-2518-4CDA-9AD9-CD492AE2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963" y="3818563"/>
            <a:ext cx="3502001" cy="23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77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91522-47DA-4D8A-90E1-FAA8B823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for the Period after 1989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7DB6E5-26EC-4E35-9A58-EEF613269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Specifics of the communist regime in Slovakia:</a:t>
            </a:r>
          </a:p>
          <a:p>
            <a:pPr lvl="1"/>
            <a:r>
              <a:rPr lang="en-US" dirty="0"/>
              <a:t>„Moderate“ version of the regime when compared to Czech lands</a:t>
            </a:r>
          </a:p>
          <a:p>
            <a:pPr lvl="1"/>
            <a:r>
              <a:rPr lang="en-US" dirty="0"/>
              <a:t>Achievement of federalization (despite its formal character)</a:t>
            </a:r>
          </a:p>
          <a:p>
            <a:pPr lvl="1"/>
            <a:r>
              <a:rPr lang="en-US" dirty="0"/>
              <a:t>Economic modernization – industrialization, urbanization</a:t>
            </a:r>
          </a:p>
          <a:p>
            <a:endParaRPr lang="en-US" dirty="0"/>
          </a:p>
          <a:p>
            <a:r>
              <a:rPr lang="en-US" b="1" dirty="0"/>
              <a:t>Effects:</a:t>
            </a:r>
          </a:p>
          <a:p>
            <a:pPr lvl="1"/>
            <a:r>
              <a:rPr lang="en-US" dirty="0"/>
              <a:t>Weaker dissent movement</a:t>
            </a:r>
          </a:p>
          <a:p>
            <a:pPr lvl="1"/>
            <a:r>
              <a:rPr lang="en-US" dirty="0"/>
              <a:t>Higher acceptance of several principles of the communist period</a:t>
            </a:r>
          </a:p>
          <a:p>
            <a:pPr lvl="1"/>
            <a:r>
              <a:rPr lang="en-US" dirty="0"/>
              <a:t>More sympathy towards the „</a:t>
            </a:r>
            <a:r>
              <a:rPr lang="en-US" i="1" dirty="0"/>
              <a:t>middle way</a:t>
            </a:r>
            <a:r>
              <a:rPr lang="en-US" dirty="0"/>
              <a:t>“ </a:t>
            </a:r>
            <a:r>
              <a:rPr lang="en-US" dirty="0">
                <a:sym typeface="Wingdings" pitchFamily="2" charset="2"/>
              </a:rPr>
              <a:t> support of less radical economic reforms after 1989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73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FCCD-2F69-4DFD-A956-0F42EB64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 Party „System“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C730D-4014-4470-89BF-D1901995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conditions:</a:t>
            </a:r>
          </a:p>
          <a:p>
            <a:pPr lvl="1"/>
            <a:r>
              <a:rPr lang="en-US" dirty="0"/>
              <a:t>No universal suffrage – only 7 </a:t>
            </a:r>
            <a:r>
              <a:rPr lang="sk-SK" dirty="0"/>
              <a:t>per cent</a:t>
            </a:r>
            <a:r>
              <a:rPr lang="en-US" dirty="0"/>
              <a:t> of people in 1918</a:t>
            </a:r>
          </a:p>
          <a:p>
            <a:pPr lvl="1"/>
            <a:r>
              <a:rPr lang="en-US" dirty="0"/>
              <a:t>Manipulations of elections</a:t>
            </a:r>
          </a:p>
          <a:p>
            <a:pPr lvl="1"/>
            <a:r>
              <a:rPr lang="en-US" dirty="0"/>
              <a:t>High barriers for achieving mandates</a:t>
            </a:r>
          </a:p>
          <a:p>
            <a:pPr lvl="1"/>
            <a:r>
              <a:rPr lang="en-US" dirty="0"/>
              <a:t>Low citizen participation and activity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result – nearly for the whole period until 1914 there was only one party representing the Slovaks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22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FCCD-2F69-4DFD-A956-0F42EB64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 Party „System“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C730D-4014-4470-89BF-D1901995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National Party (</a:t>
            </a:r>
            <a:r>
              <a:rPr lang="sk-SK" dirty="0"/>
              <a:t>SNS, </a:t>
            </a:r>
            <a:r>
              <a:rPr lang="en-US" dirty="0"/>
              <a:t>1871):</a:t>
            </a:r>
          </a:p>
          <a:p>
            <a:pPr lvl="1"/>
            <a:r>
              <a:rPr lang="en-US" dirty="0"/>
              <a:t>Elite protestant party</a:t>
            </a:r>
          </a:p>
          <a:p>
            <a:pPr lvl="1"/>
            <a:r>
              <a:rPr lang="en-US" dirty="0"/>
              <a:t>Limited resources</a:t>
            </a:r>
          </a:p>
          <a:p>
            <a:pPr lvl="1"/>
            <a:r>
              <a:rPr lang="en-US" dirty="0"/>
              <a:t>Internal plurality – Agrarians, the catholic </a:t>
            </a:r>
            <a:r>
              <a:rPr lang="en-US" b="1" dirty="0"/>
              <a:t>Slovak People’s Party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S</a:t>
            </a:r>
            <a:r>
              <a:rPr lang="sk-SK" dirty="0"/>
              <a:t>LS, </a:t>
            </a:r>
            <a:r>
              <a:rPr lang="en-US" dirty="0"/>
              <a:t>gained independence in 1913</a:t>
            </a:r>
            <a:r>
              <a:rPr lang="sk-SK" dirty="0"/>
              <a:t>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Less than </a:t>
            </a:r>
            <a:r>
              <a:rPr lang="en-US" b="1" dirty="0"/>
              <a:t>10 MPs</a:t>
            </a:r>
            <a:r>
              <a:rPr lang="en-US" dirty="0"/>
              <a:t> in Parliament </a:t>
            </a:r>
            <a:r>
              <a:rPr lang="sk-SK" dirty="0"/>
              <a:t>(</a:t>
            </a:r>
            <a:r>
              <a:rPr lang="en-US" dirty="0"/>
              <a:t>out of 435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minimal impact on the country’s politics</a:t>
            </a:r>
            <a:r>
              <a:rPr lang="en-US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28FC1-53E7-4554-977D-43C52E32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Czechoslovak </a:t>
            </a:r>
            <a:r>
              <a:rPr lang="cs-CZ" dirty="0"/>
              <a:t>Republic (1918-1938)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88484B-C5F5-4029-9811-DF2E19F43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nations in different situation</a:t>
            </a:r>
          </a:p>
          <a:p>
            <a:endParaRPr lang="en-US" dirty="0"/>
          </a:p>
          <a:p>
            <a:r>
              <a:rPr lang="en-US" dirty="0"/>
              <a:t>Higher development of the Czech part:</a:t>
            </a:r>
          </a:p>
          <a:p>
            <a:pPr lvl="1"/>
            <a:r>
              <a:rPr lang="en-US" dirty="0"/>
              <a:t>Economy and standard of living</a:t>
            </a:r>
          </a:p>
          <a:p>
            <a:pPr lvl="1"/>
            <a:r>
              <a:rPr lang="en-US" dirty="0"/>
              <a:t>Level of education</a:t>
            </a:r>
          </a:p>
          <a:p>
            <a:pPr lvl="1"/>
            <a:r>
              <a:rPr lang="en-US" dirty="0"/>
              <a:t>Character of political parties</a:t>
            </a:r>
          </a:p>
          <a:p>
            <a:endParaRPr lang="en-US" dirty="0"/>
          </a:p>
          <a:p>
            <a:r>
              <a:rPr lang="en-US" dirty="0"/>
              <a:t>Czechoslovakism - the idea of </a:t>
            </a:r>
            <a:r>
              <a:rPr lang="en-US" b="1" dirty="0"/>
              <a:t>one Czechoslovak nation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5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8C70-024D-42FA-B3EA-CD620377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Population of Czechoslovakia (1921)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1101960B-3789-483C-8BAA-F73568629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674047"/>
              </p:ext>
            </p:extLst>
          </p:nvPr>
        </p:nvGraphicFramePr>
        <p:xfrm>
          <a:off x="1739515" y="2208180"/>
          <a:ext cx="871296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Czech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780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Slovak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990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8C70-024D-42FA-B3EA-CD620377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Population of Czechoslovakia (1921)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1101960B-3789-483C-8BAA-F73568629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335268"/>
              </p:ext>
            </p:extLst>
          </p:nvPr>
        </p:nvGraphicFramePr>
        <p:xfrm>
          <a:off x="1739515" y="2208180"/>
          <a:ext cx="8712969" cy="319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73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Czechoslovak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8,770,000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64.9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4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63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AA0B8-C7B3-4D7D-A89C-D45E72D9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Czechoslovak </a:t>
            </a:r>
            <a:r>
              <a:rPr lang="cs-CZ" dirty="0"/>
              <a:t>Republic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3E3331-7C57-4FA7-85E1-659CF20E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political system:</a:t>
            </a:r>
          </a:p>
          <a:p>
            <a:pPr lvl="1"/>
            <a:r>
              <a:rPr lang="en-GB" dirty="0"/>
              <a:t>Parliamentary democracy (PR electoral system)</a:t>
            </a:r>
          </a:p>
          <a:p>
            <a:pPr lvl="1"/>
            <a:r>
              <a:rPr lang="en-GB" dirty="0"/>
              <a:t>Universal suffrage</a:t>
            </a:r>
          </a:p>
          <a:p>
            <a:pPr lvl="1"/>
            <a:r>
              <a:rPr lang="en-GB" dirty="0"/>
              <a:t>Citizen freedoms</a:t>
            </a:r>
          </a:p>
          <a:p>
            <a:endParaRPr lang="en-GB" dirty="0"/>
          </a:p>
          <a:p>
            <a:r>
              <a:rPr lang="en-GB" dirty="0"/>
              <a:t>Oligarchic bodies</a:t>
            </a:r>
          </a:p>
          <a:p>
            <a:endParaRPr lang="en-GB" dirty="0"/>
          </a:p>
          <a:p>
            <a:r>
              <a:rPr lang="en-GB" dirty="0"/>
              <a:t>Changes in the international situation in the 30s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degeneration of Czechoslovak democracy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774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1506</Words>
  <Application>Microsoft Office PowerPoint</Application>
  <PresentationFormat>Širokouhlá</PresentationFormat>
  <Paragraphs>387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Motív Office</vt:lpstr>
      <vt:lpstr>Slovakia Before 1989</vt:lpstr>
      <vt:lpstr>Before 1989</vt:lpstr>
      <vt:lpstr>Hungarian Rule (Since 10th Century)</vt:lpstr>
      <vt:lpstr>Slovak Party „System“ </vt:lpstr>
      <vt:lpstr>Slovak Party „System“ </vt:lpstr>
      <vt:lpstr>The First Czechoslovak Republic (1918-1938)</vt:lpstr>
      <vt:lpstr>Population of Czechoslovakia (1921)</vt:lpstr>
      <vt:lpstr>Population of Czechoslovakia (1921)</vt:lpstr>
      <vt:lpstr>The First Czechoslovak Republic</vt:lpstr>
      <vt:lpstr>Political Parties in Slovakia</vt:lpstr>
      <vt:lpstr>‘Authentic’ Slovak Parties in CSR</vt:lpstr>
      <vt:lpstr>Hlinka Slovak People’s Party</vt:lpstr>
      <vt:lpstr>Results of Elections</vt:lpstr>
      <vt:lpstr>Munich Agreement (1938)</vt:lpstr>
      <vt:lpstr>Munich Agreement (1938)</vt:lpstr>
      <vt:lpstr>Autonomy of Slovakia</vt:lpstr>
      <vt:lpstr>Autonomy of Slovakia</vt:lpstr>
      <vt:lpstr>Elections to Slovak Assembly (1938)</vt:lpstr>
      <vt:lpstr>The Wartime Slovak State (1939-1945)</vt:lpstr>
      <vt:lpstr>The Wartime Slovak State</vt:lpstr>
      <vt:lpstr>The Wartime Slovak State</vt:lpstr>
      <vt:lpstr>1939 - 1940</vt:lpstr>
      <vt:lpstr>1940 - 1942</vt:lpstr>
      <vt:lpstr>Prezentácia programu PowerPoint</vt:lpstr>
      <vt:lpstr>Prezentácia programu PowerPoint</vt:lpstr>
      <vt:lpstr>The erosion after 1942</vt:lpstr>
      <vt:lpstr>After the World War II</vt:lpstr>
      <vt:lpstr>Party System in 1945-1948 </vt:lpstr>
      <vt:lpstr>Democratic party (DS)</vt:lpstr>
      <vt:lpstr>Elections 1946 – free and fair?</vt:lpstr>
      <vt:lpstr>After 1946 elections</vt:lpstr>
      <vt:lpstr>Communist rule (1948-1989)</vt:lpstr>
      <vt:lpstr>Results of ‘Elections’</vt:lpstr>
      <vt:lpstr>Prezentácia programu PowerPoint</vt:lpstr>
      <vt:lpstr>1960s and the Prague Spring</vt:lpstr>
      <vt:lpstr>1968 – End of Prague Spring</vt:lpstr>
      <vt:lpstr>After 1968</vt:lpstr>
      <vt:lpstr>Legacy for the Period after 1989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 Before 1989</dc:title>
  <dc:creator>Peter</dc:creator>
  <cp:lastModifiedBy>Peter</cp:lastModifiedBy>
  <cp:revision>1</cp:revision>
  <dcterms:created xsi:type="dcterms:W3CDTF">2022-02-20T16:05:28Z</dcterms:created>
  <dcterms:modified xsi:type="dcterms:W3CDTF">2022-02-28T06:24:18Z</dcterms:modified>
</cp:coreProperties>
</file>