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1E318-4931-4AAF-BDFC-8886D87E1806}" v="11" dt="2022-03-10T13:32:17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679D0E53-F3A1-46AA-B5CD-E879AF3700CA}"/>
    <pc:docChg chg="undo redo custSel addSld delSld modSld">
      <pc:chgData name="Peter" userId="2e8d26cd-55d7-4d78-8227-1866407259d9" providerId="ADAL" clId="{679D0E53-F3A1-46AA-B5CD-E879AF3700CA}" dt="2022-03-06T18:36:49.971" v="886"/>
      <pc:docMkLst>
        <pc:docMk/>
      </pc:docMkLst>
      <pc:sldChg chg="addSp delSp modSp new mod">
        <pc:chgData name="Peter" userId="2e8d26cd-55d7-4d78-8227-1866407259d9" providerId="ADAL" clId="{679D0E53-F3A1-46AA-B5CD-E879AF3700CA}" dt="2022-03-06T17:58:19.433" v="98" actId="20577"/>
        <pc:sldMkLst>
          <pc:docMk/>
          <pc:sldMk cId="957980668" sldId="256"/>
        </pc:sldMkLst>
        <pc:spChg chg="mod">
          <ac:chgData name="Peter" userId="2e8d26cd-55d7-4d78-8227-1866407259d9" providerId="ADAL" clId="{679D0E53-F3A1-46AA-B5CD-E879AF3700CA}" dt="2022-03-06T17:58:15.240" v="96" actId="1036"/>
          <ac:spMkLst>
            <pc:docMk/>
            <pc:sldMk cId="957980668" sldId="256"/>
            <ac:spMk id="2" creationId="{8628FF8C-0343-474A-848A-A80D9C401361}"/>
          </ac:spMkLst>
        </pc:spChg>
        <pc:spChg chg="mod">
          <ac:chgData name="Peter" userId="2e8d26cd-55d7-4d78-8227-1866407259d9" providerId="ADAL" clId="{679D0E53-F3A1-46AA-B5CD-E879AF3700CA}" dt="2022-03-06T17:58:19.433" v="98" actId="20577"/>
          <ac:spMkLst>
            <pc:docMk/>
            <pc:sldMk cId="957980668" sldId="256"/>
            <ac:spMk id="3" creationId="{D61F17BC-5635-4D57-8164-B69063208495}"/>
          </ac:spMkLst>
        </pc:spChg>
        <pc:picChg chg="add del mod">
          <ac:chgData name="Peter" userId="2e8d26cd-55d7-4d78-8227-1866407259d9" providerId="ADAL" clId="{679D0E53-F3A1-46AA-B5CD-E879AF3700CA}" dt="2022-03-06T17:58:02.771" v="79" actId="478"/>
          <ac:picMkLst>
            <pc:docMk/>
            <pc:sldMk cId="957980668" sldId="256"/>
            <ac:picMk id="4" creationId="{9D298525-2849-4014-8E42-445BD8F74077}"/>
          </ac:picMkLst>
        </pc:picChg>
        <pc:picChg chg="add mod">
          <ac:chgData name="Peter" userId="2e8d26cd-55d7-4d78-8227-1866407259d9" providerId="ADAL" clId="{679D0E53-F3A1-46AA-B5CD-E879AF3700CA}" dt="2022-03-06T17:58:11.011" v="81" actId="1076"/>
          <ac:picMkLst>
            <pc:docMk/>
            <pc:sldMk cId="957980668" sldId="256"/>
            <ac:picMk id="5" creationId="{54A5402E-A6B5-4AEB-B677-DE423FA64E71}"/>
          </ac:picMkLst>
        </pc:picChg>
        <pc:picChg chg="add mod">
          <ac:chgData name="Peter" userId="2e8d26cd-55d7-4d78-8227-1866407259d9" providerId="ADAL" clId="{679D0E53-F3A1-46AA-B5CD-E879AF3700CA}" dt="2022-03-06T17:58:06.131" v="80" actId="1076"/>
          <ac:picMkLst>
            <pc:docMk/>
            <pc:sldMk cId="957980668" sldId="256"/>
            <ac:picMk id="6" creationId="{E9644780-1C5D-4E78-96C9-A6BC4D8EA9BD}"/>
          </ac:picMkLst>
        </pc:picChg>
      </pc:sldChg>
      <pc:sldChg chg="addSp modSp new mod">
        <pc:chgData name="Peter" userId="2e8d26cd-55d7-4d78-8227-1866407259d9" providerId="ADAL" clId="{679D0E53-F3A1-46AA-B5CD-E879AF3700CA}" dt="2022-03-06T17:59:19.507" v="121" actId="688"/>
        <pc:sldMkLst>
          <pc:docMk/>
          <pc:sldMk cId="1643301191" sldId="257"/>
        </pc:sldMkLst>
        <pc:spChg chg="mod">
          <ac:chgData name="Peter" userId="2e8d26cd-55d7-4d78-8227-1866407259d9" providerId="ADAL" clId="{679D0E53-F3A1-46AA-B5CD-E879AF3700CA}" dt="2022-03-06T17:58:46.171" v="106" actId="20577"/>
          <ac:spMkLst>
            <pc:docMk/>
            <pc:sldMk cId="1643301191" sldId="257"/>
            <ac:spMk id="2" creationId="{56ECA5F8-FC9C-4D96-AAB2-137318AFE1DC}"/>
          </ac:spMkLst>
        </pc:spChg>
        <pc:spChg chg="mod">
          <ac:chgData name="Peter" userId="2e8d26cd-55d7-4d78-8227-1866407259d9" providerId="ADAL" clId="{679D0E53-F3A1-46AA-B5CD-E879AF3700CA}" dt="2022-03-06T17:58:53.172" v="108" actId="27636"/>
          <ac:spMkLst>
            <pc:docMk/>
            <pc:sldMk cId="1643301191" sldId="257"/>
            <ac:spMk id="3" creationId="{28402B8C-62D4-40F2-B4F6-BB3D4ECD9F8C}"/>
          </ac:spMkLst>
        </pc:spChg>
        <pc:picChg chg="add mod">
          <ac:chgData name="Peter" userId="2e8d26cd-55d7-4d78-8227-1866407259d9" providerId="ADAL" clId="{679D0E53-F3A1-46AA-B5CD-E879AF3700CA}" dt="2022-03-06T17:59:01.683" v="112" actId="1076"/>
          <ac:picMkLst>
            <pc:docMk/>
            <pc:sldMk cId="1643301191" sldId="257"/>
            <ac:picMk id="4" creationId="{78CEB7C6-5D20-48DF-A857-E583E2FBA0E9}"/>
          </ac:picMkLst>
        </pc:picChg>
        <pc:picChg chg="add mod">
          <ac:chgData name="Peter" userId="2e8d26cd-55d7-4d78-8227-1866407259d9" providerId="ADAL" clId="{679D0E53-F3A1-46AA-B5CD-E879AF3700CA}" dt="2022-03-06T17:59:05.932" v="114" actId="1076"/>
          <ac:picMkLst>
            <pc:docMk/>
            <pc:sldMk cId="1643301191" sldId="257"/>
            <ac:picMk id="5" creationId="{7C2045D1-56F3-4243-8E1C-352050CA4B11}"/>
          </ac:picMkLst>
        </pc:picChg>
        <pc:picChg chg="add mod">
          <ac:chgData name="Peter" userId="2e8d26cd-55d7-4d78-8227-1866407259d9" providerId="ADAL" clId="{679D0E53-F3A1-46AA-B5CD-E879AF3700CA}" dt="2022-03-06T17:59:11.419" v="117" actId="14100"/>
          <ac:picMkLst>
            <pc:docMk/>
            <pc:sldMk cId="1643301191" sldId="257"/>
            <ac:picMk id="6" creationId="{61C4E7BD-AE2A-4E77-A10E-1654406AADCD}"/>
          </ac:picMkLst>
        </pc:picChg>
        <pc:picChg chg="add mod">
          <ac:chgData name="Peter" userId="2e8d26cd-55d7-4d78-8227-1866407259d9" providerId="ADAL" clId="{679D0E53-F3A1-46AA-B5CD-E879AF3700CA}" dt="2022-03-06T17:59:19.507" v="121" actId="688"/>
          <ac:picMkLst>
            <pc:docMk/>
            <pc:sldMk cId="1643301191" sldId="257"/>
            <ac:picMk id="7" creationId="{C64DBC31-D958-4E47-BB3B-857233CC68E8}"/>
          </ac:picMkLst>
        </pc:picChg>
      </pc:sldChg>
      <pc:sldChg chg="addSp delSp modSp new mod setBg">
        <pc:chgData name="Peter" userId="2e8d26cd-55d7-4d78-8227-1866407259d9" providerId="ADAL" clId="{679D0E53-F3A1-46AA-B5CD-E879AF3700CA}" dt="2022-03-06T17:59:50.359" v="131" actId="26606"/>
        <pc:sldMkLst>
          <pc:docMk/>
          <pc:sldMk cId="2245181674" sldId="258"/>
        </pc:sldMkLst>
        <pc:spChg chg="mod">
          <ac:chgData name="Peter" userId="2e8d26cd-55d7-4d78-8227-1866407259d9" providerId="ADAL" clId="{679D0E53-F3A1-46AA-B5CD-E879AF3700CA}" dt="2022-03-06T17:59:50.359" v="131" actId="26606"/>
          <ac:spMkLst>
            <pc:docMk/>
            <pc:sldMk cId="2245181674" sldId="258"/>
            <ac:spMk id="2" creationId="{78407961-2671-4F77-AA02-208A2CEA9CF5}"/>
          </ac:spMkLst>
        </pc:spChg>
        <pc:spChg chg="del">
          <ac:chgData name="Peter" userId="2e8d26cd-55d7-4d78-8227-1866407259d9" providerId="ADAL" clId="{679D0E53-F3A1-46AA-B5CD-E879AF3700CA}" dt="2022-03-06T17:59:35.595" v="125" actId="478"/>
          <ac:spMkLst>
            <pc:docMk/>
            <pc:sldMk cId="2245181674" sldId="258"/>
            <ac:spMk id="3" creationId="{0C7D40B0-2AAB-4424-915A-E7496C9371E2}"/>
          </ac:spMkLst>
        </pc:spChg>
        <pc:spChg chg="add">
          <ac:chgData name="Peter" userId="2e8d26cd-55d7-4d78-8227-1866407259d9" providerId="ADAL" clId="{679D0E53-F3A1-46AA-B5CD-E879AF3700CA}" dt="2022-03-06T17:59:50.359" v="131" actId="26606"/>
          <ac:spMkLst>
            <pc:docMk/>
            <pc:sldMk cId="2245181674" sldId="258"/>
            <ac:spMk id="11" creationId="{70155189-D96C-4527-B0EC-654B946BE615}"/>
          </ac:spMkLst>
        </pc:spChg>
        <pc:picChg chg="add mod ord">
          <ac:chgData name="Peter" userId="2e8d26cd-55d7-4d78-8227-1866407259d9" providerId="ADAL" clId="{679D0E53-F3A1-46AA-B5CD-E879AF3700CA}" dt="2022-03-06T17:59:50.359" v="131" actId="26606"/>
          <ac:picMkLst>
            <pc:docMk/>
            <pc:sldMk cId="2245181674" sldId="258"/>
            <ac:picMk id="4" creationId="{ECEED63B-54C9-4219-9539-17EAFF6AD73B}"/>
          </ac:picMkLst>
        </pc:picChg>
        <pc:picChg chg="add mod">
          <ac:chgData name="Peter" userId="2e8d26cd-55d7-4d78-8227-1866407259d9" providerId="ADAL" clId="{679D0E53-F3A1-46AA-B5CD-E879AF3700CA}" dt="2022-03-06T17:59:50.359" v="131" actId="26606"/>
          <ac:picMkLst>
            <pc:docMk/>
            <pc:sldMk cId="2245181674" sldId="258"/>
            <ac:picMk id="5" creationId="{25071DD0-4216-4551-8AB9-2ACCC114F551}"/>
          </ac:picMkLst>
        </pc:picChg>
        <pc:picChg chg="add mod">
          <ac:chgData name="Peter" userId="2e8d26cd-55d7-4d78-8227-1866407259d9" providerId="ADAL" clId="{679D0E53-F3A1-46AA-B5CD-E879AF3700CA}" dt="2022-03-06T17:59:50.359" v="131" actId="26606"/>
          <ac:picMkLst>
            <pc:docMk/>
            <pc:sldMk cId="2245181674" sldId="258"/>
            <ac:picMk id="6" creationId="{C4321CDC-C6A2-481E-BBA1-5C18F5FC127C}"/>
          </ac:picMkLst>
        </pc:picChg>
      </pc:sldChg>
      <pc:sldChg chg="modSp new mod">
        <pc:chgData name="Peter" userId="2e8d26cd-55d7-4d78-8227-1866407259d9" providerId="ADAL" clId="{679D0E53-F3A1-46AA-B5CD-E879AF3700CA}" dt="2022-03-06T18:00:11.423" v="139" actId="27636"/>
        <pc:sldMkLst>
          <pc:docMk/>
          <pc:sldMk cId="1143898086" sldId="259"/>
        </pc:sldMkLst>
        <pc:spChg chg="mod">
          <ac:chgData name="Peter" userId="2e8d26cd-55d7-4d78-8227-1866407259d9" providerId="ADAL" clId="{679D0E53-F3A1-46AA-B5CD-E879AF3700CA}" dt="2022-03-06T18:00:07.003" v="137" actId="20577"/>
          <ac:spMkLst>
            <pc:docMk/>
            <pc:sldMk cId="1143898086" sldId="259"/>
            <ac:spMk id="2" creationId="{598B63EC-B9BC-41FB-864E-8802052D596F}"/>
          </ac:spMkLst>
        </pc:spChg>
        <pc:spChg chg="mod">
          <ac:chgData name="Peter" userId="2e8d26cd-55d7-4d78-8227-1866407259d9" providerId="ADAL" clId="{679D0E53-F3A1-46AA-B5CD-E879AF3700CA}" dt="2022-03-06T18:00:11.423" v="139" actId="27636"/>
          <ac:spMkLst>
            <pc:docMk/>
            <pc:sldMk cId="1143898086" sldId="259"/>
            <ac:spMk id="3" creationId="{DCC619DD-5856-4628-AF37-FD013E9894C8}"/>
          </ac:spMkLst>
        </pc:spChg>
      </pc:sldChg>
      <pc:sldChg chg="modSp new mod">
        <pc:chgData name="Peter" userId="2e8d26cd-55d7-4d78-8227-1866407259d9" providerId="ADAL" clId="{679D0E53-F3A1-46AA-B5CD-E879AF3700CA}" dt="2022-03-06T18:00:50.412" v="148" actId="790"/>
        <pc:sldMkLst>
          <pc:docMk/>
          <pc:sldMk cId="4227515711" sldId="260"/>
        </pc:sldMkLst>
        <pc:spChg chg="mod">
          <ac:chgData name="Peter" userId="2e8d26cd-55d7-4d78-8227-1866407259d9" providerId="ADAL" clId="{679D0E53-F3A1-46AA-B5CD-E879AF3700CA}" dt="2022-03-06T18:00:33.059" v="146" actId="20577"/>
          <ac:spMkLst>
            <pc:docMk/>
            <pc:sldMk cId="4227515711" sldId="260"/>
            <ac:spMk id="2" creationId="{F452FD94-1B8F-4BE3-8D36-947C3195130C}"/>
          </ac:spMkLst>
        </pc:spChg>
        <pc:spChg chg="mod">
          <ac:chgData name="Peter" userId="2e8d26cd-55d7-4d78-8227-1866407259d9" providerId="ADAL" clId="{679D0E53-F3A1-46AA-B5CD-E879AF3700CA}" dt="2022-03-06T18:00:50.412" v="148" actId="790"/>
          <ac:spMkLst>
            <pc:docMk/>
            <pc:sldMk cId="4227515711" sldId="260"/>
            <ac:spMk id="3" creationId="{DBD7BE5A-0E74-4106-910B-0CC7501FFE82}"/>
          </ac:spMkLst>
        </pc:spChg>
      </pc:sldChg>
      <pc:sldChg chg="addSp modSp new mod">
        <pc:chgData name="Peter" userId="2e8d26cd-55d7-4d78-8227-1866407259d9" providerId="ADAL" clId="{679D0E53-F3A1-46AA-B5CD-E879AF3700CA}" dt="2022-03-06T18:01:18.083" v="160" actId="1076"/>
        <pc:sldMkLst>
          <pc:docMk/>
          <pc:sldMk cId="394413689" sldId="261"/>
        </pc:sldMkLst>
        <pc:spChg chg="mod">
          <ac:chgData name="Peter" userId="2e8d26cd-55d7-4d78-8227-1866407259d9" providerId="ADAL" clId="{679D0E53-F3A1-46AA-B5CD-E879AF3700CA}" dt="2022-03-06T18:01:05.302" v="155" actId="20577"/>
          <ac:spMkLst>
            <pc:docMk/>
            <pc:sldMk cId="394413689" sldId="261"/>
            <ac:spMk id="2" creationId="{668E34B5-DA8C-4E02-8B75-1467BC2DCBCC}"/>
          </ac:spMkLst>
        </pc:spChg>
        <pc:spChg chg="mod">
          <ac:chgData name="Peter" userId="2e8d26cd-55d7-4d78-8227-1866407259d9" providerId="ADAL" clId="{679D0E53-F3A1-46AA-B5CD-E879AF3700CA}" dt="2022-03-06T18:01:12.093" v="158" actId="20577"/>
          <ac:spMkLst>
            <pc:docMk/>
            <pc:sldMk cId="394413689" sldId="261"/>
            <ac:spMk id="3" creationId="{36306E2E-38E4-4CD6-AD90-A1A56DAF3954}"/>
          </ac:spMkLst>
        </pc:spChg>
        <pc:picChg chg="add mod">
          <ac:chgData name="Peter" userId="2e8d26cd-55d7-4d78-8227-1866407259d9" providerId="ADAL" clId="{679D0E53-F3A1-46AA-B5CD-E879AF3700CA}" dt="2022-03-06T18:01:18.083" v="160" actId="1076"/>
          <ac:picMkLst>
            <pc:docMk/>
            <pc:sldMk cId="394413689" sldId="261"/>
            <ac:picMk id="4" creationId="{E1C13904-34F2-47AF-B2CA-7732EAAD6852}"/>
          </ac:picMkLst>
        </pc:picChg>
      </pc:sldChg>
      <pc:sldChg chg="modSp new mod">
        <pc:chgData name="Peter" userId="2e8d26cd-55d7-4d78-8227-1866407259d9" providerId="ADAL" clId="{679D0E53-F3A1-46AA-B5CD-E879AF3700CA}" dt="2022-03-06T18:01:41.632" v="164" actId="27636"/>
        <pc:sldMkLst>
          <pc:docMk/>
          <pc:sldMk cId="3731043464" sldId="262"/>
        </pc:sldMkLst>
        <pc:spChg chg="mod">
          <ac:chgData name="Peter" userId="2e8d26cd-55d7-4d78-8227-1866407259d9" providerId="ADAL" clId="{679D0E53-F3A1-46AA-B5CD-E879AF3700CA}" dt="2022-03-06T18:01:37.215" v="162"/>
          <ac:spMkLst>
            <pc:docMk/>
            <pc:sldMk cId="3731043464" sldId="262"/>
            <ac:spMk id="2" creationId="{67F402E4-A4AF-42D6-9447-7E4498BF471F}"/>
          </ac:spMkLst>
        </pc:spChg>
        <pc:spChg chg="mod">
          <ac:chgData name="Peter" userId="2e8d26cd-55d7-4d78-8227-1866407259d9" providerId="ADAL" clId="{679D0E53-F3A1-46AA-B5CD-E879AF3700CA}" dt="2022-03-06T18:01:41.632" v="164" actId="27636"/>
          <ac:spMkLst>
            <pc:docMk/>
            <pc:sldMk cId="3731043464" sldId="262"/>
            <ac:spMk id="3" creationId="{D8A3D31C-9AA3-49B2-9BBF-A3F61558821B}"/>
          </ac:spMkLst>
        </pc:spChg>
      </pc:sldChg>
      <pc:sldChg chg="modSp new mod">
        <pc:chgData name="Peter" userId="2e8d26cd-55d7-4d78-8227-1866407259d9" providerId="ADAL" clId="{679D0E53-F3A1-46AA-B5CD-E879AF3700CA}" dt="2022-03-06T18:02:22.203" v="170"/>
        <pc:sldMkLst>
          <pc:docMk/>
          <pc:sldMk cId="2423770456" sldId="263"/>
        </pc:sldMkLst>
        <pc:spChg chg="mod">
          <ac:chgData name="Peter" userId="2e8d26cd-55d7-4d78-8227-1866407259d9" providerId="ADAL" clId="{679D0E53-F3A1-46AA-B5CD-E879AF3700CA}" dt="2022-03-06T18:02:18.247" v="169" actId="20577"/>
          <ac:spMkLst>
            <pc:docMk/>
            <pc:sldMk cId="2423770456" sldId="263"/>
            <ac:spMk id="2" creationId="{FC743281-56E9-42CB-93FF-DC77045C13C8}"/>
          </ac:spMkLst>
        </pc:spChg>
        <pc:spChg chg="mod">
          <ac:chgData name="Peter" userId="2e8d26cd-55d7-4d78-8227-1866407259d9" providerId="ADAL" clId="{679D0E53-F3A1-46AA-B5CD-E879AF3700CA}" dt="2022-03-06T18:02:22.203" v="170"/>
          <ac:spMkLst>
            <pc:docMk/>
            <pc:sldMk cId="2423770456" sldId="263"/>
            <ac:spMk id="3" creationId="{FEE15204-7C8D-48CE-9DAF-C33BA604F30D}"/>
          </ac:spMkLst>
        </pc:spChg>
      </pc:sldChg>
      <pc:sldChg chg="addSp delSp modSp new mod">
        <pc:chgData name="Peter" userId="2e8d26cd-55d7-4d78-8227-1866407259d9" providerId="ADAL" clId="{679D0E53-F3A1-46AA-B5CD-E879AF3700CA}" dt="2022-03-06T18:03:10.524" v="182" actId="790"/>
        <pc:sldMkLst>
          <pc:docMk/>
          <pc:sldMk cId="1776269391" sldId="264"/>
        </pc:sldMkLst>
        <pc:spChg chg="mod">
          <ac:chgData name="Peter" userId="2e8d26cd-55d7-4d78-8227-1866407259d9" providerId="ADAL" clId="{679D0E53-F3A1-46AA-B5CD-E879AF3700CA}" dt="2022-03-06T18:03:02.079" v="181" actId="122"/>
          <ac:spMkLst>
            <pc:docMk/>
            <pc:sldMk cId="1776269391" sldId="264"/>
            <ac:spMk id="2" creationId="{8E73514C-6EB3-448F-915A-856896F62FFC}"/>
          </ac:spMkLst>
        </pc:spChg>
        <pc:spChg chg="del">
          <ac:chgData name="Peter" userId="2e8d26cd-55d7-4d78-8227-1866407259d9" providerId="ADAL" clId="{679D0E53-F3A1-46AA-B5CD-E879AF3700CA}" dt="2022-03-06T18:02:44.076" v="176"/>
          <ac:spMkLst>
            <pc:docMk/>
            <pc:sldMk cId="1776269391" sldId="264"/>
            <ac:spMk id="3" creationId="{31B02948-56B7-42B3-A145-AEB2D62A7398}"/>
          </ac:spMkLst>
        </pc:spChg>
        <pc:graphicFrameChg chg="add mod modGraphic">
          <ac:chgData name="Peter" userId="2e8d26cd-55d7-4d78-8227-1866407259d9" providerId="ADAL" clId="{679D0E53-F3A1-46AA-B5CD-E879AF3700CA}" dt="2022-03-06T18:03:10.524" v="182" actId="790"/>
          <ac:graphicFrameMkLst>
            <pc:docMk/>
            <pc:sldMk cId="1776269391" sldId="264"/>
            <ac:graphicFrameMk id="4" creationId="{208551C4-2BF8-47B0-943F-6C87AFF0156C}"/>
          </ac:graphicFrameMkLst>
        </pc:graphicFrameChg>
      </pc:sldChg>
      <pc:sldChg chg="addSp delSp modSp new mod">
        <pc:chgData name="Peter" userId="2e8d26cd-55d7-4d78-8227-1866407259d9" providerId="ADAL" clId="{679D0E53-F3A1-46AA-B5CD-E879AF3700CA}" dt="2022-03-06T18:03:26.715" v="187" actId="1076"/>
        <pc:sldMkLst>
          <pc:docMk/>
          <pc:sldMk cId="1786828661" sldId="265"/>
        </pc:sldMkLst>
        <pc:spChg chg="del">
          <ac:chgData name="Peter" userId="2e8d26cd-55d7-4d78-8227-1866407259d9" providerId="ADAL" clId="{679D0E53-F3A1-46AA-B5CD-E879AF3700CA}" dt="2022-03-06T18:03:20.426" v="184" actId="478"/>
          <ac:spMkLst>
            <pc:docMk/>
            <pc:sldMk cId="1786828661" sldId="265"/>
            <ac:spMk id="2" creationId="{D2FA9708-9F49-4C39-9999-19A4518D67B1}"/>
          </ac:spMkLst>
        </pc:spChg>
        <pc:spChg chg="del">
          <ac:chgData name="Peter" userId="2e8d26cd-55d7-4d78-8227-1866407259d9" providerId="ADAL" clId="{679D0E53-F3A1-46AA-B5CD-E879AF3700CA}" dt="2022-03-06T18:03:21.227" v="185" actId="478"/>
          <ac:spMkLst>
            <pc:docMk/>
            <pc:sldMk cId="1786828661" sldId="265"/>
            <ac:spMk id="3" creationId="{B24D0DB3-1C82-4AD3-87A8-50CE88F1E1AB}"/>
          </ac:spMkLst>
        </pc:spChg>
        <pc:picChg chg="add mod">
          <ac:chgData name="Peter" userId="2e8d26cd-55d7-4d78-8227-1866407259d9" providerId="ADAL" clId="{679D0E53-F3A1-46AA-B5CD-E879AF3700CA}" dt="2022-03-06T18:03:26.715" v="187" actId="1076"/>
          <ac:picMkLst>
            <pc:docMk/>
            <pc:sldMk cId="1786828661" sldId="265"/>
            <ac:picMk id="4" creationId="{B1A76C00-EE39-4F76-A1CE-E322F0F11C9C}"/>
          </ac:picMkLst>
        </pc:picChg>
      </pc:sldChg>
      <pc:sldChg chg="modSp new mod">
        <pc:chgData name="Peter" userId="2e8d26cd-55d7-4d78-8227-1866407259d9" providerId="ADAL" clId="{679D0E53-F3A1-46AA-B5CD-E879AF3700CA}" dt="2022-03-06T18:04:06.299" v="212" actId="15"/>
        <pc:sldMkLst>
          <pc:docMk/>
          <pc:sldMk cId="1431484376" sldId="266"/>
        </pc:sldMkLst>
        <pc:spChg chg="mod">
          <ac:chgData name="Peter" userId="2e8d26cd-55d7-4d78-8227-1866407259d9" providerId="ADAL" clId="{679D0E53-F3A1-46AA-B5CD-E879AF3700CA}" dt="2022-03-06T18:03:43.397" v="193"/>
          <ac:spMkLst>
            <pc:docMk/>
            <pc:sldMk cId="1431484376" sldId="266"/>
            <ac:spMk id="2" creationId="{1E612258-A59E-488B-BF58-5A3FA0924FEE}"/>
          </ac:spMkLst>
        </pc:spChg>
        <pc:spChg chg="mod">
          <ac:chgData name="Peter" userId="2e8d26cd-55d7-4d78-8227-1866407259d9" providerId="ADAL" clId="{679D0E53-F3A1-46AA-B5CD-E879AF3700CA}" dt="2022-03-06T18:04:06.299" v="212" actId="15"/>
          <ac:spMkLst>
            <pc:docMk/>
            <pc:sldMk cId="1431484376" sldId="266"/>
            <ac:spMk id="3" creationId="{3444793F-4A5C-4894-98C7-A9A265DE8257}"/>
          </ac:spMkLst>
        </pc:spChg>
      </pc:sldChg>
      <pc:sldChg chg="addSp delSp modSp new mod">
        <pc:chgData name="Peter" userId="2e8d26cd-55d7-4d78-8227-1866407259d9" providerId="ADAL" clId="{679D0E53-F3A1-46AA-B5CD-E879AF3700CA}" dt="2022-03-06T18:09:36.716" v="352" actId="21"/>
        <pc:sldMkLst>
          <pc:docMk/>
          <pc:sldMk cId="1902008364" sldId="267"/>
        </pc:sldMkLst>
        <pc:spChg chg="mod">
          <ac:chgData name="Peter" userId="2e8d26cd-55d7-4d78-8227-1866407259d9" providerId="ADAL" clId="{679D0E53-F3A1-46AA-B5CD-E879AF3700CA}" dt="2022-03-06T18:09:36.716" v="352" actId="21"/>
          <ac:spMkLst>
            <pc:docMk/>
            <pc:sldMk cId="1902008364" sldId="267"/>
            <ac:spMk id="2" creationId="{594FD14F-568E-45A0-BA55-73A1CB14214C}"/>
          </ac:spMkLst>
        </pc:spChg>
        <pc:spChg chg="del">
          <ac:chgData name="Peter" userId="2e8d26cd-55d7-4d78-8227-1866407259d9" providerId="ADAL" clId="{679D0E53-F3A1-46AA-B5CD-E879AF3700CA}" dt="2022-03-06T18:04:48.301" v="219"/>
          <ac:spMkLst>
            <pc:docMk/>
            <pc:sldMk cId="1902008364" sldId="267"/>
            <ac:spMk id="3" creationId="{B619CFE3-8E5D-4682-8DC7-B75008853D94}"/>
          </ac:spMkLst>
        </pc:spChg>
        <pc:graphicFrameChg chg="add mod modGraphic">
          <ac:chgData name="Peter" userId="2e8d26cd-55d7-4d78-8227-1866407259d9" providerId="ADAL" clId="{679D0E53-F3A1-46AA-B5CD-E879AF3700CA}" dt="2022-03-06T18:05:06.068" v="222" actId="790"/>
          <ac:graphicFrameMkLst>
            <pc:docMk/>
            <pc:sldMk cId="1902008364" sldId="267"/>
            <ac:graphicFrameMk id="4" creationId="{4DC8FF84-CDD0-4CF6-B4CD-056164002D37}"/>
          </ac:graphicFrameMkLst>
        </pc:graphicFrameChg>
      </pc:sldChg>
      <pc:sldChg chg="modSp new mod">
        <pc:chgData name="Peter" userId="2e8d26cd-55d7-4d78-8227-1866407259d9" providerId="ADAL" clId="{679D0E53-F3A1-46AA-B5CD-E879AF3700CA}" dt="2022-03-06T18:05:52.517" v="245" actId="5793"/>
        <pc:sldMkLst>
          <pc:docMk/>
          <pc:sldMk cId="2342216951" sldId="268"/>
        </pc:sldMkLst>
        <pc:spChg chg="mod">
          <ac:chgData name="Peter" userId="2e8d26cd-55d7-4d78-8227-1866407259d9" providerId="ADAL" clId="{679D0E53-F3A1-46AA-B5CD-E879AF3700CA}" dt="2022-03-06T18:05:25.990" v="230" actId="20577"/>
          <ac:spMkLst>
            <pc:docMk/>
            <pc:sldMk cId="2342216951" sldId="268"/>
            <ac:spMk id="2" creationId="{1B3EE50C-270E-4990-B6C8-8321CF018BDD}"/>
          </ac:spMkLst>
        </pc:spChg>
        <pc:spChg chg="mod">
          <ac:chgData name="Peter" userId="2e8d26cd-55d7-4d78-8227-1866407259d9" providerId="ADAL" clId="{679D0E53-F3A1-46AA-B5CD-E879AF3700CA}" dt="2022-03-06T18:05:52.517" v="245" actId="5793"/>
          <ac:spMkLst>
            <pc:docMk/>
            <pc:sldMk cId="2342216951" sldId="268"/>
            <ac:spMk id="3" creationId="{CD0A65FE-B48A-440F-914D-864A6F44A39A}"/>
          </ac:spMkLst>
        </pc:spChg>
      </pc:sldChg>
      <pc:sldChg chg="addSp modSp new mod">
        <pc:chgData name="Peter" userId="2e8d26cd-55d7-4d78-8227-1866407259d9" providerId="ADAL" clId="{679D0E53-F3A1-46AA-B5CD-E879AF3700CA}" dt="2022-03-06T18:06:49.411" v="292" actId="14100"/>
        <pc:sldMkLst>
          <pc:docMk/>
          <pc:sldMk cId="1447868103" sldId="269"/>
        </pc:sldMkLst>
        <pc:spChg chg="mod">
          <ac:chgData name="Peter" userId="2e8d26cd-55d7-4d78-8227-1866407259d9" providerId="ADAL" clId="{679D0E53-F3A1-46AA-B5CD-E879AF3700CA}" dt="2022-03-06T18:06:30.779" v="287" actId="20577"/>
          <ac:spMkLst>
            <pc:docMk/>
            <pc:sldMk cId="1447868103" sldId="269"/>
            <ac:spMk id="2" creationId="{43ACA09B-455F-4A04-B0FD-98C59967007B}"/>
          </ac:spMkLst>
        </pc:spChg>
        <pc:spChg chg="mod">
          <ac:chgData name="Peter" userId="2e8d26cd-55d7-4d78-8227-1866407259d9" providerId="ADAL" clId="{679D0E53-F3A1-46AA-B5CD-E879AF3700CA}" dt="2022-03-06T18:06:37.125" v="289" actId="27636"/>
          <ac:spMkLst>
            <pc:docMk/>
            <pc:sldMk cId="1447868103" sldId="269"/>
            <ac:spMk id="3" creationId="{9A8709CA-9708-4D5F-9C89-1AD2957C0464}"/>
          </ac:spMkLst>
        </pc:spChg>
        <pc:picChg chg="add mod">
          <ac:chgData name="Peter" userId="2e8d26cd-55d7-4d78-8227-1866407259d9" providerId="ADAL" clId="{679D0E53-F3A1-46AA-B5CD-E879AF3700CA}" dt="2022-03-06T18:06:49.411" v="292" actId="14100"/>
          <ac:picMkLst>
            <pc:docMk/>
            <pc:sldMk cId="1447868103" sldId="269"/>
            <ac:picMk id="4" creationId="{36B0943D-B512-49AC-91DC-F22BF3561A71}"/>
          </ac:picMkLst>
        </pc:picChg>
      </pc:sldChg>
      <pc:sldChg chg="modSp new mod">
        <pc:chgData name="Peter" userId="2e8d26cd-55d7-4d78-8227-1866407259d9" providerId="ADAL" clId="{679D0E53-F3A1-46AA-B5CD-E879AF3700CA}" dt="2022-03-06T18:07:18.722" v="301" actId="27636"/>
        <pc:sldMkLst>
          <pc:docMk/>
          <pc:sldMk cId="2844613064" sldId="270"/>
        </pc:sldMkLst>
        <pc:spChg chg="mod">
          <ac:chgData name="Peter" userId="2e8d26cd-55d7-4d78-8227-1866407259d9" providerId="ADAL" clId="{679D0E53-F3A1-46AA-B5CD-E879AF3700CA}" dt="2022-03-06T18:07:06.751" v="297" actId="20577"/>
          <ac:spMkLst>
            <pc:docMk/>
            <pc:sldMk cId="2844613064" sldId="270"/>
            <ac:spMk id="2" creationId="{4AF15B46-314A-4CB2-915A-6471F7CCB230}"/>
          </ac:spMkLst>
        </pc:spChg>
        <pc:spChg chg="mod">
          <ac:chgData name="Peter" userId="2e8d26cd-55d7-4d78-8227-1866407259d9" providerId="ADAL" clId="{679D0E53-F3A1-46AA-B5CD-E879AF3700CA}" dt="2022-03-06T18:07:18.722" v="301" actId="27636"/>
          <ac:spMkLst>
            <pc:docMk/>
            <pc:sldMk cId="2844613064" sldId="270"/>
            <ac:spMk id="3" creationId="{A72A2E38-215A-498D-AF66-2794A563D090}"/>
          </ac:spMkLst>
        </pc:spChg>
      </pc:sldChg>
      <pc:sldChg chg="addSp delSp modSp new mod modTransition">
        <pc:chgData name="Peter" userId="2e8d26cd-55d7-4d78-8227-1866407259d9" providerId="ADAL" clId="{679D0E53-F3A1-46AA-B5CD-E879AF3700CA}" dt="2022-03-06T18:08:58.452" v="323"/>
        <pc:sldMkLst>
          <pc:docMk/>
          <pc:sldMk cId="229685248" sldId="271"/>
        </pc:sldMkLst>
        <pc:spChg chg="mod">
          <ac:chgData name="Peter" userId="2e8d26cd-55d7-4d78-8227-1866407259d9" providerId="ADAL" clId="{679D0E53-F3A1-46AA-B5CD-E879AF3700CA}" dt="2022-03-06T18:07:39.091" v="305"/>
          <ac:spMkLst>
            <pc:docMk/>
            <pc:sldMk cId="229685248" sldId="271"/>
            <ac:spMk id="2" creationId="{035CD84E-9BDC-4B65-904A-8D5AA519D980}"/>
          </ac:spMkLst>
        </pc:spChg>
        <pc:spChg chg="del">
          <ac:chgData name="Peter" userId="2e8d26cd-55d7-4d78-8227-1866407259d9" providerId="ADAL" clId="{679D0E53-F3A1-46AA-B5CD-E879AF3700CA}" dt="2022-03-06T18:07:49.404" v="306"/>
          <ac:spMkLst>
            <pc:docMk/>
            <pc:sldMk cId="229685248" sldId="271"/>
            <ac:spMk id="3" creationId="{6CA17CE5-F396-4E63-A94F-C1AC475B2057}"/>
          </ac:spMkLst>
        </pc:spChg>
        <pc:graphicFrameChg chg="add mod">
          <ac:chgData name="Peter" userId="2e8d26cd-55d7-4d78-8227-1866407259d9" providerId="ADAL" clId="{679D0E53-F3A1-46AA-B5CD-E879AF3700CA}" dt="2022-03-06T18:07:49.404" v="306"/>
          <ac:graphicFrameMkLst>
            <pc:docMk/>
            <pc:sldMk cId="229685248" sldId="271"/>
            <ac:graphicFrameMk id="4" creationId="{0D8F945C-FC20-44EF-9FA4-485154300BE1}"/>
          </ac:graphicFrameMkLst>
        </pc:graphicFrameChg>
      </pc:sldChg>
      <pc:sldChg chg="addSp delSp modSp add mod">
        <pc:chgData name="Peter" userId="2e8d26cd-55d7-4d78-8227-1866407259d9" providerId="ADAL" clId="{679D0E53-F3A1-46AA-B5CD-E879AF3700CA}" dt="2022-03-06T18:08:18.028" v="314" actId="2085"/>
        <pc:sldMkLst>
          <pc:docMk/>
          <pc:sldMk cId="2062045122" sldId="272"/>
        </pc:sldMkLst>
        <pc:spChg chg="add del mod">
          <ac:chgData name="Peter" userId="2e8d26cd-55d7-4d78-8227-1866407259d9" providerId="ADAL" clId="{679D0E53-F3A1-46AA-B5CD-E879AF3700CA}" dt="2022-03-06T18:08:08.974" v="312" actId="21"/>
          <ac:spMkLst>
            <pc:docMk/>
            <pc:sldMk cId="2062045122" sldId="272"/>
            <ac:spMk id="5" creationId="{04ACD031-14C7-4A33-9412-31F81AD37BE9}"/>
          </ac:spMkLst>
        </pc:spChg>
        <pc:graphicFrameChg chg="add del mod">
          <ac:chgData name="Peter" userId="2e8d26cd-55d7-4d78-8227-1866407259d9" providerId="ADAL" clId="{679D0E53-F3A1-46AA-B5CD-E879AF3700CA}" dt="2022-03-06T18:08:18.028" v="314" actId="2085"/>
          <ac:graphicFrameMkLst>
            <pc:docMk/>
            <pc:sldMk cId="2062045122" sldId="272"/>
            <ac:graphicFrameMk id="4" creationId="{0D8F945C-FC20-44EF-9FA4-485154300BE1}"/>
          </ac:graphicFrameMkLst>
        </pc:graphicFrameChg>
      </pc:sldChg>
      <pc:sldChg chg="modSp add modTransition">
        <pc:chgData name="Peter" userId="2e8d26cd-55d7-4d78-8227-1866407259d9" providerId="ADAL" clId="{679D0E53-F3A1-46AA-B5CD-E879AF3700CA}" dt="2022-03-06T18:08:58.452" v="323"/>
        <pc:sldMkLst>
          <pc:docMk/>
          <pc:sldMk cId="1955329883" sldId="273"/>
        </pc:sldMkLst>
        <pc:graphicFrameChg chg="mod">
          <ac:chgData name="Peter" userId="2e8d26cd-55d7-4d78-8227-1866407259d9" providerId="ADAL" clId="{679D0E53-F3A1-46AA-B5CD-E879AF3700CA}" dt="2022-03-06T18:08:34.361" v="318"/>
          <ac:graphicFrameMkLst>
            <pc:docMk/>
            <pc:sldMk cId="1955329883" sldId="273"/>
            <ac:graphicFrameMk id="4" creationId="{0D8F945C-FC20-44EF-9FA4-485154300BE1}"/>
          </ac:graphicFrameMkLst>
        </pc:graphicFrameChg>
      </pc:sldChg>
      <pc:sldChg chg="modSp add modTransition">
        <pc:chgData name="Peter" userId="2e8d26cd-55d7-4d78-8227-1866407259d9" providerId="ADAL" clId="{679D0E53-F3A1-46AA-B5CD-E879AF3700CA}" dt="2022-03-06T18:08:58.452" v="323"/>
        <pc:sldMkLst>
          <pc:docMk/>
          <pc:sldMk cId="3906680696" sldId="274"/>
        </pc:sldMkLst>
        <pc:graphicFrameChg chg="mod">
          <ac:chgData name="Peter" userId="2e8d26cd-55d7-4d78-8227-1866407259d9" providerId="ADAL" clId="{679D0E53-F3A1-46AA-B5CD-E879AF3700CA}" dt="2022-03-06T18:08:46.715" v="321"/>
          <ac:graphicFrameMkLst>
            <pc:docMk/>
            <pc:sldMk cId="3906680696" sldId="274"/>
            <ac:graphicFrameMk id="4" creationId="{0D8F945C-FC20-44EF-9FA4-485154300BE1}"/>
          </ac:graphicFrameMkLst>
        </pc:graphicFrameChg>
      </pc:sldChg>
      <pc:sldChg chg="modSp add modTransition">
        <pc:chgData name="Peter" userId="2e8d26cd-55d7-4d78-8227-1866407259d9" providerId="ADAL" clId="{679D0E53-F3A1-46AA-B5CD-E879AF3700CA}" dt="2022-03-06T18:08:58.452" v="323"/>
        <pc:sldMkLst>
          <pc:docMk/>
          <pc:sldMk cId="1843377657" sldId="275"/>
        </pc:sldMkLst>
        <pc:graphicFrameChg chg="mod">
          <ac:chgData name="Peter" userId="2e8d26cd-55d7-4d78-8227-1866407259d9" providerId="ADAL" clId="{679D0E53-F3A1-46AA-B5CD-E879AF3700CA}" dt="2022-03-06T18:08:52.571" v="322"/>
          <ac:graphicFrameMkLst>
            <pc:docMk/>
            <pc:sldMk cId="1843377657" sldId="275"/>
            <ac:graphicFrameMk id="4" creationId="{0D8F945C-FC20-44EF-9FA4-485154300BE1}"/>
          </ac:graphicFrameMkLst>
        </pc:graphicFrameChg>
      </pc:sldChg>
      <pc:sldChg chg="addSp delSp modSp new mod">
        <pc:chgData name="Peter" userId="2e8d26cd-55d7-4d78-8227-1866407259d9" providerId="ADAL" clId="{679D0E53-F3A1-46AA-B5CD-E879AF3700CA}" dt="2022-03-06T18:09:43.183" v="355"/>
        <pc:sldMkLst>
          <pc:docMk/>
          <pc:sldMk cId="2152402903" sldId="276"/>
        </pc:sldMkLst>
        <pc:spChg chg="mod">
          <ac:chgData name="Peter" userId="2e8d26cd-55d7-4d78-8227-1866407259d9" providerId="ADAL" clId="{679D0E53-F3A1-46AA-B5CD-E879AF3700CA}" dt="2022-03-06T18:09:43.183" v="355"/>
          <ac:spMkLst>
            <pc:docMk/>
            <pc:sldMk cId="2152402903" sldId="276"/>
            <ac:spMk id="2" creationId="{20E49444-303E-4DF1-9012-97BDB867F557}"/>
          </ac:spMkLst>
        </pc:spChg>
        <pc:spChg chg="del">
          <ac:chgData name="Peter" userId="2e8d26cd-55d7-4d78-8227-1866407259d9" providerId="ADAL" clId="{679D0E53-F3A1-46AA-B5CD-E879AF3700CA}" dt="2022-03-06T18:09:15.111" v="327"/>
          <ac:spMkLst>
            <pc:docMk/>
            <pc:sldMk cId="2152402903" sldId="276"/>
            <ac:spMk id="3" creationId="{C1E6C481-3F1B-4222-BA15-C8E15DB661E5}"/>
          </ac:spMkLst>
        </pc:spChg>
        <pc:picChg chg="add mod">
          <ac:chgData name="Peter" userId="2e8d26cd-55d7-4d78-8227-1866407259d9" providerId="ADAL" clId="{679D0E53-F3A1-46AA-B5CD-E879AF3700CA}" dt="2022-03-06T18:09:22.843" v="329" actId="14100"/>
          <ac:picMkLst>
            <pc:docMk/>
            <pc:sldMk cId="2152402903" sldId="276"/>
            <ac:picMk id="4" creationId="{F4643FA7-5876-4CAF-964F-D5DDC9B852A8}"/>
          </ac:picMkLst>
        </pc:picChg>
      </pc:sldChg>
      <pc:sldChg chg="addSp delSp modSp new mod">
        <pc:chgData name="Peter" userId="2e8d26cd-55d7-4d78-8227-1866407259d9" providerId="ADAL" clId="{679D0E53-F3A1-46AA-B5CD-E879AF3700CA}" dt="2022-03-06T18:13:15.759" v="383" actId="20577"/>
        <pc:sldMkLst>
          <pc:docMk/>
          <pc:sldMk cId="3426033231" sldId="277"/>
        </pc:sldMkLst>
        <pc:spChg chg="mod">
          <ac:chgData name="Peter" userId="2e8d26cd-55d7-4d78-8227-1866407259d9" providerId="ADAL" clId="{679D0E53-F3A1-46AA-B5CD-E879AF3700CA}" dt="2022-03-06T18:12:17.788" v="374" actId="790"/>
          <ac:spMkLst>
            <pc:docMk/>
            <pc:sldMk cId="3426033231" sldId="277"/>
            <ac:spMk id="2" creationId="{7CB21713-3E27-4331-9E4D-0B6CD2894D9F}"/>
          </ac:spMkLst>
        </pc:spChg>
        <pc:spChg chg="del">
          <ac:chgData name="Peter" userId="2e8d26cd-55d7-4d78-8227-1866407259d9" providerId="ADAL" clId="{679D0E53-F3A1-46AA-B5CD-E879AF3700CA}" dt="2022-03-06T18:11:52.924" v="369"/>
          <ac:spMkLst>
            <pc:docMk/>
            <pc:sldMk cId="3426033231" sldId="277"/>
            <ac:spMk id="3" creationId="{E7D568DC-FDED-48C5-9B8C-9419F5095233}"/>
          </ac:spMkLst>
        </pc:spChg>
        <pc:graphicFrameChg chg="add mod modGraphic">
          <ac:chgData name="Peter" userId="2e8d26cd-55d7-4d78-8227-1866407259d9" providerId="ADAL" clId="{679D0E53-F3A1-46AA-B5CD-E879AF3700CA}" dt="2022-03-06T18:13:15.759" v="383" actId="20577"/>
          <ac:graphicFrameMkLst>
            <pc:docMk/>
            <pc:sldMk cId="3426033231" sldId="277"/>
            <ac:graphicFrameMk id="4" creationId="{4B5C218A-51EE-4D9D-A77C-A622BE02EF66}"/>
          </ac:graphicFrameMkLst>
        </pc:graphicFrameChg>
      </pc:sldChg>
      <pc:sldChg chg="modSp add mod">
        <pc:chgData name="Peter" userId="2e8d26cd-55d7-4d78-8227-1866407259d9" providerId="ADAL" clId="{679D0E53-F3A1-46AA-B5CD-E879AF3700CA}" dt="2022-03-06T18:13:14.040" v="382" actId="20577"/>
        <pc:sldMkLst>
          <pc:docMk/>
          <pc:sldMk cId="2985274397" sldId="278"/>
        </pc:sldMkLst>
        <pc:graphicFrameChg chg="modGraphic">
          <ac:chgData name="Peter" userId="2e8d26cd-55d7-4d78-8227-1866407259d9" providerId="ADAL" clId="{679D0E53-F3A1-46AA-B5CD-E879AF3700CA}" dt="2022-03-06T18:13:14.040" v="382" actId="20577"/>
          <ac:graphicFrameMkLst>
            <pc:docMk/>
            <pc:sldMk cId="2985274397" sldId="278"/>
            <ac:graphicFrameMk id="4" creationId="{4B5C218A-51EE-4D9D-A77C-A622BE02EF66}"/>
          </ac:graphicFrameMkLst>
        </pc:graphicFrameChg>
      </pc:sldChg>
      <pc:sldChg chg="modSp add mod">
        <pc:chgData name="Peter" userId="2e8d26cd-55d7-4d78-8227-1866407259d9" providerId="ADAL" clId="{679D0E53-F3A1-46AA-B5CD-E879AF3700CA}" dt="2022-03-06T18:15:07.964" v="403" actId="207"/>
        <pc:sldMkLst>
          <pc:docMk/>
          <pc:sldMk cId="1020076714" sldId="279"/>
        </pc:sldMkLst>
        <pc:graphicFrameChg chg="modGraphic">
          <ac:chgData name="Peter" userId="2e8d26cd-55d7-4d78-8227-1866407259d9" providerId="ADAL" clId="{679D0E53-F3A1-46AA-B5CD-E879AF3700CA}" dt="2022-03-06T18:15:07.964" v="403" actId="207"/>
          <ac:graphicFrameMkLst>
            <pc:docMk/>
            <pc:sldMk cId="1020076714" sldId="279"/>
            <ac:graphicFrameMk id="4" creationId="{4B5C218A-51EE-4D9D-A77C-A622BE02EF66}"/>
          </ac:graphicFrameMkLst>
        </pc:graphicFrameChg>
      </pc:sldChg>
      <pc:sldChg chg="addSp delSp modSp new mod">
        <pc:chgData name="Peter" userId="2e8d26cd-55d7-4d78-8227-1866407259d9" providerId="ADAL" clId="{679D0E53-F3A1-46AA-B5CD-E879AF3700CA}" dt="2022-03-06T18:14:09.882" v="397" actId="208"/>
        <pc:sldMkLst>
          <pc:docMk/>
          <pc:sldMk cId="1920211693" sldId="280"/>
        </pc:sldMkLst>
        <pc:spChg chg="mod">
          <ac:chgData name="Peter" userId="2e8d26cd-55d7-4d78-8227-1866407259d9" providerId="ADAL" clId="{679D0E53-F3A1-46AA-B5CD-E879AF3700CA}" dt="2022-03-06T18:13:31.613" v="388" actId="122"/>
          <ac:spMkLst>
            <pc:docMk/>
            <pc:sldMk cId="1920211693" sldId="280"/>
            <ac:spMk id="2" creationId="{6F62EA84-21ED-4F01-A6AA-E850AD13D907}"/>
          </ac:spMkLst>
        </pc:spChg>
        <pc:spChg chg="add del">
          <ac:chgData name="Peter" userId="2e8d26cd-55d7-4d78-8227-1866407259d9" providerId="ADAL" clId="{679D0E53-F3A1-46AA-B5CD-E879AF3700CA}" dt="2022-03-06T18:13:49.755" v="394" actId="478"/>
          <ac:spMkLst>
            <pc:docMk/>
            <pc:sldMk cId="1920211693" sldId="280"/>
            <ac:spMk id="3" creationId="{DE5A857E-3BE1-4540-B799-E355BC95F359}"/>
          </ac:spMkLst>
        </pc:spChg>
        <pc:graphicFrameChg chg="add del mod">
          <ac:chgData name="Peter" userId="2e8d26cd-55d7-4d78-8227-1866407259d9" providerId="ADAL" clId="{679D0E53-F3A1-46AA-B5CD-E879AF3700CA}" dt="2022-03-06T18:13:47.057" v="392"/>
          <ac:graphicFrameMkLst>
            <pc:docMk/>
            <pc:sldMk cId="1920211693" sldId="280"/>
            <ac:graphicFrameMk id="4" creationId="{F98A3EEE-CDFD-4966-8413-F9AD703B84F2}"/>
          </ac:graphicFrameMkLst>
        </pc:graphicFrameChg>
        <pc:graphicFrameChg chg="add mod">
          <ac:chgData name="Peter" userId="2e8d26cd-55d7-4d78-8227-1866407259d9" providerId="ADAL" clId="{679D0E53-F3A1-46AA-B5CD-E879AF3700CA}" dt="2022-03-06T18:14:09.882" v="397" actId="208"/>
          <ac:graphicFrameMkLst>
            <pc:docMk/>
            <pc:sldMk cId="1920211693" sldId="280"/>
            <ac:graphicFrameMk id="5" creationId="{34A1AC58-B60E-49F2-86DF-DCEECD67D322}"/>
          </ac:graphicFrameMkLst>
        </pc:graphicFrameChg>
      </pc:sldChg>
      <pc:sldChg chg="modSp add del mod">
        <pc:chgData name="Peter" userId="2e8d26cd-55d7-4d78-8227-1866407259d9" providerId="ADAL" clId="{679D0E53-F3A1-46AA-B5CD-E879AF3700CA}" dt="2022-03-06T18:13:21.128" v="385" actId="47"/>
        <pc:sldMkLst>
          <pc:docMk/>
          <pc:sldMk cId="4035635475" sldId="280"/>
        </pc:sldMkLst>
        <pc:graphicFrameChg chg="modGraphic">
          <ac:chgData name="Peter" userId="2e8d26cd-55d7-4d78-8227-1866407259d9" providerId="ADAL" clId="{679D0E53-F3A1-46AA-B5CD-E879AF3700CA}" dt="2022-03-06T18:13:17.525" v="384" actId="20577"/>
          <ac:graphicFrameMkLst>
            <pc:docMk/>
            <pc:sldMk cId="4035635475" sldId="280"/>
            <ac:graphicFrameMk id="4" creationId="{4B5C218A-51EE-4D9D-A77C-A622BE02EF66}"/>
          </ac:graphicFrameMkLst>
        </pc:graphicFrameChg>
      </pc:sldChg>
      <pc:sldChg chg="addSp modSp new mod">
        <pc:chgData name="Peter" userId="2e8d26cd-55d7-4d78-8227-1866407259d9" providerId="ADAL" clId="{679D0E53-F3A1-46AA-B5CD-E879AF3700CA}" dt="2022-03-06T18:15:58.689" v="463" actId="114"/>
        <pc:sldMkLst>
          <pc:docMk/>
          <pc:sldMk cId="3210841502" sldId="281"/>
        </pc:sldMkLst>
        <pc:spChg chg="mod">
          <ac:chgData name="Peter" userId="2e8d26cd-55d7-4d78-8227-1866407259d9" providerId="ADAL" clId="{679D0E53-F3A1-46AA-B5CD-E879AF3700CA}" dt="2022-03-06T18:15:18.239" v="405"/>
          <ac:spMkLst>
            <pc:docMk/>
            <pc:sldMk cId="3210841502" sldId="281"/>
            <ac:spMk id="2" creationId="{336AF694-AF5A-4344-B3BC-EA321BAC2E1F}"/>
          </ac:spMkLst>
        </pc:spChg>
        <pc:spChg chg="mod">
          <ac:chgData name="Peter" userId="2e8d26cd-55d7-4d78-8227-1866407259d9" providerId="ADAL" clId="{679D0E53-F3A1-46AA-B5CD-E879AF3700CA}" dt="2022-03-06T18:15:58.689" v="463" actId="114"/>
          <ac:spMkLst>
            <pc:docMk/>
            <pc:sldMk cId="3210841502" sldId="281"/>
            <ac:spMk id="3" creationId="{F988FC92-AA6B-4C2E-A134-DDA69B8A4B45}"/>
          </ac:spMkLst>
        </pc:spChg>
        <pc:picChg chg="add mod">
          <ac:chgData name="Peter" userId="2e8d26cd-55d7-4d78-8227-1866407259d9" providerId="ADAL" clId="{679D0E53-F3A1-46AA-B5CD-E879AF3700CA}" dt="2022-03-06T18:15:43.595" v="460" actId="1076"/>
          <ac:picMkLst>
            <pc:docMk/>
            <pc:sldMk cId="3210841502" sldId="281"/>
            <ac:picMk id="4" creationId="{CCA65C34-5603-4673-AE8B-77D5C3DD392A}"/>
          </ac:picMkLst>
        </pc:picChg>
        <pc:picChg chg="add mod">
          <ac:chgData name="Peter" userId="2e8d26cd-55d7-4d78-8227-1866407259d9" providerId="ADAL" clId="{679D0E53-F3A1-46AA-B5CD-E879AF3700CA}" dt="2022-03-06T18:15:49.498" v="462" actId="1076"/>
          <ac:picMkLst>
            <pc:docMk/>
            <pc:sldMk cId="3210841502" sldId="281"/>
            <ac:picMk id="5" creationId="{A8C9667B-1268-4535-B111-A6E5A63E219E}"/>
          </ac:picMkLst>
        </pc:picChg>
      </pc:sldChg>
      <pc:sldChg chg="addSp delSp modSp new mod">
        <pc:chgData name="Peter" userId="2e8d26cd-55d7-4d78-8227-1866407259d9" providerId="ADAL" clId="{679D0E53-F3A1-46AA-B5CD-E879AF3700CA}" dt="2022-03-06T18:18:04.995" v="501" actId="1076"/>
        <pc:sldMkLst>
          <pc:docMk/>
          <pc:sldMk cId="3336204845" sldId="282"/>
        </pc:sldMkLst>
        <pc:spChg chg="mod">
          <ac:chgData name="Peter" userId="2e8d26cd-55d7-4d78-8227-1866407259d9" providerId="ADAL" clId="{679D0E53-F3A1-46AA-B5CD-E879AF3700CA}" dt="2022-03-06T18:17:23.210" v="468" actId="20577"/>
          <ac:spMkLst>
            <pc:docMk/>
            <pc:sldMk cId="3336204845" sldId="282"/>
            <ac:spMk id="2" creationId="{EABE9B3A-D76F-42A5-9D81-47954F41A1B7}"/>
          </ac:spMkLst>
        </pc:spChg>
        <pc:spChg chg="mod">
          <ac:chgData name="Peter" userId="2e8d26cd-55d7-4d78-8227-1866407259d9" providerId="ADAL" clId="{679D0E53-F3A1-46AA-B5CD-E879AF3700CA}" dt="2022-03-06T18:17:44.555" v="493" actId="20577"/>
          <ac:spMkLst>
            <pc:docMk/>
            <pc:sldMk cId="3336204845" sldId="282"/>
            <ac:spMk id="3" creationId="{13FD7C74-FC78-429F-B911-588B8059CBBF}"/>
          </ac:spMkLst>
        </pc:spChg>
        <pc:picChg chg="add mod">
          <ac:chgData name="Peter" userId="2e8d26cd-55d7-4d78-8227-1866407259d9" providerId="ADAL" clId="{679D0E53-F3A1-46AA-B5CD-E879AF3700CA}" dt="2022-03-06T18:17:50.667" v="495" actId="1076"/>
          <ac:picMkLst>
            <pc:docMk/>
            <pc:sldMk cId="3336204845" sldId="282"/>
            <ac:picMk id="4" creationId="{3C2829F7-B5D2-442E-8AD1-3A284B73181C}"/>
          </ac:picMkLst>
        </pc:picChg>
        <pc:picChg chg="add del mod">
          <ac:chgData name="Peter" userId="2e8d26cd-55d7-4d78-8227-1866407259d9" providerId="ADAL" clId="{679D0E53-F3A1-46AA-B5CD-E879AF3700CA}" dt="2022-03-06T18:17:53.725" v="497"/>
          <ac:picMkLst>
            <pc:docMk/>
            <pc:sldMk cId="3336204845" sldId="282"/>
            <ac:picMk id="5" creationId="{F5ABAC89-8DC5-41D6-A71A-65E8C91C1C89}"/>
          </ac:picMkLst>
        </pc:picChg>
        <pc:picChg chg="add del mod">
          <ac:chgData name="Peter" userId="2e8d26cd-55d7-4d78-8227-1866407259d9" providerId="ADAL" clId="{679D0E53-F3A1-46AA-B5CD-E879AF3700CA}" dt="2022-03-06T18:17:53.725" v="497"/>
          <ac:picMkLst>
            <pc:docMk/>
            <pc:sldMk cId="3336204845" sldId="282"/>
            <ac:picMk id="6" creationId="{587AA750-E16A-4B25-8375-EBB7DC905501}"/>
          </ac:picMkLst>
        </pc:picChg>
        <pc:picChg chg="add del mod">
          <ac:chgData name="Peter" userId="2e8d26cd-55d7-4d78-8227-1866407259d9" providerId="ADAL" clId="{679D0E53-F3A1-46AA-B5CD-E879AF3700CA}" dt="2022-03-06T18:17:57.220" v="499"/>
          <ac:picMkLst>
            <pc:docMk/>
            <pc:sldMk cId="3336204845" sldId="282"/>
            <ac:picMk id="7" creationId="{5A36DA7F-81FF-4C19-80C5-A1B54A682D97}"/>
          </ac:picMkLst>
        </pc:picChg>
        <pc:picChg chg="add del mod">
          <ac:chgData name="Peter" userId="2e8d26cd-55d7-4d78-8227-1866407259d9" providerId="ADAL" clId="{679D0E53-F3A1-46AA-B5CD-E879AF3700CA}" dt="2022-03-06T18:17:57.220" v="499"/>
          <ac:picMkLst>
            <pc:docMk/>
            <pc:sldMk cId="3336204845" sldId="282"/>
            <ac:picMk id="8" creationId="{F5EB3447-D568-430D-816D-838820F31092}"/>
          </ac:picMkLst>
        </pc:picChg>
        <pc:picChg chg="add mod">
          <ac:chgData name="Peter" userId="2e8d26cd-55d7-4d78-8227-1866407259d9" providerId="ADAL" clId="{679D0E53-F3A1-46AA-B5CD-E879AF3700CA}" dt="2022-03-06T18:18:04.995" v="501" actId="1076"/>
          <ac:picMkLst>
            <pc:docMk/>
            <pc:sldMk cId="3336204845" sldId="282"/>
            <ac:picMk id="9" creationId="{FBAD4FD9-8750-4158-BFF0-4D14799CCD84}"/>
          </ac:picMkLst>
        </pc:picChg>
      </pc:sldChg>
      <pc:sldChg chg="modSp new mod">
        <pc:chgData name="Peter" userId="2e8d26cd-55d7-4d78-8227-1866407259d9" providerId="ADAL" clId="{679D0E53-F3A1-46AA-B5CD-E879AF3700CA}" dt="2022-03-06T18:19:01.314" v="532" actId="20577"/>
        <pc:sldMkLst>
          <pc:docMk/>
          <pc:sldMk cId="3377577266" sldId="283"/>
        </pc:sldMkLst>
        <pc:spChg chg="mod">
          <ac:chgData name="Peter" userId="2e8d26cd-55d7-4d78-8227-1866407259d9" providerId="ADAL" clId="{679D0E53-F3A1-46AA-B5CD-E879AF3700CA}" dt="2022-03-06T18:18:31.459" v="512" actId="20577"/>
          <ac:spMkLst>
            <pc:docMk/>
            <pc:sldMk cId="3377577266" sldId="283"/>
            <ac:spMk id="2" creationId="{522AE403-50C7-4203-B0D6-5AE1F16D294B}"/>
          </ac:spMkLst>
        </pc:spChg>
        <pc:spChg chg="mod">
          <ac:chgData name="Peter" userId="2e8d26cd-55d7-4d78-8227-1866407259d9" providerId="ADAL" clId="{679D0E53-F3A1-46AA-B5CD-E879AF3700CA}" dt="2022-03-06T18:19:01.314" v="532" actId="20577"/>
          <ac:spMkLst>
            <pc:docMk/>
            <pc:sldMk cId="3377577266" sldId="283"/>
            <ac:spMk id="3" creationId="{465F1315-DFCE-43F7-8C87-CA13DB39F812}"/>
          </ac:spMkLst>
        </pc:spChg>
      </pc:sldChg>
      <pc:sldChg chg="modSp new mod">
        <pc:chgData name="Peter" userId="2e8d26cd-55d7-4d78-8227-1866407259d9" providerId="ADAL" clId="{679D0E53-F3A1-46AA-B5CD-E879AF3700CA}" dt="2022-03-06T18:19:31.570" v="536" actId="1076"/>
        <pc:sldMkLst>
          <pc:docMk/>
          <pc:sldMk cId="2388038070" sldId="284"/>
        </pc:sldMkLst>
        <pc:spChg chg="mod">
          <ac:chgData name="Peter" userId="2e8d26cd-55d7-4d78-8227-1866407259d9" providerId="ADAL" clId="{679D0E53-F3A1-46AA-B5CD-E879AF3700CA}" dt="2022-03-06T18:19:31.570" v="536" actId="1076"/>
          <ac:spMkLst>
            <pc:docMk/>
            <pc:sldMk cId="2388038070" sldId="284"/>
            <ac:spMk id="2" creationId="{8A4FBF46-F34B-4D1A-9E92-847D9124C3C2}"/>
          </ac:spMkLst>
        </pc:spChg>
        <pc:spChg chg="mod">
          <ac:chgData name="Peter" userId="2e8d26cd-55d7-4d78-8227-1866407259d9" providerId="ADAL" clId="{679D0E53-F3A1-46AA-B5CD-E879AF3700CA}" dt="2022-03-06T18:19:23.899" v="534" actId="790"/>
          <ac:spMkLst>
            <pc:docMk/>
            <pc:sldMk cId="2388038070" sldId="284"/>
            <ac:spMk id="3" creationId="{8005B2FA-18ED-4D7F-B975-C34438A4D852}"/>
          </ac:spMkLst>
        </pc:spChg>
      </pc:sldChg>
      <pc:sldChg chg="addSp modSp new mod">
        <pc:chgData name="Peter" userId="2e8d26cd-55d7-4d78-8227-1866407259d9" providerId="ADAL" clId="{679D0E53-F3A1-46AA-B5CD-E879AF3700CA}" dt="2022-03-06T18:20:00.844" v="543" actId="790"/>
        <pc:sldMkLst>
          <pc:docMk/>
          <pc:sldMk cId="1426988674" sldId="285"/>
        </pc:sldMkLst>
        <pc:spChg chg="mod">
          <ac:chgData name="Peter" userId="2e8d26cd-55d7-4d78-8227-1866407259d9" providerId="ADAL" clId="{679D0E53-F3A1-46AA-B5CD-E879AF3700CA}" dt="2022-03-06T18:19:34.095" v="537"/>
          <ac:spMkLst>
            <pc:docMk/>
            <pc:sldMk cId="1426988674" sldId="285"/>
            <ac:spMk id="2" creationId="{1B5E149B-AA4A-46C7-8A97-68E268E3A79F}"/>
          </ac:spMkLst>
        </pc:spChg>
        <pc:spChg chg="mod">
          <ac:chgData name="Peter" userId="2e8d26cd-55d7-4d78-8227-1866407259d9" providerId="ADAL" clId="{679D0E53-F3A1-46AA-B5CD-E879AF3700CA}" dt="2022-03-06T18:20:00.844" v="543" actId="790"/>
          <ac:spMkLst>
            <pc:docMk/>
            <pc:sldMk cId="1426988674" sldId="285"/>
            <ac:spMk id="3" creationId="{503C46E3-A243-4FAC-B843-8ED03CF05464}"/>
          </ac:spMkLst>
        </pc:spChg>
        <pc:picChg chg="add mod">
          <ac:chgData name="Peter" userId="2e8d26cd-55d7-4d78-8227-1866407259d9" providerId="ADAL" clId="{679D0E53-F3A1-46AA-B5CD-E879AF3700CA}" dt="2022-03-06T18:19:45.635" v="541" actId="1076"/>
          <ac:picMkLst>
            <pc:docMk/>
            <pc:sldMk cId="1426988674" sldId="285"/>
            <ac:picMk id="4" creationId="{7ECC83DE-AE34-43E9-A14D-01222BEB636D}"/>
          </ac:picMkLst>
        </pc:picChg>
      </pc:sldChg>
      <pc:sldChg chg="addSp modSp new mod">
        <pc:chgData name="Peter" userId="2e8d26cd-55d7-4d78-8227-1866407259d9" providerId="ADAL" clId="{679D0E53-F3A1-46AA-B5CD-E879AF3700CA}" dt="2022-03-06T18:21:06.642" v="558" actId="6549"/>
        <pc:sldMkLst>
          <pc:docMk/>
          <pc:sldMk cId="2225638668" sldId="286"/>
        </pc:sldMkLst>
        <pc:spChg chg="mod">
          <ac:chgData name="Peter" userId="2e8d26cd-55d7-4d78-8227-1866407259d9" providerId="ADAL" clId="{679D0E53-F3A1-46AA-B5CD-E879AF3700CA}" dt="2022-03-06T18:20:14.589" v="547"/>
          <ac:spMkLst>
            <pc:docMk/>
            <pc:sldMk cId="2225638668" sldId="286"/>
            <ac:spMk id="2" creationId="{73A922F6-F014-4CB5-B74C-6A6612A78777}"/>
          </ac:spMkLst>
        </pc:spChg>
        <pc:spChg chg="mod">
          <ac:chgData name="Peter" userId="2e8d26cd-55d7-4d78-8227-1866407259d9" providerId="ADAL" clId="{679D0E53-F3A1-46AA-B5CD-E879AF3700CA}" dt="2022-03-06T18:20:18.538" v="548"/>
          <ac:spMkLst>
            <pc:docMk/>
            <pc:sldMk cId="2225638668" sldId="286"/>
            <ac:spMk id="3" creationId="{6D36C13E-95A3-4EBF-AD13-E2D76F27F49E}"/>
          </ac:spMkLst>
        </pc:spChg>
        <pc:graphicFrameChg chg="add mod modGraphic">
          <ac:chgData name="Peter" userId="2e8d26cd-55d7-4d78-8227-1866407259d9" providerId="ADAL" clId="{679D0E53-F3A1-46AA-B5CD-E879AF3700CA}" dt="2022-03-06T18:21:06.642" v="558" actId="6549"/>
          <ac:graphicFrameMkLst>
            <pc:docMk/>
            <pc:sldMk cId="2225638668" sldId="286"/>
            <ac:graphicFrameMk id="4" creationId="{DBD105EA-2128-4EAF-B2B7-F2E96A1A3541}"/>
          </ac:graphicFrameMkLst>
        </pc:graphicFrameChg>
      </pc:sldChg>
      <pc:sldChg chg="addSp modSp new mod modAnim">
        <pc:chgData name="Peter" userId="2e8d26cd-55d7-4d78-8227-1866407259d9" providerId="ADAL" clId="{679D0E53-F3A1-46AA-B5CD-E879AF3700CA}" dt="2022-03-06T18:23:06.092" v="614"/>
        <pc:sldMkLst>
          <pc:docMk/>
          <pc:sldMk cId="1683556995" sldId="287"/>
        </pc:sldMkLst>
        <pc:spChg chg="mod">
          <ac:chgData name="Peter" userId="2e8d26cd-55d7-4d78-8227-1866407259d9" providerId="ADAL" clId="{679D0E53-F3A1-46AA-B5CD-E879AF3700CA}" dt="2022-03-06T18:21:18.600" v="560"/>
          <ac:spMkLst>
            <pc:docMk/>
            <pc:sldMk cId="1683556995" sldId="287"/>
            <ac:spMk id="2" creationId="{F3D33ED9-540D-4261-A573-49824892369E}"/>
          </ac:spMkLst>
        </pc:spChg>
        <pc:spChg chg="mod">
          <ac:chgData name="Peter" userId="2e8d26cd-55d7-4d78-8227-1866407259d9" providerId="ADAL" clId="{679D0E53-F3A1-46AA-B5CD-E879AF3700CA}" dt="2022-03-06T18:22:57.648" v="612" actId="27636"/>
          <ac:spMkLst>
            <pc:docMk/>
            <pc:sldMk cId="1683556995" sldId="287"/>
            <ac:spMk id="3" creationId="{69AA67A4-DCA0-41A9-80BF-4DE81B00A644}"/>
          </ac:spMkLst>
        </pc:spChg>
        <pc:picChg chg="add mod">
          <ac:chgData name="Peter" userId="2e8d26cd-55d7-4d78-8227-1866407259d9" providerId="ADAL" clId="{679D0E53-F3A1-46AA-B5CD-E879AF3700CA}" dt="2022-03-06T18:21:46.034" v="579" actId="14100"/>
          <ac:picMkLst>
            <pc:docMk/>
            <pc:sldMk cId="1683556995" sldId="287"/>
            <ac:picMk id="4" creationId="{33C28D41-C566-4761-BC56-2F702A401AA9}"/>
          </ac:picMkLst>
        </pc:picChg>
      </pc:sldChg>
      <pc:sldChg chg="modSp new mod">
        <pc:chgData name="Peter" userId="2e8d26cd-55d7-4d78-8227-1866407259d9" providerId="ADAL" clId="{679D0E53-F3A1-46AA-B5CD-E879AF3700CA}" dt="2022-03-06T18:23:54.306" v="631" actId="20577"/>
        <pc:sldMkLst>
          <pc:docMk/>
          <pc:sldMk cId="2893095722" sldId="288"/>
        </pc:sldMkLst>
        <pc:spChg chg="mod">
          <ac:chgData name="Peter" userId="2e8d26cd-55d7-4d78-8227-1866407259d9" providerId="ADAL" clId="{679D0E53-F3A1-46AA-B5CD-E879AF3700CA}" dt="2022-03-06T18:23:54.306" v="631" actId="20577"/>
          <ac:spMkLst>
            <pc:docMk/>
            <pc:sldMk cId="2893095722" sldId="288"/>
            <ac:spMk id="2" creationId="{95170653-F749-43FE-8E6D-732CB3D44214}"/>
          </ac:spMkLst>
        </pc:spChg>
        <pc:spChg chg="mod">
          <ac:chgData name="Peter" userId="2e8d26cd-55d7-4d78-8227-1866407259d9" providerId="ADAL" clId="{679D0E53-F3A1-46AA-B5CD-E879AF3700CA}" dt="2022-03-06T18:23:40.286" v="626" actId="27636"/>
          <ac:spMkLst>
            <pc:docMk/>
            <pc:sldMk cId="2893095722" sldId="288"/>
            <ac:spMk id="3" creationId="{0A3112B6-8017-4FF4-AF3C-1997B366DD0C}"/>
          </ac:spMkLst>
        </pc:spChg>
      </pc:sldChg>
      <pc:sldChg chg="modSp new mod">
        <pc:chgData name="Peter" userId="2e8d26cd-55d7-4d78-8227-1866407259d9" providerId="ADAL" clId="{679D0E53-F3A1-46AA-B5CD-E879AF3700CA}" dt="2022-03-06T18:24:04.996" v="635" actId="27636"/>
        <pc:sldMkLst>
          <pc:docMk/>
          <pc:sldMk cId="2635506984" sldId="289"/>
        </pc:sldMkLst>
        <pc:spChg chg="mod">
          <ac:chgData name="Peter" userId="2e8d26cd-55d7-4d78-8227-1866407259d9" providerId="ADAL" clId="{679D0E53-F3A1-46AA-B5CD-E879AF3700CA}" dt="2022-03-06T18:23:58.581" v="633" actId="20577"/>
          <ac:spMkLst>
            <pc:docMk/>
            <pc:sldMk cId="2635506984" sldId="289"/>
            <ac:spMk id="2" creationId="{D40EE821-9B0D-4BD2-A9E4-E86FF6E1EFA9}"/>
          </ac:spMkLst>
        </pc:spChg>
        <pc:spChg chg="mod">
          <ac:chgData name="Peter" userId="2e8d26cd-55d7-4d78-8227-1866407259d9" providerId="ADAL" clId="{679D0E53-F3A1-46AA-B5CD-E879AF3700CA}" dt="2022-03-06T18:24:04.996" v="635" actId="27636"/>
          <ac:spMkLst>
            <pc:docMk/>
            <pc:sldMk cId="2635506984" sldId="289"/>
            <ac:spMk id="3" creationId="{81C399C9-1AAD-4958-B1D5-39507126BBBA}"/>
          </ac:spMkLst>
        </pc:spChg>
      </pc:sldChg>
      <pc:sldChg chg="addSp delSp modSp new mod setBg">
        <pc:chgData name="Peter" userId="2e8d26cd-55d7-4d78-8227-1866407259d9" providerId="ADAL" clId="{679D0E53-F3A1-46AA-B5CD-E879AF3700CA}" dt="2022-03-06T18:24:49.945" v="656" actId="26606"/>
        <pc:sldMkLst>
          <pc:docMk/>
          <pc:sldMk cId="3481366508" sldId="290"/>
        </pc:sldMkLst>
        <pc:spChg chg="del">
          <ac:chgData name="Peter" userId="2e8d26cd-55d7-4d78-8227-1866407259d9" providerId="ADAL" clId="{679D0E53-F3A1-46AA-B5CD-E879AF3700CA}" dt="2022-03-06T18:24:17.178" v="637" actId="478"/>
          <ac:spMkLst>
            <pc:docMk/>
            <pc:sldMk cId="3481366508" sldId="290"/>
            <ac:spMk id="2" creationId="{3B2D09FF-0FBD-4F8B-AC9F-72AE72D78D3F}"/>
          </ac:spMkLst>
        </pc:spChg>
        <pc:spChg chg="del">
          <ac:chgData name="Peter" userId="2e8d26cd-55d7-4d78-8227-1866407259d9" providerId="ADAL" clId="{679D0E53-F3A1-46AA-B5CD-E879AF3700CA}" dt="2022-03-06T18:24:18.098" v="638" actId="478"/>
          <ac:spMkLst>
            <pc:docMk/>
            <pc:sldMk cId="3481366508" sldId="290"/>
            <ac:spMk id="3" creationId="{6F4A77A5-9502-4E46-85CE-C322D63E04E2}"/>
          </ac:spMkLst>
        </pc:spChg>
        <pc:spChg chg="add del">
          <ac:chgData name="Peter" userId="2e8d26cd-55d7-4d78-8227-1866407259d9" providerId="ADAL" clId="{679D0E53-F3A1-46AA-B5CD-E879AF3700CA}" dt="2022-03-06T18:24:47.792" v="651" actId="26606"/>
          <ac:spMkLst>
            <pc:docMk/>
            <pc:sldMk cId="3481366508" sldId="290"/>
            <ac:spMk id="18" creationId="{2C444748-5A8D-4B53-89FE-42B455DFA2D1}"/>
          </ac:spMkLst>
        </pc:spChg>
        <pc:spChg chg="add del">
          <ac:chgData name="Peter" userId="2e8d26cd-55d7-4d78-8227-1866407259d9" providerId="ADAL" clId="{679D0E53-F3A1-46AA-B5CD-E879AF3700CA}" dt="2022-03-06T18:24:47.792" v="651" actId="26606"/>
          <ac:spMkLst>
            <pc:docMk/>
            <pc:sldMk cId="3481366508" sldId="290"/>
            <ac:spMk id="19" creationId="{E1750109-3B91-4506-B997-0CD8E35A1488}"/>
          </ac:spMkLst>
        </pc:spChg>
        <pc:spChg chg="add del">
          <ac:chgData name="Peter" userId="2e8d26cd-55d7-4d78-8227-1866407259d9" providerId="ADAL" clId="{679D0E53-F3A1-46AA-B5CD-E879AF3700CA}" dt="2022-03-06T18:24:47.792" v="651" actId="26606"/>
          <ac:spMkLst>
            <pc:docMk/>
            <pc:sldMk cId="3481366508" sldId="290"/>
            <ac:spMk id="20" creationId="{14044C96-7CFD-44DB-A579-D77B0D37C681}"/>
          </ac:spMkLst>
        </pc:spChg>
        <pc:spChg chg="add del">
          <ac:chgData name="Peter" userId="2e8d26cd-55d7-4d78-8227-1866407259d9" providerId="ADAL" clId="{679D0E53-F3A1-46AA-B5CD-E879AF3700CA}" dt="2022-03-06T18:24:47.792" v="651" actId="26606"/>
          <ac:spMkLst>
            <pc:docMk/>
            <pc:sldMk cId="3481366508" sldId="290"/>
            <ac:spMk id="21" creationId="{E72D8D1B-59F6-4FF3-8547-9BBB6129F2FA}"/>
          </ac:spMkLst>
        </pc:spChg>
        <pc:spChg chg="add del">
          <ac:chgData name="Peter" userId="2e8d26cd-55d7-4d78-8227-1866407259d9" providerId="ADAL" clId="{679D0E53-F3A1-46AA-B5CD-E879AF3700CA}" dt="2022-03-06T18:24:47.792" v="651" actId="26606"/>
          <ac:spMkLst>
            <pc:docMk/>
            <pc:sldMk cId="3481366508" sldId="290"/>
            <ac:spMk id="22" creationId="{8FC8C21F-9484-4A71-ABFA-6C10682FAC3E}"/>
          </ac:spMkLst>
        </pc:spChg>
        <pc:spChg chg="add del">
          <ac:chgData name="Peter" userId="2e8d26cd-55d7-4d78-8227-1866407259d9" providerId="ADAL" clId="{679D0E53-F3A1-46AA-B5CD-E879AF3700CA}" dt="2022-03-06T18:24:49.023" v="653" actId="26606"/>
          <ac:spMkLst>
            <pc:docMk/>
            <pc:sldMk cId="3481366508" sldId="290"/>
            <ac:spMk id="25" creationId="{19B2EB12-332C-4DCC-9746-30DD4690F95F}"/>
          </ac:spMkLst>
        </pc:spChg>
        <pc:spChg chg="add del">
          <ac:chgData name="Peter" userId="2e8d26cd-55d7-4d78-8227-1866407259d9" providerId="ADAL" clId="{679D0E53-F3A1-46AA-B5CD-E879AF3700CA}" dt="2022-03-06T18:24:49.942" v="655" actId="26606"/>
          <ac:spMkLst>
            <pc:docMk/>
            <pc:sldMk cId="3481366508" sldId="290"/>
            <ac:spMk id="36" creationId="{417CDA24-35F8-4540-8C52-3096D6D94949}"/>
          </ac:spMkLst>
        </pc:spChg>
        <pc:spChg chg="add del">
          <ac:chgData name="Peter" userId="2e8d26cd-55d7-4d78-8227-1866407259d9" providerId="ADAL" clId="{679D0E53-F3A1-46AA-B5CD-E879AF3700CA}" dt="2022-03-06T18:24:49.942" v="655" actId="26606"/>
          <ac:spMkLst>
            <pc:docMk/>
            <pc:sldMk cId="3481366508" sldId="290"/>
            <ac:spMk id="37" creationId="{8658BFE0-4E65-4174-9C75-687C94E88273}"/>
          </ac:spMkLst>
        </pc:spChg>
        <pc:spChg chg="add del">
          <ac:chgData name="Peter" userId="2e8d26cd-55d7-4d78-8227-1866407259d9" providerId="ADAL" clId="{679D0E53-F3A1-46AA-B5CD-E879AF3700CA}" dt="2022-03-06T18:24:49.942" v="655" actId="26606"/>
          <ac:spMkLst>
            <pc:docMk/>
            <pc:sldMk cId="3481366508" sldId="290"/>
            <ac:spMk id="38" creationId="{FA75DFED-A0C1-4A83-BE1D-0271C1826EF6}"/>
          </ac:spMkLst>
        </pc:spChg>
        <pc:grpChg chg="add del">
          <ac:chgData name="Peter" userId="2e8d26cd-55d7-4d78-8227-1866407259d9" providerId="ADAL" clId="{679D0E53-F3A1-46AA-B5CD-E879AF3700CA}" dt="2022-03-06T18:24:49.023" v="653" actId="26606"/>
          <ac:grpSpMkLst>
            <pc:docMk/>
            <pc:sldMk cId="3481366508" sldId="290"/>
            <ac:grpSpMk id="26" creationId="{B5D0BDB0-2E17-4D86-BEE1-1A1817E04694}"/>
          </ac:grpSpMkLst>
        </pc:grpChg>
        <pc:grpChg chg="add del">
          <ac:chgData name="Peter" userId="2e8d26cd-55d7-4d78-8227-1866407259d9" providerId="ADAL" clId="{679D0E53-F3A1-46AA-B5CD-E879AF3700CA}" dt="2022-03-06T18:24:49.023" v="653" actId="26606"/>
          <ac:grpSpMkLst>
            <pc:docMk/>
            <pc:sldMk cId="3481366508" sldId="290"/>
            <ac:grpSpMk id="29" creationId="{AFD40B55-BABB-4B33-ADD3-0C2340430678}"/>
          </ac:grpSpMkLst>
        </pc:grpChg>
        <pc:grpChg chg="add del">
          <ac:chgData name="Peter" userId="2e8d26cd-55d7-4d78-8227-1866407259d9" providerId="ADAL" clId="{679D0E53-F3A1-46AA-B5CD-E879AF3700CA}" dt="2022-03-06T18:24:49.023" v="653" actId="26606"/>
          <ac:grpSpMkLst>
            <pc:docMk/>
            <pc:sldMk cId="3481366508" sldId="290"/>
            <ac:grpSpMk id="31" creationId="{E616EDA1-F722-4C6A-AD2F-E487C7EBE6BD}"/>
          </ac:grpSpMkLst>
        </pc:grpChg>
        <pc:grpChg chg="add del">
          <ac:chgData name="Peter" userId="2e8d26cd-55d7-4d78-8227-1866407259d9" providerId="ADAL" clId="{679D0E53-F3A1-46AA-B5CD-E879AF3700CA}" dt="2022-03-06T18:24:49.023" v="653" actId="26606"/>
          <ac:grpSpMkLst>
            <pc:docMk/>
            <pc:sldMk cId="3481366508" sldId="290"/>
            <ac:grpSpMk id="34" creationId="{718BCC2B-0684-4382-A2D3-C9ADC776876E}"/>
          </ac:grpSpMkLst>
        </pc:grpChg>
        <pc:picChg chg="add mod ord">
          <ac:chgData name="Peter" userId="2e8d26cd-55d7-4d78-8227-1866407259d9" providerId="ADAL" clId="{679D0E53-F3A1-46AA-B5CD-E879AF3700CA}" dt="2022-03-06T18:24:49.945" v="656" actId="26606"/>
          <ac:picMkLst>
            <pc:docMk/>
            <pc:sldMk cId="3481366508" sldId="290"/>
            <ac:picMk id="4" creationId="{5FDDB6B0-64B9-4596-AFFB-62DE3C7A7CFC}"/>
          </ac:picMkLst>
        </pc:picChg>
        <pc:picChg chg="add mod ord">
          <ac:chgData name="Peter" userId="2e8d26cd-55d7-4d78-8227-1866407259d9" providerId="ADAL" clId="{679D0E53-F3A1-46AA-B5CD-E879AF3700CA}" dt="2022-03-06T18:24:49.945" v="656" actId="26606"/>
          <ac:picMkLst>
            <pc:docMk/>
            <pc:sldMk cId="3481366508" sldId="290"/>
            <ac:picMk id="5" creationId="{007FC91E-1ABE-4C6E-8E49-B0CF64A4F8CE}"/>
          </ac:picMkLst>
        </pc:picChg>
        <pc:picChg chg="add mod ord">
          <ac:chgData name="Peter" userId="2e8d26cd-55d7-4d78-8227-1866407259d9" providerId="ADAL" clId="{679D0E53-F3A1-46AA-B5CD-E879AF3700CA}" dt="2022-03-06T18:24:49.945" v="656" actId="26606"/>
          <ac:picMkLst>
            <pc:docMk/>
            <pc:sldMk cId="3481366508" sldId="290"/>
            <ac:picMk id="6" creationId="{D8E2F724-AD96-4D9F-B993-72E1F231EE06}"/>
          </ac:picMkLst>
        </pc:picChg>
        <pc:picChg chg="add mod">
          <ac:chgData name="Peter" userId="2e8d26cd-55d7-4d78-8227-1866407259d9" providerId="ADAL" clId="{679D0E53-F3A1-46AA-B5CD-E879AF3700CA}" dt="2022-03-06T18:24:49.945" v="656" actId="26606"/>
          <ac:picMkLst>
            <pc:docMk/>
            <pc:sldMk cId="3481366508" sldId="290"/>
            <ac:picMk id="7" creationId="{70CBA27B-FB5C-4A78-A7B3-DECE8FC301D3}"/>
          </ac:picMkLst>
        </pc:picChg>
        <pc:cxnChg chg="add del">
          <ac:chgData name="Peter" userId="2e8d26cd-55d7-4d78-8227-1866407259d9" providerId="ADAL" clId="{679D0E53-F3A1-46AA-B5CD-E879AF3700CA}" dt="2022-03-06T18:24:46.615" v="649" actId="26606"/>
          <ac:cxnSpMkLst>
            <pc:docMk/>
            <pc:sldMk cId="3481366508" sldId="290"/>
            <ac:cxnSpMk id="12" creationId="{91B6081D-D3E8-4209-B85B-EB1C655A6272}"/>
          </ac:cxnSpMkLst>
        </pc:cxnChg>
        <pc:cxnChg chg="add del">
          <ac:chgData name="Peter" userId="2e8d26cd-55d7-4d78-8227-1866407259d9" providerId="ADAL" clId="{679D0E53-F3A1-46AA-B5CD-E879AF3700CA}" dt="2022-03-06T18:24:46.615" v="649" actId="26606"/>
          <ac:cxnSpMkLst>
            <pc:docMk/>
            <pc:sldMk cId="3481366508" sldId="290"/>
            <ac:cxnSpMk id="14" creationId="{28CA55E4-1295-45C8-BA05-5A9E705B749A}"/>
          </ac:cxnSpMkLst>
        </pc:cxnChg>
        <pc:cxnChg chg="add del">
          <ac:chgData name="Peter" userId="2e8d26cd-55d7-4d78-8227-1866407259d9" providerId="ADAL" clId="{679D0E53-F3A1-46AA-B5CD-E879AF3700CA}" dt="2022-03-06T18:24:46.615" v="649" actId="26606"/>
          <ac:cxnSpMkLst>
            <pc:docMk/>
            <pc:sldMk cId="3481366508" sldId="290"/>
            <ac:cxnSpMk id="16" creationId="{08C5794E-A9A1-4A23-AF68-C79A7822334C}"/>
          </ac:cxnSpMkLst>
        </pc:cxnChg>
        <pc:cxnChg chg="add">
          <ac:chgData name="Peter" userId="2e8d26cd-55d7-4d78-8227-1866407259d9" providerId="ADAL" clId="{679D0E53-F3A1-46AA-B5CD-E879AF3700CA}" dt="2022-03-06T18:24:49.945" v="656" actId="26606"/>
          <ac:cxnSpMkLst>
            <pc:docMk/>
            <pc:sldMk cId="3481366508" sldId="290"/>
            <ac:cxnSpMk id="40" creationId="{91B6081D-D3E8-4209-B85B-EB1C655A6272}"/>
          </ac:cxnSpMkLst>
        </pc:cxnChg>
        <pc:cxnChg chg="add">
          <ac:chgData name="Peter" userId="2e8d26cd-55d7-4d78-8227-1866407259d9" providerId="ADAL" clId="{679D0E53-F3A1-46AA-B5CD-E879AF3700CA}" dt="2022-03-06T18:24:49.945" v="656" actId="26606"/>
          <ac:cxnSpMkLst>
            <pc:docMk/>
            <pc:sldMk cId="3481366508" sldId="290"/>
            <ac:cxnSpMk id="41" creationId="{28CA55E4-1295-45C8-BA05-5A9E705B749A}"/>
          </ac:cxnSpMkLst>
        </pc:cxnChg>
        <pc:cxnChg chg="add">
          <ac:chgData name="Peter" userId="2e8d26cd-55d7-4d78-8227-1866407259d9" providerId="ADAL" clId="{679D0E53-F3A1-46AA-B5CD-E879AF3700CA}" dt="2022-03-06T18:24:49.945" v="656" actId="26606"/>
          <ac:cxnSpMkLst>
            <pc:docMk/>
            <pc:sldMk cId="3481366508" sldId="290"/>
            <ac:cxnSpMk id="42" creationId="{08C5794E-A9A1-4A23-AF68-C79A7822334C}"/>
          </ac:cxnSpMkLst>
        </pc:cxnChg>
      </pc:sldChg>
      <pc:sldChg chg="addSp delSp modSp new mod">
        <pc:chgData name="Peter" userId="2e8d26cd-55d7-4d78-8227-1866407259d9" providerId="ADAL" clId="{679D0E53-F3A1-46AA-B5CD-E879AF3700CA}" dt="2022-03-06T18:25:46.810" v="685" actId="1076"/>
        <pc:sldMkLst>
          <pc:docMk/>
          <pc:sldMk cId="2260021604" sldId="291"/>
        </pc:sldMkLst>
        <pc:spChg chg="del">
          <ac:chgData name="Peter" userId="2e8d26cd-55d7-4d78-8227-1866407259d9" providerId="ADAL" clId="{679D0E53-F3A1-46AA-B5CD-E879AF3700CA}" dt="2022-03-06T18:25:10.130" v="658" actId="478"/>
          <ac:spMkLst>
            <pc:docMk/>
            <pc:sldMk cId="2260021604" sldId="291"/>
            <ac:spMk id="2" creationId="{51C753BF-862E-45CD-933B-F925864DC936}"/>
          </ac:spMkLst>
        </pc:spChg>
        <pc:spChg chg="del">
          <ac:chgData name="Peter" userId="2e8d26cd-55d7-4d78-8227-1866407259d9" providerId="ADAL" clId="{679D0E53-F3A1-46AA-B5CD-E879AF3700CA}" dt="2022-03-06T18:25:11.562" v="659" actId="478"/>
          <ac:spMkLst>
            <pc:docMk/>
            <pc:sldMk cId="2260021604" sldId="291"/>
            <ac:spMk id="3" creationId="{E0682F54-74C2-4F7B-9E39-FDBA10C3295F}"/>
          </ac:spMkLst>
        </pc:spChg>
        <pc:picChg chg="add mod">
          <ac:chgData name="Peter" userId="2e8d26cd-55d7-4d78-8227-1866407259d9" providerId="ADAL" clId="{679D0E53-F3A1-46AA-B5CD-E879AF3700CA}" dt="2022-03-06T18:25:35.498" v="682" actId="1076"/>
          <ac:picMkLst>
            <pc:docMk/>
            <pc:sldMk cId="2260021604" sldId="291"/>
            <ac:picMk id="4" creationId="{FE31D6B8-A518-455C-86F3-9C28B6D9887E}"/>
          </ac:picMkLst>
        </pc:picChg>
        <pc:picChg chg="add mod">
          <ac:chgData name="Peter" userId="2e8d26cd-55d7-4d78-8227-1866407259d9" providerId="ADAL" clId="{679D0E53-F3A1-46AA-B5CD-E879AF3700CA}" dt="2022-03-06T18:25:46.810" v="685" actId="1076"/>
          <ac:picMkLst>
            <pc:docMk/>
            <pc:sldMk cId="2260021604" sldId="291"/>
            <ac:picMk id="5" creationId="{2BE40DC5-5394-4420-ABDE-7DAF1CDAF3B5}"/>
          </ac:picMkLst>
        </pc:picChg>
      </pc:sldChg>
      <pc:sldChg chg="addSp modSp new mod">
        <pc:chgData name="Peter" userId="2e8d26cd-55d7-4d78-8227-1866407259d9" providerId="ADAL" clId="{679D0E53-F3A1-46AA-B5CD-E879AF3700CA}" dt="2022-03-06T18:26:47.610" v="697" actId="1076"/>
        <pc:sldMkLst>
          <pc:docMk/>
          <pc:sldMk cId="4157203479" sldId="292"/>
        </pc:sldMkLst>
        <pc:spChg chg="mod">
          <ac:chgData name="Peter" userId="2e8d26cd-55d7-4d78-8227-1866407259d9" providerId="ADAL" clId="{679D0E53-F3A1-46AA-B5CD-E879AF3700CA}" dt="2022-03-06T18:26:29.559" v="687"/>
          <ac:spMkLst>
            <pc:docMk/>
            <pc:sldMk cId="4157203479" sldId="292"/>
            <ac:spMk id="2" creationId="{DD7A4F84-D4C9-4021-BC81-70BAB51F525D}"/>
          </ac:spMkLst>
        </pc:spChg>
        <pc:spChg chg="mod">
          <ac:chgData name="Peter" userId="2e8d26cd-55d7-4d78-8227-1866407259d9" providerId="ADAL" clId="{679D0E53-F3A1-46AA-B5CD-E879AF3700CA}" dt="2022-03-06T18:26:38.507" v="694" actId="27636"/>
          <ac:spMkLst>
            <pc:docMk/>
            <pc:sldMk cId="4157203479" sldId="292"/>
            <ac:spMk id="3" creationId="{C2DE6E66-CEE6-4522-A5A8-DC6322968C80}"/>
          </ac:spMkLst>
        </pc:spChg>
        <pc:picChg chg="add mod">
          <ac:chgData name="Peter" userId="2e8d26cd-55d7-4d78-8227-1866407259d9" providerId="ADAL" clId="{679D0E53-F3A1-46AA-B5CD-E879AF3700CA}" dt="2022-03-06T18:26:47.610" v="697" actId="1076"/>
          <ac:picMkLst>
            <pc:docMk/>
            <pc:sldMk cId="4157203479" sldId="292"/>
            <ac:picMk id="4" creationId="{5183E3A4-C723-433E-856D-AEE8EE07DA6A}"/>
          </ac:picMkLst>
        </pc:picChg>
      </pc:sldChg>
      <pc:sldChg chg="modSp new mod">
        <pc:chgData name="Peter" userId="2e8d26cd-55d7-4d78-8227-1866407259d9" providerId="ADAL" clId="{679D0E53-F3A1-46AA-B5CD-E879AF3700CA}" dt="2022-03-06T18:27:07.278" v="703" actId="27636"/>
        <pc:sldMkLst>
          <pc:docMk/>
          <pc:sldMk cId="848682972" sldId="293"/>
        </pc:sldMkLst>
        <pc:spChg chg="mod">
          <ac:chgData name="Peter" userId="2e8d26cd-55d7-4d78-8227-1866407259d9" providerId="ADAL" clId="{679D0E53-F3A1-46AA-B5CD-E879AF3700CA}" dt="2022-03-06T18:27:02.117" v="701" actId="20577"/>
          <ac:spMkLst>
            <pc:docMk/>
            <pc:sldMk cId="848682972" sldId="293"/>
            <ac:spMk id="2" creationId="{F524FBA1-3B96-4C7F-A2FD-FBA56B292F8C}"/>
          </ac:spMkLst>
        </pc:spChg>
        <pc:spChg chg="mod">
          <ac:chgData name="Peter" userId="2e8d26cd-55d7-4d78-8227-1866407259d9" providerId="ADAL" clId="{679D0E53-F3A1-46AA-B5CD-E879AF3700CA}" dt="2022-03-06T18:27:07.278" v="703" actId="27636"/>
          <ac:spMkLst>
            <pc:docMk/>
            <pc:sldMk cId="848682972" sldId="293"/>
            <ac:spMk id="3" creationId="{9008ADDA-363F-497E-BB36-A6FFAE0C64E5}"/>
          </ac:spMkLst>
        </pc:spChg>
      </pc:sldChg>
      <pc:sldChg chg="modSp new mod">
        <pc:chgData name="Peter" userId="2e8d26cd-55d7-4d78-8227-1866407259d9" providerId="ADAL" clId="{679D0E53-F3A1-46AA-B5CD-E879AF3700CA}" dt="2022-03-06T18:27:47.292" v="719" actId="113"/>
        <pc:sldMkLst>
          <pc:docMk/>
          <pc:sldMk cId="3704875781" sldId="294"/>
        </pc:sldMkLst>
        <pc:spChg chg="mod">
          <ac:chgData name="Peter" userId="2e8d26cd-55d7-4d78-8227-1866407259d9" providerId="ADAL" clId="{679D0E53-F3A1-46AA-B5CD-E879AF3700CA}" dt="2022-03-06T18:27:23.029" v="706" actId="20577"/>
          <ac:spMkLst>
            <pc:docMk/>
            <pc:sldMk cId="3704875781" sldId="294"/>
            <ac:spMk id="2" creationId="{102AFC06-E7F9-4DF9-9658-6C20F609285C}"/>
          </ac:spMkLst>
        </pc:spChg>
        <pc:spChg chg="mod">
          <ac:chgData name="Peter" userId="2e8d26cd-55d7-4d78-8227-1866407259d9" providerId="ADAL" clId="{679D0E53-F3A1-46AA-B5CD-E879AF3700CA}" dt="2022-03-06T18:27:47.292" v="719" actId="113"/>
          <ac:spMkLst>
            <pc:docMk/>
            <pc:sldMk cId="3704875781" sldId="294"/>
            <ac:spMk id="3" creationId="{179E1885-CB60-49F5-B6FB-B4090330D5FA}"/>
          </ac:spMkLst>
        </pc:spChg>
      </pc:sldChg>
      <pc:sldChg chg="modSp new mod">
        <pc:chgData name="Peter" userId="2e8d26cd-55d7-4d78-8227-1866407259d9" providerId="ADAL" clId="{679D0E53-F3A1-46AA-B5CD-E879AF3700CA}" dt="2022-03-06T18:28:33.570" v="738" actId="20577"/>
        <pc:sldMkLst>
          <pc:docMk/>
          <pc:sldMk cId="1145703818" sldId="295"/>
        </pc:sldMkLst>
        <pc:spChg chg="mod">
          <ac:chgData name="Peter" userId="2e8d26cd-55d7-4d78-8227-1866407259d9" providerId="ADAL" clId="{679D0E53-F3A1-46AA-B5CD-E879AF3700CA}" dt="2022-03-06T18:28:12.822" v="721"/>
          <ac:spMkLst>
            <pc:docMk/>
            <pc:sldMk cId="1145703818" sldId="295"/>
            <ac:spMk id="2" creationId="{3AD04AC2-3FCA-4F99-9D2D-C361E21FEAB9}"/>
          </ac:spMkLst>
        </pc:spChg>
        <pc:spChg chg="mod">
          <ac:chgData name="Peter" userId="2e8d26cd-55d7-4d78-8227-1866407259d9" providerId="ADAL" clId="{679D0E53-F3A1-46AA-B5CD-E879AF3700CA}" dt="2022-03-06T18:28:33.570" v="738" actId="20577"/>
          <ac:spMkLst>
            <pc:docMk/>
            <pc:sldMk cId="1145703818" sldId="295"/>
            <ac:spMk id="3" creationId="{56986FA5-27F8-4388-8653-AD3EBBDD0E00}"/>
          </ac:spMkLst>
        </pc:spChg>
      </pc:sldChg>
      <pc:sldChg chg="addSp delSp modSp new mod modAnim">
        <pc:chgData name="Peter" userId="2e8d26cd-55d7-4d78-8227-1866407259d9" providerId="ADAL" clId="{679D0E53-F3A1-46AA-B5CD-E879AF3700CA}" dt="2022-03-06T18:29:58.636" v="764"/>
        <pc:sldMkLst>
          <pc:docMk/>
          <pc:sldMk cId="1342686458" sldId="296"/>
        </pc:sldMkLst>
        <pc:spChg chg="mod">
          <ac:chgData name="Peter" userId="2e8d26cd-55d7-4d78-8227-1866407259d9" providerId="ADAL" clId="{679D0E53-F3A1-46AA-B5CD-E879AF3700CA}" dt="2022-03-06T18:28:43.935" v="741" actId="20577"/>
          <ac:spMkLst>
            <pc:docMk/>
            <pc:sldMk cId="1342686458" sldId="296"/>
            <ac:spMk id="2" creationId="{49DF9544-672A-4E3C-8330-53C996C433A9}"/>
          </ac:spMkLst>
        </pc:spChg>
        <pc:spChg chg="del">
          <ac:chgData name="Peter" userId="2e8d26cd-55d7-4d78-8227-1866407259d9" providerId="ADAL" clId="{679D0E53-F3A1-46AA-B5CD-E879AF3700CA}" dt="2022-03-06T18:28:47.034" v="742" actId="478"/>
          <ac:spMkLst>
            <pc:docMk/>
            <pc:sldMk cId="1342686458" sldId="296"/>
            <ac:spMk id="3" creationId="{2B4E67CA-B8FA-4971-BB39-F5B44255C0F2}"/>
          </ac:spMkLst>
        </pc:spChg>
        <pc:picChg chg="add mod">
          <ac:chgData name="Peter" userId="2e8d26cd-55d7-4d78-8227-1866407259d9" providerId="ADAL" clId="{679D0E53-F3A1-46AA-B5CD-E879AF3700CA}" dt="2022-03-06T18:29:27.402" v="759" actId="1076"/>
          <ac:picMkLst>
            <pc:docMk/>
            <pc:sldMk cId="1342686458" sldId="296"/>
            <ac:picMk id="4" creationId="{F360D3E4-4715-4360-90D8-AB9F63484987}"/>
          </ac:picMkLst>
        </pc:picChg>
        <pc:picChg chg="add mod">
          <ac:chgData name="Peter" userId="2e8d26cd-55d7-4d78-8227-1866407259d9" providerId="ADAL" clId="{679D0E53-F3A1-46AA-B5CD-E879AF3700CA}" dt="2022-03-06T18:29:26.091" v="758" actId="1076"/>
          <ac:picMkLst>
            <pc:docMk/>
            <pc:sldMk cId="1342686458" sldId="296"/>
            <ac:picMk id="5" creationId="{CE5FC822-3C85-40BB-B752-A69D8178958F}"/>
          </ac:picMkLst>
        </pc:picChg>
        <pc:picChg chg="add mod">
          <ac:chgData name="Peter" userId="2e8d26cd-55d7-4d78-8227-1866407259d9" providerId="ADAL" clId="{679D0E53-F3A1-46AA-B5CD-E879AF3700CA}" dt="2022-03-06T18:29:29.810" v="760" actId="1076"/>
          <ac:picMkLst>
            <pc:docMk/>
            <pc:sldMk cId="1342686458" sldId="296"/>
            <ac:picMk id="6" creationId="{BBA80CC9-6467-454D-8295-EFD047B8A73B}"/>
          </ac:picMkLst>
        </pc:picChg>
        <pc:picChg chg="add mod">
          <ac:chgData name="Peter" userId="2e8d26cd-55d7-4d78-8227-1866407259d9" providerId="ADAL" clId="{679D0E53-F3A1-46AA-B5CD-E879AF3700CA}" dt="2022-03-06T18:29:22.291" v="756" actId="1076"/>
          <ac:picMkLst>
            <pc:docMk/>
            <pc:sldMk cId="1342686458" sldId="296"/>
            <ac:picMk id="7" creationId="{F84561D7-6B07-4B27-846F-782B11065B09}"/>
          </ac:picMkLst>
        </pc:picChg>
      </pc:sldChg>
      <pc:sldChg chg="modSp new mod">
        <pc:chgData name="Peter" userId="2e8d26cd-55d7-4d78-8227-1866407259d9" providerId="ADAL" clId="{679D0E53-F3A1-46AA-B5CD-E879AF3700CA}" dt="2022-03-06T18:30:13.433" v="768"/>
        <pc:sldMkLst>
          <pc:docMk/>
          <pc:sldMk cId="3640375224" sldId="297"/>
        </pc:sldMkLst>
        <pc:spChg chg="mod">
          <ac:chgData name="Peter" userId="2e8d26cd-55d7-4d78-8227-1866407259d9" providerId="ADAL" clId="{679D0E53-F3A1-46AA-B5CD-E879AF3700CA}" dt="2022-03-06T18:30:09.357" v="767" actId="20577"/>
          <ac:spMkLst>
            <pc:docMk/>
            <pc:sldMk cId="3640375224" sldId="297"/>
            <ac:spMk id="2" creationId="{B875507D-D05A-41FD-A361-6F8E744603B0}"/>
          </ac:spMkLst>
        </pc:spChg>
        <pc:spChg chg="mod">
          <ac:chgData name="Peter" userId="2e8d26cd-55d7-4d78-8227-1866407259d9" providerId="ADAL" clId="{679D0E53-F3A1-46AA-B5CD-E879AF3700CA}" dt="2022-03-06T18:30:13.433" v="768"/>
          <ac:spMkLst>
            <pc:docMk/>
            <pc:sldMk cId="3640375224" sldId="297"/>
            <ac:spMk id="3" creationId="{52F650B8-DEFC-4303-922F-C5EC5AFD9B68}"/>
          </ac:spMkLst>
        </pc:spChg>
      </pc:sldChg>
      <pc:sldChg chg="addSp modSp new mod">
        <pc:chgData name="Peter" userId="2e8d26cd-55d7-4d78-8227-1866407259d9" providerId="ADAL" clId="{679D0E53-F3A1-46AA-B5CD-E879AF3700CA}" dt="2022-03-06T18:30:42.034" v="777" actId="14100"/>
        <pc:sldMkLst>
          <pc:docMk/>
          <pc:sldMk cId="3679767398" sldId="298"/>
        </pc:sldMkLst>
        <pc:spChg chg="mod">
          <ac:chgData name="Peter" userId="2e8d26cd-55d7-4d78-8227-1866407259d9" providerId="ADAL" clId="{679D0E53-F3A1-46AA-B5CD-E879AF3700CA}" dt="2022-03-06T18:30:24.453" v="771" actId="20577"/>
          <ac:spMkLst>
            <pc:docMk/>
            <pc:sldMk cId="3679767398" sldId="298"/>
            <ac:spMk id="2" creationId="{DDB8C4CD-977F-4D67-9BD9-C4A0FB948779}"/>
          </ac:spMkLst>
        </pc:spChg>
        <pc:spChg chg="mod">
          <ac:chgData name="Peter" userId="2e8d26cd-55d7-4d78-8227-1866407259d9" providerId="ADAL" clId="{679D0E53-F3A1-46AA-B5CD-E879AF3700CA}" dt="2022-03-06T18:30:28.321" v="772"/>
          <ac:spMkLst>
            <pc:docMk/>
            <pc:sldMk cId="3679767398" sldId="298"/>
            <ac:spMk id="3" creationId="{3FC60773-CE5C-4131-9DB3-62058BF6D38A}"/>
          </ac:spMkLst>
        </pc:spChg>
        <pc:picChg chg="add mod">
          <ac:chgData name="Peter" userId="2e8d26cd-55d7-4d78-8227-1866407259d9" providerId="ADAL" clId="{679D0E53-F3A1-46AA-B5CD-E879AF3700CA}" dt="2022-03-06T18:30:42.034" v="777" actId="14100"/>
          <ac:picMkLst>
            <pc:docMk/>
            <pc:sldMk cId="3679767398" sldId="298"/>
            <ac:picMk id="4" creationId="{931A160E-E138-4293-8B52-0E3A378FE159}"/>
          </ac:picMkLst>
        </pc:picChg>
      </pc:sldChg>
      <pc:sldChg chg="modSp new mod">
        <pc:chgData name="Peter" userId="2e8d26cd-55d7-4d78-8227-1866407259d9" providerId="ADAL" clId="{679D0E53-F3A1-46AA-B5CD-E879AF3700CA}" dt="2022-03-06T18:32:01.162" v="831" actId="20577"/>
        <pc:sldMkLst>
          <pc:docMk/>
          <pc:sldMk cId="2806540967" sldId="299"/>
        </pc:sldMkLst>
        <pc:spChg chg="mod">
          <ac:chgData name="Peter" userId="2e8d26cd-55d7-4d78-8227-1866407259d9" providerId="ADAL" clId="{679D0E53-F3A1-46AA-B5CD-E879AF3700CA}" dt="2022-03-06T18:31:03.334" v="779"/>
          <ac:spMkLst>
            <pc:docMk/>
            <pc:sldMk cId="2806540967" sldId="299"/>
            <ac:spMk id="2" creationId="{A30DCDAD-2832-4FAA-8D38-67352DEB0938}"/>
          </ac:spMkLst>
        </pc:spChg>
        <pc:spChg chg="mod">
          <ac:chgData name="Peter" userId="2e8d26cd-55d7-4d78-8227-1866407259d9" providerId="ADAL" clId="{679D0E53-F3A1-46AA-B5CD-E879AF3700CA}" dt="2022-03-06T18:32:01.162" v="831" actId="20577"/>
          <ac:spMkLst>
            <pc:docMk/>
            <pc:sldMk cId="2806540967" sldId="299"/>
            <ac:spMk id="3" creationId="{7B16F8AF-0803-4B7E-8D31-9AF9925EB4E8}"/>
          </ac:spMkLst>
        </pc:spChg>
      </pc:sldChg>
      <pc:sldChg chg="addSp delSp modSp new mod">
        <pc:chgData name="Peter" userId="2e8d26cd-55d7-4d78-8227-1866407259d9" providerId="ADAL" clId="{679D0E53-F3A1-46AA-B5CD-E879AF3700CA}" dt="2022-03-06T18:33:00.667" v="841" actId="2085"/>
        <pc:sldMkLst>
          <pc:docMk/>
          <pc:sldMk cId="2403070539" sldId="300"/>
        </pc:sldMkLst>
        <pc:spChg chg="mod">
          <ac:chgData name="Peter" userId="2e8d26cd-55d7-4d78-8227-1866407259d9" providerId="ADAL" clId="{679D0E53-F3A1-46AA-B5CD-E879AF3700CA}" dt="2022-03-06T18:32:33.069" v="836" actId="20577"/>
          <ac:spMkLst>
            <pc:docMk/>
            <pc:sldMk cId="2403070539" sldId="300"/>
            <ac:spMk id="2" creationId="{459B0906-4B67-4A64-88A6-954520AD3536}"/>
          </ac:spMkLst>
        </pc:spChg>
        <pc:spChg chg="del">
          <ac:chgData name="Peter" userId="2e8d26cd-55d7-4d78-8227-1866407259d9" providerId="ADAL" clId="{679D0E53-F3A1-46AA-B5CD-E879AF3700CA}" dt="2022-03-06T18:32:36.880" v="837"/>
          <ac:spMkLst>
            <pc:docMk/>
            <pc:sldMk cId="2403070539" sldId="300"/>
            <ac:spMk id="3" creationId="{E7C67666-F9EC-4559-AFB6-D593AF62FFE9}"/>
          </ac:spMkLst>
        </pc:spChg>
        <pc:graphicFrameChg chg="add mod">
          <ac:chgData name="Peter" userId="2e8d26cd-55d7-4d78-8227-1866407259d9" providerId="ADAL" clId="{679D0E53-F3A1-46AA-B5CD-E879AF3700CA}" dt="2022-03-06T18:33:00.667" v="841" actId="2085"/>
          <ac:graphicFrameMkLst>
            <pc:docMk/>
            <pc:sldMk cId="2403070539" sldId="300"/>
            <ac:graphicFrameMk id="4" creationId="{202C9902-78EC-434D-892D-038A6601F3F9}"/>
          </ac:graphicFrameMkLst>
        </pc:graphicFrameChg>
      </pc:sldChg>
      <pc:sldChg chg="addSp modSp new mod">
        <pc:chgData name="Peter" userId="2e8d26cd-55d7-4d78-8227-1866407259d9" providerId="ADAL" clId="{679D0E53-F3A1-46AA-B5CD-E879AF3700CA}" dt="2022-03-06T18:35:11.362" v="861" actId="1076"/>
        <pc:sldMkLst>
          <pc:docMk/>
          <pc:sldMk cId="1610077528" sldId="301"/>
        </pc:sldMkLst>
        <pc:spChg chg="mod">
          <ac:chgData name="Peter" userId="2e8d26cd-55d7-4d78-8227-1866407259d9" providerId="ADAL" clId="{679D0E53-F3A1-46AA-B5CD-E879AF3700CA}" dt="2022-03-06T18:33:21.548" v="846" actId="20577"/>
          <ac:spMkLst>
            <pc:docMk/>
            <pc:sldMk cId="1610077528" sldId="301"/>
            <ac:spMk id="2" creationId="{DC3EBD5D-D27A-4969-A380-4D08FC0C313B}"/>
          </ac:spMkLst>
        </pc:spChg>
        <pc:spChg chg="mod">
          <ac:chgData name="Peter" userId="2e8d26cd-55d7-4d78-8227-1866407259d9" providerId="ADAL" clId="{679D0E53-F3A1-46AA-B5CD-E879AF3700CA}" dt="2022-03-06T18:33:26.905" v="847"/>
          <ac:spMkLst>
            <pc:docMk/>
            <pc:sldMk cId="1610077528" sldId="301"/>
            <ac:spMk id="3" creationId="{0023CA0B-91FC-41D1-ACEE-B2D3363085A4}"/>
          </ac:spMkLst>
        </pc:spChg>
        <pc:picChg chg="add mod">
          <ac:chgData name="Peter" userId="2e8d26cd-55d7-4d78-8227-1866407259d9" providerId="ADAL" clId="{679D0E53-F3A1-46AA-B5CD-E879AF3700CA}" dt="2022-03-06T18:35:06.418" v="858" actId="1076"/>
          <ac:picMkLst>
            <pc:docMk/>
            <pc:sldMk cId="1610077528" sldId="301"/>
            <ac:picMk id="4" creationId="{A6FB89CC-18E5-40B9-B794-9DBBC91B28AF}"/>
          </ac:picMkLst>
        </pc:picChg>
        <pc:picChg chg="add mod">
          <ac:chgData name="Peter" userId="2e8d26cd-55d7-4d78-8227-1866407259d9" providerId="ADAL" clId="{679D0E53-F3A1-46AA-B5CD-E879AF3700CA}" dt="2022-03-06T18:33:35.642" v="851" actId="1076"/>
          <ac:picMkLst>
            <pc:docMk/>
            <pc:sldMk cId="1610077528" sldId="301"/>
            <ac:picMk id="5" creationId="{609DD9EC-59C5-4F48-A61B-715F3C00BB02}"/>
          </ac:picMkLst>
        </pc:picChg>
        <pc:picChg chg="add mod">
          <ac:chgData name="Peter" userId="2e8d26cd-55d7-4d78-8227-1866407259d9" providerId="ADAL" clId="{679D0E53-F3A1-46AA-B5CD-E879AF3700CA}" dt="2022-03-06T18:35:07.778" v="859" actId="1076"/>
          <ac:picMkLst>
            <pc:docMk/>
            <pc:sldMk cId="1610077528" sldId="301"/>
            <ac:picMk id="6" creationId="{E2198936-4F14-4E9F-8CBF-C115B25CD2E5}"/>
          </ac:picMkLst>
        </pc:picChg>
        <pc:picChg chg="add mod">
          <ac:chgData name="Peter" userId="2e8d26cd-55d7-4d78-8227-1866407259d9" providerId="ADAL" clId="{679D0E53-F3A1-46AA-B5CD-E879AF3700CA}" dt="2022-03-06T18:35:09.266" v="860" actId="1076"/>
          <ac:picMkLst>
            <pc:docMk/>
            <pc:sldMk cId="1610077528" sldId="301"/>
            <ac:picMk id="7" creationId="{A6C90D8C-6EBA-4351-9727-5DC73016AD70}"/>
          </ac:picMkLst>
        </pc:picChg>
        <pc:picChg chg="add mod">
          <ac:chgData name="Peter" userId="2e8d26cd-55d7-4d78-8227-1866407259d9" providerId="ADAL" clId="{679D0E53-F3A1-46AA-B5CD-E879AF3700CA}" dt="2022-03-06T18:35:11.362" v="861" actId="1076"/>
          <ac:picMkLst>
            <pc:docMk/>
            <pc:sldMk cId="1610077528" sldId="301"/>
            <ac:picMk id="8" creationId="{9BE4933E-8E6E-41A3-A95B-1F69560BD478}"/>
          </ac:picMkLst>
        </pc:picChg>
      </pc:sldChg>
      <pc:sldChg chg="addSp delSp modSp new mod">
        <pc:chgData name="Peter" userId="2e8d26cd-55d7-4d78-8227-1866407259d9" providerId="ADAL" clId="{679D0E53-F3A1-46AA-B5CD-E879AF3700CA}" dt="2022-03-06T18:35:39.226" v="871" actId="20577"/>
        <pc:sldMkLst>
          <pc:docMk/>
          <pc:sldMk cId="3977713496" sldId="302"/>
        </pc:sldMkLst>
        <pc:spChg chg="mod">
          <ac:chgData name="Peter" userId="2e8d26cd-55d7-4d78-8227-1866407259d9" providerId="ADAL" clId="{679D0E53-F3A1-46AA-B5CD-E879AF3700CA}" dt="2022-03-06T18:35:21.861" v="866" actId="122"/>
          <ac:spMkLst>
            <pc:docMk/>
            <pc:sldMk cId="3977713496" sldId="302"/>
            <ac:spMk id="2" creationId="{628D59BB-D741-4959-819A-3A5A1CCA3A31}"/>
          </ac:spMkLst>
        </pc:spChg>
        <pc:spChg chg="del">
          <ac:chgData name="Peter" userId="2e8d26cd-55d7-4d78-8227-1866407259d9" providerId="ADAL" clId="{679D0E53-F3A1-46AA-B5CD-E879AF3700CA}" dt="2022-03-06T18:35:25.293" v="867"/>
          <ac:spMkLst>
            <pc:docMk/>
            <pc:sldMk cId="3977713496" sldId="302"/>
            <ac:spMk id="3" creationId="{642BC1CD-8992-42D8-BE8E-489D45EF5732}"/>
          </ac:spMkLst>
        </pc:spChg>
        <pc:graphicFrameChg chg="add mod modGraphic">
          <ac:chgData name="Peter" userId="2e8d26cd-55d7-4d78-8227-1866407259d9" providerId="ADAL" clId="{679D0E53-F3A1-46AA-B5CD-E879AF3700CA}" dt="2022-03-06T18:35:39.226" v="871" actId="20577"/>
          <ac:graphicFrameMkLst>
            <pc:docMk/>
            <pc:sldMk cId="3977713496" sldId="302"/>
            <ac:graphicFrameMk id="4" creationId="{F5A76694-3046-463A-8D8C-EBB1C79CA06B}"/>
          </ac:graphicFrameMkLst>
        </pc:graphicFrameChg>
      </pc:sldChg>
      <pc:sldChg chg="addSp delSp modSp new mod modAnim">
        <pc:chgData name="Peter" userId="2e8d26cd-55d7-4d78-8227-1866407259d9" providerId="ADAL" clId="{679D0E53-F3A1-46AA-B5CD-E879AF3700CA}" dt="2022-03-06T18:36:49.971" v="886"/>
        <pc:sldMkLst>
          <pc:docMk/>
          <pc:sldMk cId="3553846179" sldId="303"/>
        </pc:sldMkLst>
        <pc:spChg chg="mod">
          <ac:chgData name="Peter" userId="2e8d26cd-55d7-4d78-8227-1866407259d9" providerId="ADAL" clId="{679D0E53-F3A1-46AA-B5CD-E879AF3700CA}" dt="2022-03-06T18:35:51.061" v="874" actId="121"/>
          <ac:spMkLst>
            <pc:docMk/>
            <pc:sldMk cId="3553846179" sldId="303"/>
            <ac:spMk id="2" creationId="{CB13C874-8C97-4274-9403-0D6AD5C9C361}"/>
          </ac:spMkLst>
        </pc:spChg>
        <pc:spChg chg="del">
          <ac:chgData name="Peter" userId="2e8d26cd-55d7-4d78-8227-1866407259d9" providerId="ADAL" clId="{679D0E53-F3A1-46AA-B5CD-E879AF3700CA}" dt="2022-03-06T18:35:56.205" v="875"/>
          <ac:spMkLst>
            <pc:docMk/>
            <pc:sldMk cId="3553846179" sldId="303"/>
            <ac:spMk id="3" creationId="{52C2ABEF-5DC4-4423-B07E-BD48EC4B08BB}"/>
          </ac:spMkLst>
        </pc:spChg>
        <pc:graphicFrameChg chg="add mod">
          <ac:chgData name="Peter" userId="2e8d26cd-55d7-4d78-8227-1866407259d9" providerId="ADAL" clId="{679D0E53-F3A1-46AA-B5CD-E879AF3700CA}" dt="2022-03-06T18:36:09.362" v="877" actId="20577"/>
          <ac:graphicFrameMkLst>
            <pc:docMk/>
            <pc:sldMk cId="3553846179" sldId="303"/>
            <ac:graphicFrameMk id="4" creationId="{1BB01437-413E-4802-9136-24E5A2D860FF}"/>
          </ac:graphicFrameMkLst>
        </pc:graphicFrameChg>
        <pc:picChg chg="add mod">
          <ac:chgData name="Peter" userId="2e8d26cd-55d7-4d78-8227-1866407259d9" providerId="ADAL" clId="{679D0E53-F3A1-46AA-B5CD-E879AF3700CA}" dt="2022-03-06T18:36:21.066" v="879" actId="1076"/>
          <ac:picMkLst>
            <pc:docMk/>
            <pc:sldMk cId="3553846179" sldId="303"/>
            <ac:picMk id="5" creationId="{09412046-C216-4CAA-B957-9FF68263516D}"/>
          </ac:picMkLst>
        </pc:picChg>
        <pc:picChg chg="add mod">
          <ac:chgData name="Peter" userId="2e8d26cd-55d7-4d78-8227-1866407259d9" providerId="ADAL" clId="{679D0E53-F3A1-46AA-B5CD-E879AF3700CA}" dt="2022-03-06T18:36:27.298" v="881" actId="1076"/>
          <ac:picMkLst>
            <pc:docMk/>
            <pc:sldMk cId="3553846179" sldId="303"/>
            <ac:picMk id="6" creationId="{B364903B-0A0A-407D-AED1-BB654776716F}"/>
          </ac:picMkLst>
        </pc:picChg>
        <pc:picChg chg="add mod">
          <ac:chgData name="Peter" userId="2e8d26cd-55d7-4d78-8227-1866407259d9" providerId="ADAL" clId="{679D0E53-F3A1-46AA-B5CD-E879AF3700CA}" dt="2022-03-06T18:36:38.026" v="883" actId="1076"/>
          <ac:picMkLst>
            <pc:docMk/>
            <pc:sldMk cId="3553846179" sldId="303"/>
            <ac:picMk id="7" creationId="{0C2767F4-1234-41B3-A216-4B25A6E2DB65}"/>
          </ac:picMkLst>
        </pc:picChg>
      </pc:sldChg>
    </pc:docChg>
  </pc:docChgLst>
  <pc:docChgLst>
    <pc:chgData name="Peter Spáč" userId="2e8d26cd-55d7-4d78-8227-1866407259d9" providerId="ADAL" clId="{206ABEF4-3FC0-430F-8CC5-E804967F7CEC}"/>
    <pc:docChg chg="modSld">
      <pc:chgData name="Peter Spáč" userId="2e8d26cd-55d7-4d78-8227-1866407259d9" providerId="ADAL" clId="{206ABEF4-3FC0-430F-8CC5-E804967F7CEC}" dt="2022-03-07T08:52:43.160" v="25" actId="20577"/>
      <pc:docMkLst>
        <pc:docMk/>
      </pc:docMkLst>
      <pc:sldChg chg="modSp">
        <pc:chgData name="Peter Spáč" userId="2e8d26cd-55d7-4d78-8227-1866407259d9" providerId="ADAL" clId="{206ABEF4-3FC0-430F-8CC5-E804967F7CEC}" dt="2022-03-07T08:42:21.808" v="5" actId="20577"/>
        <pc:sldMkLst>
          <pc:docMk/>
          <pc:sldMk cId="1143898086" sldId="259"/>
        </pc:sldMkLst>
        <pc:spChg chg="mod">
          <ac:chgData name="Peter Spáč" userId="2e8d26cd-55d7-4d78-8227-1866407259d9" providerId="ADAL" clId="{206ABEF4-3FC0-430F-8CC5-E804967F7CEC}" dt="2022-03-07T08:42:21.808" v="5" actId="20577"/>
          <ac:spMkLst>
            <pc:docMk/>
            <pc:sldMk cId="1143898086" sldId="259"/>
            <ac:spMk id="2" creationId="{598B63EC-B9BC-41FB-864E-8802052D596F}"/>
          </ac:spMkLst>
        </pc:spChg>
      </pc:sldChg>
      <pc:sldChg chg="modSp">
        <pc:chgData name="Peter Spáč" userId="2e8d26cd-55d7-4d78-8227-1866407259d9" providerId="ADAL" clId="{206ABEF4-3FC0-430F-8CC5-E804967F7CEC}" dt="2022-03-07T08:43:31.566" v="10" actId="20577"/>
        <pc:sldMkLst>
          <pc:docMk/>
          <pc:sldMk cId="3731043464" sldId="262"/>
        </pc:sldMkLst>
        <pc:spChg chg="mod">
          <ac:chgData name="Peter Spáč" userId="2e8d26cd-55d7-4d78-8227-1866407259d9" providerId="ADAL" clId="{206ABEF4-3FC0-430F-8CC5-E804967F7CEC}" dt="2022-03-07T08:43:31.566" v="10" actId="20577"/>
          <ac:spMkLst>
            <pc:docMk/>
            <pc:sldMk cId="3731043464" sldId="262"/>
            <ac:spMk id="3" creationId="{D8A3D31C-9AA3-49B2-9BBF-A3F61558821B}"/>
          </ac:spMkLst>
        </pc:spChg>
      </pc:sldChg>
      <pc:sldChg chg="modSp">
        <pc:chgData name="Peter Spáč" userId="2e8d26cd-55d7-4d78-8227-1866407259d9" providerId="ADAL" clId="{206ABEF4-3FC0-430F-8CC5-E804967F7CEC}" dt="2022-03-07T08:44:15.757" v="13" actId="114"/>
        <pc:sldMkLst>
          <pc:docMk/>
          <pc:sldMk cId="1431484376" sldId="266"/>
        </pc:sldMkLst>
        <pc:spChg chg="mod">
          <ac:chgData name="Peter Spáč" userId="2e8d26cd-55d7-4d78-8227-1866407259d9" providerId="ADAL" clId="{206ABEF4-3FC0-430F-8CC5-E804967F7CEC}" dt="2022-03-07T08:44:15.757" v="13" actId="114"/>
          <ac:spMkLst>
            <pc:docMk/>
            <pc:sldMk cId="1431484376" sldId="266"/>
            <ac:spMk id="3" creationId="{3444793F-4A5C-4894-98C7-A9A265DE8257}"/>
          </ac:spMkLst>
        </pc:spChg>
      </pc:sldChg>
      <pc:sldChg chg="modSp">
        <pc:chgData name="Peter Spáč" userId="2e8d26cd-55d7-4d78-8227-1866407259d9" providerId="ADAL" clId="{206ABEF4-3FC0-430F-8CC5-E804967F7CEC}" dt="2022-03-07T08:44:42.921" v="15" actId="20577"/>
        <pc:sldMkLst>
          <pc:docMk/>
          <pc:sldMk cId="1902008364" sldId="267"/>
        </pc:sldMkLst>
        <pc:graphicFrameChg chg="modGraphic">
          <ac:chgData name="Peter Spáč" userId="2e8d26cd-55d7-4d78-8227-1866407259d9" providerId="ADAL" clId="{206ABEF4-3FC0-430F-8CC5-E804967F7CEC}" dt="2022-03-07T08:44:42.921" v="15" actId="20577"/>
          <ac:graphicFrameMkLst>
            <pc:docMk/>
            <pc:sldMk cId="1902008364" sldId="267"/>
            <ac:graphicFrameMk id="4" creationId="{4DC8FF84-CDD0-4CF6-B4CD-056164002D37}"/>
          </ac:graphicFrameMkLst>
        </pc:graphicFrameChg>
      </pc:sldChg>
      <pc:sldChg chg="modSp">
        <pc:chgData name="Peter Spáč" userId="2e8d26cd-55d7-4d78-8227-1866407259d9" providerId="ADAL" clId="{206ABEF4-3FC0-430F-8CC5-E804967F7CEC}" dt="2022-03-07T08:45:15.344" v="17" actId="6549"/>
        <pc:sldMkLst>
          <pc:docMk/>
          <pc:sldMk cId="2342216951" sldId="268"/>
        </pc:sldMkLst>
        <pc:spChg chg="mod">
          <ac:chgData name="Peter Spáč" userId="2e8d26cd-55d7-4d78-8227-1866407259d9" providerId="ADAL" clId="{206ABEF4-3FC0-430F-8CC5-E804967F7CEC}" dt="2022-03-07T08:45:15.344" v="17" actId="6549"/>
          <ac:spMkLst>
            <pc:docMk/>
            <pc:sldMk cId="2342216951" sldId="268"/>
            <ac:spMk id="3" creationId="{CD0A65FE-B48A-440F-914D-864A6F44A39A}"/>
          </ac:spMkLst>
        </pc:spChg>
      </pc:sldChg>
      <pc:sldChg chg="modSp">
        <pc:chgData name="Peter Spáč" userId="2e8d26cd-55d7-4d78-8227-1866407259d9" providerId="ADAL" clId="{206ABEF4-3FC0-430F-8CC5-E804967F7CEC}" dt="2022-03-07T08:51:45.526" v="21" actId="20577"/>
        <pc:sldMkLst>
          <pc:docMk/>
          <pc:sldMk cId="1145703818" sldId="295"/>
        </pc:sldMkLst>
        <pc:spChg chg="mod">
          <ac:chgData name="Peter Spáč" userId="2e8d26cd-55d7-4d78-8227-1866407259d9" providerId="ADAL" clId="{206ABEF4-3FC0-430F-8CC5-E804967F7CEC}" dt="2022-03-07T08:51:45.526" v="21" actId="20577"/>
          <ac:spMkLst>
            <pc:docMk/>
            <pc:sldMk cId="1145703818" sldId="295"/>
            <ac:spMk id="3" creationId="{56986FA5-27F8-4388-8653-AD3EBBDD0E00}"/>
          </ac:spMkLst>
        </pc:spChg>
      </pc:sldChg>
      <pc:sldChg chg="modSp">
        <pc:chgData name="Peter Spáč" userId="2e8d26cd-55d7-4d78-8227-1866407259d9" providerId="ADAL" clId="{206ABEF4-3FC0-430F-8CC5-E804967F7CEC}" dt="2022-03-07T08:52:04.283" v="22" actId="6549"/>
        <pc:sldMkLst>
          <pc:docMk/>
          <pc:sldMk cId="3640375224" sldId="297"/>
        </pc:sldMkLst>
        <pc:spChg chg="mod">
          <ac:chgData name="Peter Spáč" userId="2e8d26cd-55d7-4d78-8227-1866407259d9" providerId="ADAL" clId="{206ABEF4-3FC0-430F-8CC5-E804967F7CEC}" dt="2022-03-07T08:52:04.283" v="22" actId="6549"/>
          <ac:spMkLst>
            <pc:docMk/>
            <pc:sldMk cId="3640375224" sldId="297"/>
            <ac:spMk id="2" creationId="{B875507D-D05A-41FD-A361-6F8E744603B0}"/>
          </ac:spMkLst>
        </pc:spChg>
      </pc:sldChg>
      <pc:sldChg chg="modSp">
        <pc:chgData name="Peter Spáč" userId="2e8d26cd-55d7-4d78-8227-1866407259d9" providerId="ADAL" clId="{206ABEF4-3FC0-430F-8CC5-E804967F7CEC}" dt="2022-03-07T08:52:43.160" v="25" actId="20577"/>
        <pc:sldMkLst>
          <pc:docMk/>
          <pc:sldMk cId="3977713496" sldId="302"/>
        </pc:sldMkLst>
        <pc:graphicFrameChg chg="modGraphic">
          <ac:chgData name="Peter Spáč" userId="2e8d26cd-55d7-4d78-8227-1866407259d9" providerId="ADAL" clId="{206ABEF4-3FC0-430F-8CC5-E804967F7CEC}" dt="2022-03-07T08:52:43.160" v="25" actId="20577"/>
          <ac:graphicFrameMkLst>
            <pc:docMk/>
            <pc:sldMk cId="3977713496" sldId="302"/>
            <ac:graphicFrameMk id="4" creationId="{F5A76694-3046-463A-8D8C-EBB1C79CA06B}"/>
          </ac:graphicFrameMkLst>
        </pc:graphicFrameChg>
      </pc:sldChg>
    </pc:docChg>
  </pc:docChgLst>
  <pc:docChgLst>
    <pc:chgData name="Peter" userId="2e8d26cd-55d7-4d78-8227-1866407259d9" providerId="ADAL" clId="{E5B1E318-4931-4AAF-BDFC-8886D87E1806}"/>
    <pc:docChg chg="delSld modSld">
      <pc:chgData name="Peter" userId="2e8d26cd-55d7-4d78-8227-1866407259d9" providerId="ADAL" clId="{E5B1E318-4931-4AAF-BDFC-8886D87E1806}" dt="2022-03-10T13:32:17.599" v="15"/>
      <pc:docMkLst>
        <pc:docMk/>
      </pc:docMkLst>
      <pc:sldChg chg="modTransition">
        <pc:chgData name="Peter" userId="2e8d26cd-55d7-4d78-8227-1866407259d9" providerId="ADAL" clId="{E5B1E318-4931-4AAF-BDFC-8886D87E1806}" dt="2022-03-10T13:31:34.887" v="4"/>
        <pc:sldMkLst>
          <pc:docMk/>
          <pc:sldMk cId="229685248" sldId="271"/>
        </pc:sldMkLst>
      </pc:sldChg>
      <pc:sldChg chg="del">
        <pc:chgData name="Peter" userId="2e8d26cd-55d7-4d78-8227-1866407259d9" providerId="ADAL" clId="{E5B1E318-4931-4AAF-BDFC-8886D87E1806}" dt="2022-03-10T13:31:30.875" v="0" actId="47"/>
        <pc:sldMkLst>
          <pc:docMk/>
          <pc:sldMk cId="2062045122" sldId="272"/>
        </pc:sldMkLst>
      </pc:sldChg>
      <pc:sldChg chg="del">
        <pc:chgData name="Peter" userId="2e8d26cd-55d7-4d78-8227-1866407259d9" providerId="ADAL" clId="{E5B1E318-4931-4AAF-BDFC-8886D87E1806}" dt="2022-03-10T13:31:31.559" v="1" actId="47"/>
        <pc:sldMkLst>
          <pc:docMk/>
          <pc:sldMk cId="1955329883" sldId="273"/>
        </pc:sldMkLst>
      </pc:sldChg>
      <pc:sldChg chg="del">
        <pc:chgData name="Peter" userId="2e8d26cd-55d7-4d78-8227-1866407259d9" providerId="ADAL" clId="{E5B1E318-4931-4AAF-BDFC-8886D87E1806}" dt="2022-03-10T13:31:31.941" v="2" actId="47"/>
        <pc:sldMkLst>
          <pc:docMk/>
          <pc:sldMk cId="3906680696" sldId="274"/>
        </pc:sldMkLst>
      </pc:sldChg>
      <pc:sldChg chg="del">
        <pc:chgData name="Peter" userId="2e8d26cd-55d7-4d78-8227-1866407259d9" providerId="ADAL" clId="{E5B1E318-4931-4AAF-BDFC-8886D87E1806}" dt="2022-03-10T13:31:32.366" v="3" actId="47"/>
        <pc:sldMkLst>
          <pc:docMk/>
          <pc:sldMk cId="1843377657" sldId="275"/>
        </pc:sldMkLst>
      </pc:sldChg>
      <pc:sldChg chg="modAnim">
        <pc:chgData name="Peter" userId="2e8d26cd-55d7-4d78-8227-1866407259d9" providerId="ADAL" clId="{E5B1E318-4931-4AAF-BDFC-8886D87E1806}" dt="2022-03-10T13:31:48.159" v="7"/>
        <pc:sldMkLst>
          <pc:docMk/>
          <pc:sldMk cId="1683556995" sldId="287"/>
        </pc:sldMkLst>
      </pc:sldChg>
      <pc:sldChg chg="del">
        <pc:chgData name="Peter" userId="2e8d26cd-55d7-4d78-8227-1866407259d9" providerId="ADAL" clId="{E5B1E318-4931-4AAF-BDFC-8886D87E1806}" dt="2022-03-10T13:31:53.361" v="8" actId="47"/>
        <pc:sldMkLst>
          <pc:docMk/>
          <pc:sldMk cId="2260021604" sldId="291"/>
        </pc:sldMkLst>
      </pc:sldChg>
      <pc:sldChg chg="modAnim">
        <pc:chgData name="Peter" userId="2e8d26cd-55d7-4d78-8227-1866407259d9" providerId="ADAL" clId="{E5B1E318-4931-4AAF-BDFC-8886D87E1806}" dt="2022-03-10T13:32:00.503" v="12"/>
        <pc:sldMkLst>
          <pc:docMk/>
          <pc:sldMk cId="1342686458" sldId="296"/>
        </pc:sldMkLst>
      </pc:sldChg>
      <pc:sldChg chg="modAnim">
        <pc:chgData name="Peter" userId="2e8d26cd-55d7-4d78-8227-1866407259d9" providerId="ADAL" clId="{E5B1E318-4931-4AAF-BDFC-8886D87E1806}" dt="2022-03-10T13:32:17.599" v="15"/>
        <pc:sldMkLst>
          <pc:docMk/>
          <pc:sldMk cId="3553846179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03226\Desktop\Politol&#243;gia\Bakal&#225;rske%20predmety\Slovak%20Politics\Predn&#225;&#353;ky\1989%20-%201992\hzds%20fu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3BFB-494E-90B8-B766A9E4AE3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3-3BFB-494E-90B8-B766A9E4AE3A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3BFB-494E-90B8-B766A9E4AE3A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7-3BFB-494E-90B8-B766A9E4AE3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9-3BFB-494E-90B8-B766A9E4AE3A}"/>
              </c:ext>
            </c:extLst>
          </c:dPt>
          <c:cat>
            <c:strRef>
              <c:f>List1!$C$3:$C$8</c:f>
              <c:strCache>
                <c:ptCount val="6"/>
                <c:pt idx="0">
                  <c:v>Elections 1992</c:v>
                </c:pt>
                <c:pt idx="1">
                  <c:v>Oct 1993</c:v>
                </c:pt>
                <c:pt idx="2">
                  <c:v>Jan 1994</c:v>
                </c:pt>
                <c:pt idx="3">
                  <c:v>Mar 1994</c:v>
                </c:pt>
                <c:pt idx="4">
                  <c:v>Aug 1994</c:v>
                </c:pt>
                <c:pt idx="5">
                  <c:v>Elections 1994</c:v>
                </c:pt>
              </c:strCache>
            </c:strRef>
          </c:cat>
          <c:val>
            <c:numRef>
              <c:f>List1!$D$3:$D$8</c:f>
              <c:numCache>
                <c:formatCode>General</c:formatCode>
                <c:ptCount val="6"/>
                <c:pt idx="0">
                  <c:v>37.300000000000011</c:v>
                </c:pt>
                <c:pt idx="1">
                  <c:v>17.3</c:v>
                </c:pt>
                <c:pt idx="2">
                  <c:v>17.2</c:v>
                </c:pt>
                <c:pt idx="3">
                  <c:v>24.6</c:v>
                </c:pt>
                <c:pt idx="4">
                  <c:v>28.5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FB-494E-90B8-B766A9E4A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1872"/>
        <c:axId val="33553408"/>
      </c:barChart>
      <c:catAx>
        <c:axId val="335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33553408"/>
        <c:crosses val="autoZero"/>
        <c:auto val="1"/>
        <c:lblAlgn val="ctr"/>
        <c:lblOffset val="100"/>
        <c:noMultiLvlLbl val="0"/>
      </c:catAx>
      <c:valAx>
        <c:axId val="335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5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5050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8E3-4968-998E-A55E558F071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8E3-4968-998E-A55E558F07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List1!$C$3:$C$5</c:f>
              <c:strCache>
                <c:ptCount val="3"/>
                <c:pt idx="0">
                  <c:v>HZDS + SNS</c:v>
                </c:pt>
                <c:pt idx="1">
                  <c:v>Moravčík's government</c:v>
                </c:pt>
                <c:pt idx="2">
                  <c:v>ZRS</c:v>
                </c:pt>
              </c:strCache>
            </c:strRef>
          </c:cat>
          <c:val>
            <c:numRef>
              <c:f>List1!$D$3:$D$5</c:f>
              <c:numCache>
                <c:formatCode>General</c:formatCode>
                <c:ptCount val="3"/>
                <c:pt idx="0">
                  <c:v>70</c:v>
                </c:pt>
                <c:pt idx="1">
                  <c:v>67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3-4968-998E-A55E558F0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2800"/>
          </a:pPr>
          <a:endParaRPr lang="sk-SK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List2!$C$3</c:f>
              <c:strCache>
                <c:ptCount val="1"/>
                <c:pt idx="0">
                  <c:v>Government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List2!$C$4:$C$19</c:f>
              <c:numCache>
                <c:formatCode>General</c:formatCode>
                <c:ptCount val="16"/>
                <c:pt idx="0">
                  <c:v>47.7</c:v>
                </c:pt>
                <c:pt idx="1">
                  <c:v>36.200000000000003</c:v>
                </c:pt>
                <c:pt idx="2">
                  <c:v>41.4</c:v>
                </c:pt>
                <c:pt idx="3">
                  <c:v>43.1</c:v>
                </c:pt>
                <c:pt idx="4">
                  <c:v>39.5</c:v>
                </c:pt>
                <c:pt idx="5">
                  <c:v>37.700000000000003</c:v>
                </c:pt>
                <c:pt idx="6">
                  <c:v>35.200000000000003</c:v>
                </c:pt>
                <c:pt idx="7">
                  <c:v>34.300000000000011</c:v>
                </c:pt>
                <c:pt idx="8">
                  <c:v>36.4</c:v>
                </c:pt>
                <c:pt idx="9">
                  <c:v>37</c:v>
                </c:pt>
                <c:pt idx="10">
                  <c:v>38.800000000000011</c:v>
                </c:pt>
                <c:pt idx="11">
                  <c:v>36.700000000000003</c:v>
                </c:pt>
                <c:pt idx="12">
                  <c:v>36.4</c:v>
                </c:pt>
                <c:pt idx="13">
                  <c:v>33.300000000000011</c:v>
                </c:pt>
                <c:pt idx="14">
                  <c:v>31.5</c:v>
                </c:pt>
                <c:pt idx="15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C2-4396-A204-8F3D474270F3}"/>
            </c:ext>
          </c:extLst>
        </c:ser>
        <c:ser>
          <c:idx val="1"/>
          <c:order val="1"/>
          <c:tx>
            <c:strRef>
              <c:f>List2!$D$3</c:f>
              <c:strCache>
                <c:ptCount val="1"/>
                <c:pt idx="0">
                  <c:v>Opposition</c:v>
                </c:pt>
              </c:strCache>
            </c:strRef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3"/>
            <c:marker>
              <c:symbol val="circle"/>
              <c:size val="16"/>
              <c:spPr>
                <a:solidFill>
                  <a:srgbClr val="0070C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BC2-4396-A204-8F3D474270F3}"/>
              </c:ext>
            </c:extLst>
          </c:dPt>
          <c:dLbls>
            <c:dLbl>
              <c:idx val="13"/>
              <c:layout>
                <c:manualLayout>
                  <c:x val="-8.2868728226222294E-2"/>
                  <c:y val="-5.0694973887390485E-2"/>
                </c:manualLayout>
              </c:layout>
              <c:tx>
                <c:rich>
                  <a:bodyPr/>
                  <a:lstStyle/>
                  <a:p>
                    <a:r>
                      <a:rPr lang="en-US" sz="2000" noProof="0" dirty="0"/>
                      <a:t>SOP added</a:t>
                    </a:r>
                    <a:endParaRPr lang="en-US" noProof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C2-4396-A204-8F3D47427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List2!$D$4:$D$19</c:f>
              <c:numCache>
                <c:formatCode>General</c:formatCode>
                <c:ptCount val="16"/>
                <c:pt idx="0">
                  <c:v>39.300000000000011</c:v>
                </c:pt>
                <c:pt idx="1">
                  <c:v>41.6</c:v>
                </c:pt>
                <c:pt idx="2">
                  <c:v>54.6</c:v>
                </c:pt>
                <c:pt idx="3">
                  <c:v>53.2</c:v>
                </c:pt>
                <c:pt idx="4">
                  <c:v>56.3</c:v>
                </c:pt>
                <c:pt idx="5">
                  <c:v>58</c:v>
                </c:pt>
                <c:pt idx="6">
                  <c:v>59.5</c:v>
                </c:pt>
                <c:pt idx="7">
                  <c:v>60</c:v>
                </c:pt>
                <c:pt idx="8">
                  <c:v>58.4</c:v>
                </c:pt>
                <c:pt idx="9">
                  <c:v>58</c:v>
                </c:pt>
                <c:pt idx="10">
                  <c:v>56.7</c:v>
                </c:pt>
                <c:pt idx="11">
                  <c:v>53.8</c:v>
                </c:pt>
                <c:pt idx="12">
                  <c:v>54.8</c:v>
                </c:pt>
                <c:pt idx="13">
                  <c:v>59.2</c:v>
                </c:pt>
                <c:pt idx="14">
                  <c:v>61</c:v>
                </c:pt>
                <c:pt idx="15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C2-4396-A204-8F3D4742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40192"/>
        <c:axId val="33241728"/>
      </c:lineChart>
      <c:catAx>
        <c:axId val="3324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3241728"/>
        <c:crosses val="autoZero"/>
        <c:auto val="1"/>
        <c:lblAlgn val="ctr"/>
        <c:lblOffset val="100"/>
        <c:noMultiLvlLbl val="0"/>
      </c:catAx>
      <c:valAx>
        <c:axId val="332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24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79326145333452"/>
          <c:y val="1.3395138478836121E-2"/>
          <c:w val="0.55199648096914267"/>
          <c:h val="7.8142878312901662E-2"/>
        </c:manualLayout>
      </c:layout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11-4FC2-9A28-37EFA8390A9F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34,96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11-4FC2-9A28-37EFA8390A9F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tx>
                <c:rich>
                  <a:bodyPr/>
                  <a:lstStyle/>
                  <a:p>
                    <a:fld id="{3D6AA7D2-17C6-476E-9613-F7627C1515C3}" type="YVALUE">
                      <a:rPr lang="en-US" smtClean="0"/>
                      <a:pPr/>
                      <a:t>[HODNOTA Y]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11-4FC2-9A28-37EFA8390A9F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11-4FC2-9A28-37EFA8390A9F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8,79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11-4FC2-9A28-37EFA8390A9F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111-4FC2-9A28-37EFA8390A9F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0,93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11-4FC2-9A28-37EFA8390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111-4FC2-9A28-37EFA8390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83456"/>
        <c:axId val="33297536"/>
      </c:scatterChart>
      <c:valAx>
        <c:axId val="33283456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297536"/>
        <c:crosses val="autoZero"/>
        <c:crossBetween val="midCat"/>
        <c:majorUnit val="4"/>
      </c:valAx>
      <c:valAx>
        <c:axId val="3329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283456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C57E-AB2F-4C30-A16C-FD1096636BAA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0C54-1E67-47EF-BD58-30F13E6656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90C54-1E67-47EF-BD58-30F13E66563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2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32B16-E96F-4BF9-A018-135C01656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BACDD-CE6E-474F-9A48-82EE3644D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D979A5-8EDB-4C58-AB1C-6760DDF6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748ADB2-52DA-4254-913E-973DAE96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4E4630-DAEB-4E49-A4E0-D7DACB5F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1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0516C-D4D5-4C14-A61C-F26671DF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4144513-1939-4E0C-816D-1723A7F1B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2C4AD2-B9E6-4859-93E8-164E5D9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BF3F87-0F1B-4849-A7CA-EEBE002A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3885DD-3BFB-44F2-84DB-F952695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3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949D2B6-772B-4BCF-BD16-6AAF47234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F2961B-B675-45DA-B5BB-D575D944B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23F17E-D969-4812-8306-EE2A5C5B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EF515E-0C2B-4B28-8257-84C8AFF6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386890-DDA8-4871-B72C-3713AB26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6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7DD43-4229-4E80-B8C9-54D7E860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2ADB9D-8F41-4D06-AC91-B7015209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1B52CE-D79E-4155-B660-99A6885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327A45-244D-4822-A535-D4A5B204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C56D53-9492-429A-A0F6-DFD92A7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4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9C334-4B61-4CAE-B4D5-E4E26BB0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4CFB18-1D60-42F2-8EBB-A40F08AA3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387AC1-9170-4367-BAF6-7E8BD3CB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532FA86-CB7D-44DA-B283-63491219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E5A3FF-2321-4D18-AA5B-F270C370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24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D5993-C94B-4039-A933-8961B53A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15ED09-E94E-4622-B65F-D368C0CB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FE744-AFAF-4D28-BCA7-5FE0FFF1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E4DAD2-003B-4BBB-B2DF-BB7F03E9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37DB22-1977-4835-890B-68900F6E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7FA1DC8-6DED-49FE-BB2F-41FDF69F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4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0E389-2207-4B1B-94E9-97AD3A2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33F37-3788-4BF3-9478-9B6E309E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6A4E06-C0BF-4CBA-A090-4F21FF08A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93A083-95FC-46C9-8E2D-971929F5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5837FB5-8E08-46FC-80E3-4307CBF7C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A7CBBC-945C-4640-A324-F5B2521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8E28B65-A40E-411C-BCD4-16CA4A1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D020D37-3B60-47A9-8CD8-9224CFCD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0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8DB60-07A1-437C-B85D-06215C74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5D55DB2-6359-4182-A678-6837279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3E98C23-5A7F-44E2-9562-D5D1B865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1BED51-4D86-4B88-9C2C-95166B3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94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0F8DF71-EF89-4962-BD4E-5F521FD4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1801DE5-0850-4EBA-948D-693D4CA9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44EDC0-1D78-449E-9573-6247D6CC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6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9F7E-0113-465A-BE0E-D1EBC073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6B04F9-C35C-42FB-8225-517C42FB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29DB96-4AFE-45DF-ADB6-D62CA8BF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5B8F22-94CF-4C92-995F-7F7D549E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C731FEF-56D7-4BB2-AE5D-E9196979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DD414E-80FC-4F0F-B284-0BA49E8D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97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FEBC3-389B-4CCC-B163-1C91C80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4B51CD-8546-4026-B114-F20513762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5F931-C7AA-4418-9964-61267394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B78392-4C8D-4058-8D38-8E27984D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CE43915-1828-4CDA-97F1-D25CC428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79A893-3167-407A-A06F-0DF10C9F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1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88C2D6A-4966-4C21-959A-6D5E438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F0F41-5FDF-4A62-A3DC-78A4DE81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549CB9-FE42-4F5A-A183-8DBEB306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85AE-BCDB-4520-98EF-D96E4FC4678D}" type="datetimeFigureOut">
              <a:rPr lang="cs-CZ" smtClean="0"/>
              <a:t>10.03.2022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A1ADD3-F681-4AF6-93F4-1551CD1CC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5EC30F-A2DB-4F74-B745-626FF8040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80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8FF8C-0343-474A-848A-A80D9C40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4705"/>
            <a:ext cx="9144000" cy="2387600"/>
          </a:xfrm>
        </p:spPr>
        <p:txBody>
          <a:bodyPr/>
          <a:lstStyle/>
          <a:p>
            <a:r>
              <a:rPr lang="en-US" dirty="0"/>
              <a:t>Era of Vladimír Mečiar </a:t>
            </a:r>
            <a:br>
              <a:rPr lang="en-US" dirty="0"/>
            </a:br>
            <a:r>
              <a:rPr lang="en-US" dirty="0"/>
              <a:t>and its End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F17BC-5635-4D57-8164-B6906320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POLb1135 Slovak Politics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 descr="http://ipolitika.sk/wp-content/uploads/2012/01/hzds_logo1.jpg">
            <a:extLst>
              <a:ext uri="{FF2B5EF4-FFF2-40B4-BE49-F238E27FC236}">
                <a16:creationId xmlns:a16="http://schemas.microsoft.com/office/drawing/2014/main" id="{54A5402E-A6B5-4AEB-B677-DE423FA6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71" y="21279"/>
            <a:ext cx="3032217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yden.cz/obrazek/201207/5014e14c629ba/crop-231075-meciar.jpg">
            <a:extLst>
              <a:ext uri="{FF2B5EF4-FFF2-40B4-BE49-F238E27FC236}">
                <a16:creationId xmlns:a16="http://schemas.microsoft.com/office/drawing/2014/main" id="{E9644780-1C5D-4E78-96C9-A6BC4D8E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88" y="-1"/>
            <a:ext cx="6137967" cy="29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8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1A76C00-EE39-4F76-A1CE-E322F0F1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5275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2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12258-A59E-488B-BF58-5A3FA092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after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44793F-4A5C-4894-98C7-A9A265DE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Prime Minister – Vladimír Mečiar</a:t>
            </a:r>
          </a:p>
          <a:p>
            <a:endParaRPr lang="en-US" dirty="0"/>
          </a:p>
          <a:p>
            <a:r>
              <a:rPr lang="en-US" dirty="0"/>
              <a:t>The strength of a bulldog: `</a:t>
            </a:r>
            <a:r>
              <a:rPr lang="en-US" i="1" dirty="0"/>
              <a:t>All will go on a vacation…after two years!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Conflict between VPN’s liberal leadership and Mečiar:</a:t>
            </a:r>
          </a:p>
          <a:p>
            <a:pPr lvl="1"/>
            <a:r>
              <a:rPr lang="en-US" dirty="0"/>
              <a:t>Office of Prime Minister given to Christian Democrats (KDH)</a:t>
            </a:r>
          </a:p>
          <a:p>
            <a:pPr lvl="1"/>
            <a:r>
              <a:rPr lang="en-US" dirty="0"/>
              <a:t>VPN leader Fedor Gál ostracized and later decided to leave the country</a:t>
            </a:r>
          </a:p>
          <a:p>
            <a:endParaRPr lang="en-US" dirty="0"/>
          </a:p>
          <a:p>
            <a:r>
              <a:rPr lang="en-US" dirty="0"/>
              <a:t>1991 – Mečiar creates Movement for a Democratic Slovakia (HZDS)</a:t>
            </a:r>
          </a:p>
          <a:p>
            <a:pPr lvl="1"/>
            <a:r>
              <a:rPr lang="en-US" dirty="0"/>
              <a:t>Slower economic reform</a:t>
            </a:r>
          </a:p>
          <a:p>
            <a:pPr lvl="1"/>
            <a:r>
              <a:rPr lang="en-US" dirty="0"/>
              <a:t>Populism</a:t>
            </a:r>
          </a:p>
          <a:p>
            <a:pPr lvl="1"/>
            <a:r>
              <a:rPr lang="en-US" dirty="0"/>
              <a:t>Nationalism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8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FD14F-568E-45A0-BA55-73A1CB14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Election 1992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DC8FF84-CDD0-4CF6-B4CD-056164002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15509"/>
              </p:ext>
            </p:extLst>
          </p:nvPr>
        </p:nvGraphicFramePr>
        <p:xfrm>
          <a:off x="838199" y="1825625"/>
          <a:ext cx="105156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Hungarian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00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E50C-270E-4990-B6C8-8321CF01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HZDS First Rule </a:t>
            </a:r>
            <a:r>
              <a:rPr lang="sk-SK" sz="4400" dirty="0"/>
              <a:t>(1992-1994)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0A65FE-B48A-440F-914D-864A6F44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government?</a:t>
            </a:r>
          </a:p>
          <a:p>
            <a:pPr lvl="1"/>
            <a:r>
              <a:rPr lang="en-US" dirty="0"/>
              <a:t>Officially HZDS ruled alone</a:t>
            </a:r>
          </a:p>
          <a:p>
            <a:pPr lvl="1"/>
            <a:r>
              <a:rPr lang="en-US" dirty="0"/>
              <a:t>HZDS backed by independents and also by nationalist SNS and leftist SDL</a:t>
            </a:r>
          </a:p>
          <a:p>
            <a:pPr lvl="1"/>
            <a:r>
              <a:rPr lang="en-US" dirty="0"/>
              <a:t>One minister from SNS</a:t>
            </a:r>
          </a:p>
          <a:p>
            <a:endParaRPr lang="en-US" dirty="0"/>
          </a:p>
          <a:p>
            <a:r>
              <a:rPr lang="en-US" dirty="0"/>
              <a:t>Problematic features of the political style:</a:t>
            </a:r>
          </a:p>
          <a:p>
            <a:pPr lvl="1"/>
            <a:r>
              <a:rPr lang="en-US" dirty="0"/>
              <a:t>University of </a:t>
            </a:r>
            <a:r>
              <a:rPr lang="en-US" dirty="0" err="1"/>
              <a:t>Trnava</a:t>
            </a:r>
            <a:endParaRPr lang="en-US" dirty="0"/>
          </a:p>
          <a:p>
            <a:pPr lvl="1"/>
            <a:r>
              <a:rPr lang="en-US" dirty="0"/>
              <a:t>Internal confrontations of Mečiar with other party officials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always ending with their departure from HZDS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1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CA09B-455F-4A04-B0FD-98C59967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Government in 1994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8709CA-9708-4D5F-9C89-1AD2957C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1993 – Michal </a:t>
            </a:r>
            <a:r>
              <a:rPr lang="en-US" dirty="0" err="1"/>
              <a:t>Kov</a:t>
            </a:r>
            <a:r>
              <a:rPr lang="sk-SK" dirty="0" err="1"/>
              <a:t>áč</a:t>
            </a:r>
            <a:r>
              <a:rPr lang="en-US" dirty="0"/>
              <a:t> elected for president:</a:t>
            </a:r>
          </a:p>
          <a:p>
            <a:pPr lvl="1"/>
            <a:r>
              <a:rPr lang="en-US" dirty="0"/>
              <a:t>Candidate of HZDS</a:t>
            </a:r>
          </a:p>
          <a:p>
            <a:pPr lvl="1"/>
            <a:r>
              <a:rPr lang="en-US" dirty="0"/>
              <a:t>Very soon </a:t>
            </a:r>
            <a:r>
              <a:rPr lang="en-US" dirty="0" err="1"/>
              <a:t>bec</a:t>
            </a:r>
            <a:r>
              <a:rPr lang="cs-CZ" dirty="0"/>
              <a:t>a</a:t>
            </a:r>
            <a:r>
              <a:rPr lang="en-US" dirty="0"/>
              <a:t>me independent and later an arch-enemy of Me</a:t>
            </a:r>
            <a:r>
              <a:rPr lang="sk-SK" dirty="0"/>
              <a:t>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Publication of Me</a:t>
            </a:r>
            <a:r>
              <a:rPr lang="sk-SK" dirty="0"/>
              <a:t>čiar</a:t>
            </a:r>
            <a:r>
              <a:rPr lang="en-US" dirty="0"/>
              <a:t>’s private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</a:t>
            </a:r>
            <a:r>
              <a:rPr lang="en-US" dirty="0"/>
              <a:t> speech about gaining total power in the state</a:t>
            </a:r>
            <a:endParaRPr lang="sk-SK" dirty="0"/>
          </a:p>
          <a:p>
            <a:pPr lvl="1"/>
            <a:endParaRPr lang="en-US" dirty="0"/>
          </a:p>
          <a:p>
            <a:r>
              <a:rPr lang="en-US" dirty="0"/>
              <a:t>Spring 1994:</a:t>
            </a:r>
          </a:p>
          <a:p>
            <a:pPr lvl="1"/>
            <a:r>
              <a:rPr lang="en-US" dirty="0"/>
              <a:t>President’s criticism of HZDS in parliamentary report</a:t>
            </a:r>
            <a:endParaRPr lang="sk-SK" dirty="0"/>
          </a:p>
          <a:p>
            <a:pPr lvl="1"/>
            <a:r>
              <a:rPr lang="en-US" dirty="0"/>
              <a:t>Government did not survive a vote of no confidence</a:t>
            </a:r>
          </a:p>
          <a:p>
            <a:endParaRPr lang="en-GB" dirty="0"/>
          </a:p>
        </p:txBody>
      </p:sp>
      <p:pic>
        <p:nvPicPr>
          <p:cNvPr id="4" name="Picture 2" descr="http://sidoxia.files.wordpress.com/2010/03/steam-roller.jpg">
            <a:extLst>
              <a:ext uri="{FF2B5EF4-FFF2-40B4-BE49-F238E27FC236}">
                <a16:creationId xmlns:a16="http://schemas.microsoft.com/office/drawing/2014/main" id="{36B0943D-B512-49AC-91DC-F22BF356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56" y="97429"/>
            <a:ext cx="3447510" cy="24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15B46-314A-4CB2-915A-6471F7CC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Government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A2E38-215A-498D-AF66-2794A563D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office only for several months</a:t>
            </a:r>
          </a:p>
          <a:p>
            <a:endParaRPr lang="en-US" dirty="0"/>
          </a:p>
          <a:p>
            <a:r>
              <a:rPr lang="en-US" dirty="0"/>
              <a:t>Very heterogeneous coalition:</a:t>
            </a:r>
          </a:p>
          <a:p>
            <a:pPr lvl="1"/>
            <a:r>
              <a:rPr lang="en-US" dirty="0"/>
              <a:t>Christian democrats - KDH</a:t>
            </a:r>
          </a:p>
          <a:p>
            <a:pPr lvl="1"/>
            <a:r>
              <a:rPr lang="en-US" dirty="0"/>
              <a:t>Ex-communists – SDL</a:t>
            </a:r>
          </a:p>
          <a:p>
            <a:pPr lvl="1"/>
            <a:r>
              <a:rPr lang="en-US" dirty="0"/>
              <a:t>Former HZDS members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/>
              <a:t> Democratic Union </a:t>
            </a:r>
            <a:r>
              <a:rPr lang="sk-SK" dirty="0"/>
              <a:t>(D</a:t>
            </a:r>
            <a:r>
              <a:rPr lang="en-US" dirty="0"/>
              <a:t>U</a:t>
            </a:r>
            <a:r>
              <a:rPr lang="sk-SK" dirty="0"/>
              <a:t>)</a:t>
            </a:r>
          </a:p>
          <a:p>
            <a:pPr lvl="1"/>
            <a:r>
              <a:rPr lang="en-US" dirty="0"/>
              <a:t>Supported by Hungarian 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This is not a Slovak government. This is a rule of foreigners in Slovakia.</a:t>
            </a:r>
            <a:r>
              <a:rPr lang="sk-SK" u="sng" dirty="0"/>
              <a:t>“</a:t>
            </a:r>
            <a:endParaRPr lang="en-US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1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CD84E-9BDC-4B65-904A-8D5AA519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of HZDS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D8F945C-FC20-44EF-9FA4-485154300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229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8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49444-303E-4DF1-9012-97BDB867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Election 1994</a:t>
            </a:r>
            <a:endParaRPr lang="en-GB" dirty="0"/>
          </a:p>
        </p:txBody>
      </p:sp>
      <p:pic>
        <p:nvPicPr>
          <p:cNvPr id="4" name="Picture 2" descr="Vladimír Mečiar s manželkou potom, ako mu vraj nedovolili voliť. Foto – TASR">
            <a:extLst>
              <a:ext uri="{FF2B5EF4-FFF2-40B4-BE49-F238E27FC236}">
                <a16:creationId xmlns:a16="http://schemas.microsoft.com/office/drawing/2014/main" id="{F4643FA7-5876-4CAF-964F-D5DDC9B85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1405606"/>
            <a:ext cx="7677150" cy="51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0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66355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3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6663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2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CA5F8-FC9C-4D96-AAB2-137318AF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Beginning of the Story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402B8C-62D4-40F2-B4F6-BB3D4ECD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Born </a:t>
            </a:r>
            <a:r>
              <a:rPr lang="en-US" dirty="0"/>
              <a:t>in</a:t>
            </a:r>
            <a:r>
              <a:rPr lang="en-US" sz="2800" dirty="0"/>
              <a:t> 1942</a:t>
            </a:r>
          </a:p>
          <a:p>
            <a:endParaRPr lang="en-US" sz="2800" dirty="0"/>
          </a:p>
          <a:p>
            <a:r>
              <a:rPr lang="en-US" dirty="0"/>
              <a:t>Communist party:</a:t>
            </a:r>
          </a:p>
          <a:p>
            <a:pPr lvl="1"/>
            <a:r>
              <a:rPr lang="en-US" dirty="0"/>
              <a:t>Active member of the Communist youth organization</a:t>
            </a:r>
          </a:p>
          <a:p>
            <a:pPr lvl="1"/>
            <a:r>
              <a:rPr lang="en-US" dirty="0"/>
              <a:t>1962 – joined ranks of the party</a:t>
            </a:r>
          </a:p>
          <a:p>
            <a:pPr lvl="1"/>
            <a:r>
              <a:rPr lang="en-US" dirty="0"/>
              <a:t>1970 – excluded from the party</a:t>
            </a:r>
          </a:p>
          <a:p>
            <a:endParaRPr lang="en-US" sz="3000" dirty="0"/>
          </a:p>
          <a:p>
            <a:r>
              <a:rPr lang="en-US" dirty="0"/>
              <a:t>1970s and 1980s:</a:t>
            </a:r>
          </a:p>
          <a:p>
            <a:pPr lvl="1"/>
            <a:r>
              <a:rPr lang="en-US" dirty="0"/>
              <a:t>Graduated from Law faculty</a:t>
            </a:r>
          </a:p>
          <a:p>
            <a:pPr lvl="1"/>
            <a:r>
              <a:rPr lang="en-US" dirty="0"/>
              <a:t>Company lawyer until the end of this period</a:t>
            </a:r>
          </a:p>
          <a:p>
            <a:endParaRPr lang="en-GB" dirty="0"/>
          </a:p>
        </p:txBody>
      </p:sp>
      <p:pic>
        <p:nvPicPr>
          <p:cNvPr id="4" name="Picture 6" descr="https://halfblondemoron.files.wordpress.com/2011/05/communism-sickle-star.jpg">
            <a:extLst>
              <a:ext uri="{FF2B5EF4-FFF2-40B4-BE49-F238E27FC236}">
                <a16:creationId xmlns:a16="http://schemas.microsoft.com/office/drawing/2014/main" id="{78CEB7C6-5D20-48DF-A857-E583E2FB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82" y="230188"/>
            <a:ext cx="1192306" cy="11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piraboxing.co.nz/wp-content/uploads/2013/12/Boxing-Gloves.jpg">
            <a:extLst>
              <a:ext uri="{FF2B5EF4-FFF2-40B4-BE49-F238E27FC236}">
                <a16:creationId xmlns:a16="http://schemas.microsoft.com/office/drawing/2014/main" id="{7C2045D1-56F3-4243-8E1C-352050CA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189" y="230188"/>
            <a:ext cx="13586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1.bp.blogspot.com/-zOsZnbcbie8/TrWEb7E-hQI/AAAAAAAARzo/LAsQ9ETtwRc/s1600/Christian-Cross_Wallpaper.jpg">
            <a:extLst>
              <a:ext uri="{FF2B5EF4-FFF2-40B4-BE49-F238E27FC236}">
                <a16:creationId xmlns:a16="http://schemas.microsoft.com/office/drawing/2014/main" id="{61C4E7BD-AE2A-4E77-A10E-1654406A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82" y="1690688"/>
            <a:ext cx="1606707" cy="12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bmlfuw.gv.at/.imaging/stk/lmat/bildLarge/dms/lmat/greentec/abfall-ressourcen/verpackungen/rechtsinformation/bekanntmachungen/paragraph1/document/paragraph1.jpg">
            <a:extLst>
              <a:ext uri="{FF2B5EF4-FFF2-40B4-BE49-F238E27FC236}">
                <a16:creationId xmlns:a16="http://schemas.microsoft.com/office/drawing/2014/main" id="{C64DBC31-D958-4E47-BB3B-857233CC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298">
            <a:off x="10408441" y="1850442"/>
            <a:ext cx="1479165" cy="104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27246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07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2EA84-21ED-4F01-A6AA-E850AD13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4A1AC58-B60E-49F2-86DF-DCEECD67D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33298"/>
              </p:ext>
            </p:extLst>
          </p:nvPr>
        </p:nvGraphicFramePr>
        <p:xfrm>
          <a:off x="1775520" y="1690688"/>
          <a:ext cx="8640960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21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AF694-AF5A-4344-B3BC-EA321BAC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1994 - 1998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88FC92-AA6B-4C2E-A134-DDA69B8A4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Prime Minister – Vladimír Mečiar</a:t>
            </a:r>
          </a:p>
          <a:p>
            <a:endParaRPr lang="en-US" dirty="0"/>
          </a:p>
          <a:p>
            <a:r>
              <a:rPr lang="en-US" dirty="0"/>
              <a:t>Extremely heterogeneous coalition</a:t>
            </a:r>
          </a:p>
          <a:p>
            <a:endParaRPr lang="en-US" dirty="0"/>
          </a:p>
          <a:p>
            <a:r>
              <a:rPr lang="en-US" dirty="0"/>
              <a:t>Dominance of HZDS</a:t>
            </a:r>
          </a:p>
          <a:p>
            <a:endParaRPr lang="en-US" dirty="0"/>
          </a:p>
          <a:p>
            <a:r>
              <a:rPr lang="en-US" dirty="0"/>
              <a:t>Most problematic Slovak government since 1993 until now</a:t>
            </a:r>
          </a:p>
          <a:p>
            <a:endParaRPr lang="en-US" dirty="0"/>
          </a:p>
          <a:p>
            <a:r>
              <a:rPr lang="en-US" dirty="0"/>
              <a:t>„</a:t>
            </a:r>
            <a:r>
              <a:rPr lang="en-US" i="1" dirty="0"/>
              <a:t>This is not a Prime Minister. This is a boomerang.</a:t>
            </a:r>
            <a:r>
              <a:rPr lang="en-US" dirty="0"/>
              <a:t>“</a:t>
            </a:r>
          </a:p>
          <a:p>
            <a:pPr marL="0" indent="0">
              <a:buNone/>
            </a:pPr>
            <a:r>
              <a:rPr lang="en-US" dirty="0"/>
              <a:t>                                            			        (Milan </a:t>
            </a:r>
            <a:r>
              <a:rPr lang="en-US" dirty="0" err="1"/>
              <a:t>Markovič</a:t>
            </a:r>
            <a:r>
              <a:rPr lang="en-US" dirty="0"/>
              <a:t>, comedian)</a:t>
            </a:r>
          </a:p>
          <a:p>
            <a:endParaRPr lang="en-GB" dirty="0"/>
          </a:p>
        </p:txBody>
      </p:sp>
      <p:pic>
        <p:nvPicPr>
          <p:cNvPr id="4" name="Picture 2" descr="http://www.e-polis.cz/pic/vladimir-meciar-politik-predvolebna-kampan-v1.jpg">
            <a:extLst>
              <a:ext uri="{FF2B5EF4-FFF2-40B4-BE49-F238E27FC236}">
                <a16:creationId xmlns:a16="http://schemas.microsoft.com/office/drawing/2014/main" id="{CCA65C34-5603-4673-AE8B-77D5C3DD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31" y="365125"/>
            <a:ext cx="311178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oomerangs.yolasite.com/resources/boomerang.jpg">
            <a:extLst>
              <a:ext uri="{FF2B5EF4-FFF2-40B4-BE49-F238E27FC236}">
                <a16:creationId xmlns:a16="http://schemas.microsoft.com/office/drawing/2014/main" id="{A8C9667B-1268-4535-B111-A6E5A63E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66" y="2488902"/>
            <a:ext cx="1978340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E9B3A-D76F-42A5-9D81-47954F41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Coalition Partners of HZDS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FD7C74-FC78-429F-B911-588B8059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SNS (Slovak National Party):</a:t>
            </a:r>
          </a:p>
          <a:p>
            <a:pPr lvl="1"/>
            <a:r>
              <a:rPr lang="en-US" dirty="0"/>
              <a:t>1993 – </a:t>
            </a:r>
            <a:r>
              <a:rPr lang="en-US" dirty="0" err="1"/>
              <a:t>Ján</a:t>
            </a:r>
            <a:r>
              <a:rPr lang="en-US" dirty="0"/>
              <a:t> </a:t>
            </a:r>
            <a:r>
              <a:rPr lang="en-US" dirty="0" err="1"/>
              <a:t>Slota</a:t>
            </a:r>
            <a:r>
              <a:rPr lang="en-US" dirty="0"/>
              <a:t> elected as leader</a:t>
            </a:r>
          </a:p>
          <a:p>
            <a:pPr lvl="1"/>
            <a:r>
              <a:rPr lang="en-US" dirty="0"/>
              <a:t>Far right party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ZRS (Association of Slovak Workers):</a:t>
            </a:r>
          </a:p>
          <a:p>
            <a:pPr lvl="1"/>
            <a:r>
              <a:rPr lang="en-US" dirty="0"/>
              <a:t>Created in 1994 by secession from SDL</a:t>
            </a:r>
          </a:p>
          <a:p>
            <a:pPr lvl="1"/>
            <a:r>
              <a:rPr lang="en-US" dirty="0"/>
              <a:t>Radical left, populism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Ľupták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2" descr="http://i.lidovky.cz/10/034/lngal/MTR3221a7_p201003110568801%5b1%5d.jpg">
            <a:extLst>
              <a:ext uri="{FF2B5EF4-FFF2-40B4-BE49-F238E27FC236}">
                <a16:creationId xmlns:a16="http://schemas.microsoft.com/office/drawing/2014/main" id="{3C2829F7-B5D2-442E-8AD1-3A284B73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15" y="1583113"/>
            <a:ext cx="286647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g.topky.sk/6659.jpg">
            <a:extLst>
              <a:ext uri="{FF2B5EF4-FFF2-40B4-BE49-F238E27FC236}">
                <a16:creationId xmlns:a16="http://schemas.microsoft.com/office/drawing/2014/main" id="{FBAD4FD9-8750-4158-BFF0-4D14799C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50" y="3862468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0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AE403-50C7-4203-B0D6-5AE1F16D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– Problematic Features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5F1315-DFCE-43F7-8C87-CA13DB39F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Mastery of the state and its institutions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Economic policy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Power performance and clientelism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4. Me</a:t>
            </a:r>
            <a:r>
              <a:rPr lang="sk-SK" dirty="0"/>
              <a:t>čiar</a:t>
            </a:r>
            <a:r>
              <a:rPr lang="en-US" dirty="0"/>
              <a:t> as the leading factor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5. Public media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6. Search for enemies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57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FBF46-F34B-4D1A-9E92-847D9124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018"/>
            <a:ext cx="10515600" cy="1325563"/>
          </a:xfrm>
        </p:spPr>
        <p:txBody>
          <a:bodyPr/>
          <a:lstStyle/>
          <a:p>
            <a:r>
              <a:rPr lang="en-US" sz="4400" dirty="0"/>
              <a:t>1. Mastery of the State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05B2FA-18ED-4D7F-B975-C34438A4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Traditions of power control:</a:t>
            </a:r>
          </a:p>
          <a:p>
            <a:pPr lvl="1"/>
            <a:r>
              <a:rPr lang="en-US" dirty="0"/>
              <a:t>Independent audit institutions</a:t>
            </a:r>
          </a:p>
          <a:p>
            <a:pPr lvl="1"/>
            <a:r>
              <a:rPr lang="en-US" dirty="0"/>
              <a:t>Independent media</a:t>
            </a:r>
          </a:p>
          <a:p>
            <a:pPr lvl="1"/>
            <a:r>
              <a:rPr lang="en-US" dirty="0"/>
              <a:t>PR electoral system transformed into parliamentary committees</a:t>
            </a:r>
          </a:p>
          <a:p>
            <a:endParaRPr lang="en-US" dirty="0"/>
          </a:p>
          <a:p>
            <a:r>
              <a:rPr lang="en-US" dirty="0"/>
              <a:t>No respect to these traditions</a:t>
            </a:r>
          </a:p>
          <a:p>
            <a:endParaRPr lang="en-US" dirty="0"/>
          </a:p>
          <a:p>
            <a:r>
              <a:rPr lang="en-US" dirty="0"/>
              <a:t>In accordance with </a:t>
            </a:r>
            <a:r>
              <a:rPr lang="sk-SK" dirty="0"/>
              <a:t>Mečiar</a:t>
            </a:r>
            <a:r>
              <a:rPr lang="en-US" dirty="0"/>
              <a:t>’s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 </a:t>
            </a:r>
            <a:r>
              <a:rPr lang="en-GB" dirty="0"/>
              <a:t>speech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03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E149B-AA4A-46C7-8A97-68E268E3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Mastery of the State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3C46E3-A243-4FAC-B843-8ED03CF05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November 1994: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The long parliamentary night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Night of the long knives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Demonstration of power in parliament:</a:t>
            </a:r>
          </a:p>
          <a:p>
            <a:pPr lvl="1"/>
            <a:r>
              <a:rPr lang="en-US" dirty="0"/>
              <a:t>Opposition MPs granted </a:t>
            </a:r>
            <a:r>
              <a:rPr lang="en-GB" dirty="0"/>
              <a:t>only</a:t>
            </a:r>
            <a:r>
              <a:rPr lang="sk-SK" dirty="0"/>
              <a:t> </a:t>
            </a:r>
            <a:r>
              <a:rPr lang="en-US" dirty="0"/>
              <a:t>low rank positions</a:t>
            </a:r>
          </a:p>
          <a:p>
            <a:pPr lvl="1"/>
            <a:r>
              <a:rPr lang="en-US" dirty="0"/>
              <a:t>Full power in parliamentary control committees</a:t>
            </a:r>
          </a:p>
          <a:p>
            <a:pPr lvl="1"/>
            <a:r>
              <a:rPr lang="en-US" dirty="0"/>
              <a:t>Change of leadership in media, General Attorney, National Audit Office etc.</a:t>
            </a:r>
            <a:r>
              <a:rPr lang="sk-SK" dirty="0"/>
              <a:t> (38 </a:t>
            </a:r>
            <a:r>
              <a:rPr lang="en-GB" dirty="0"/>
              <a:t>offices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Violation of laws and constitution</a:t>
            </a:r>
            <a:endParaRPr lang="sk-SK" dirty="0"/>
          </a:p>
          <a:p>
            <a:endParaRPr lang="en-US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The elections are over. Get used to it</a:t>
            </a:r>
            <a:r>
              <a:rPr lang="sk-SK" u="sng" dirty="0"/>
              <a:t>“</a:t>
            </a:r>
            <a:endParaRPr lang="en-US" u="sng" dirty="0"/>
          </a:p>
          <a:p>
            <a:endParaRPr lang="en-GB" dirty="0"/>
          </a:p>
        </p:txBody>
      </p:sp>
      <p:pic>
        <p:nvPicPr>
          <p:cNvPr id="4" name="Picture 2" descr="http://www.knife-depot.com/blog/wp-content/uploads/2011/06/United-Cutlery-GH0947B-rw-14249-4719.jpg">
            <a:extLst>
              <a:ext uri="{FF2B5EF4-FFF2-40B4-BE49-F238E27FC236}">
                <a16:creationId xmlns:a16="http://schemas.microsoft.com/office/drawing/2014/main" id="{7ECC83DE-AE34-43E9-A14D-01222BEB6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29" y="365125"/>
            <a:ext cx="2520571" cy="2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8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922F6-F014-4CB5-B74C-6A6612A7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Economic policy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36C13E-95A3-4EBF-AD13-E2D76F27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privatization of state property</a:t>
            </a:r>
          </a:p>
          <a:p>
            <a:endParaRPr lang="en-US" dirty="0"/>
          </a:p>
          <a:p>
            <a:r>
              <a:rPr lang="en-US" dirty="0"/>
              <a:t>Aim to create a Slovak </a:t>
            </a:r>
            <a:r>
              <a:rPr lang="sk-SK" dirty="0"/>
              <a:t>„</a:t>
            </a:r>
            <a:r>
              <a:rPr lang="en-US" dirty="0"/>
              <a:t>capital-generating</a:t>
            </a:r>
            <a:r>
              <a:rPr lang="sk-SK" dirty="0"/>
              <a:t>“</a:t>
            </a:r>
            <a:r>
              <a:rPr lang="en-US" dirty="0"/>
              <a:t> class</a:t>
            </a:r>
          </a:p>
          <a:p>
            <a:endParaRPr lang="en-US" dirty="0"/>
          </a:p>
          <a:p>
            <a:r>
              <a:rPr lang="en-US" dirty="0"/>
              <a:t>The real story:</a:t>
            </a:r>
          </a:p>
          <a:p>
            <a:pPr lvl="1"/>
            <a:r>
              <a:rPr lang="en-US" dirty="0"/>
              <a:t>Unprofitable sells to people connected to the governmental parties</a:t>
            </a:r>
          </a:p>
          <a:p>
            <a:pPr lvl="1"/>
            <a:r>
              <a:rPr lang="en-US" dirty="0"/>
              <a:t>Direct sells without competition</a:t>
            </a:r>
          </a:p>
          <a:p>
            <a:endParaRPr lang="en-GB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BD105EA-2128-4EAF-B2B7-F2E96A1A3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39076"/>
              </p:ext>
            </p:extLst>
          </p:nvPr>
        </p:nvGraphicFramePr>
        <p:xfrm>
          <a:off x="1120232" y="5456555"/>
          <a:ext cx="102335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Price as %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value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63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33ED9-540D-4261-A573-49824892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East Slovakian Ironworks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AA67A4-DCA0-41A9-80BF-4DE81B00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March 1994 (the day of </a:t>
            </a:r>
            <a:r>
              <a:rPr lang="en-US" dirty="0" err="1"/>
              <a:t>Mečiar`s</a:t>
            </a:r>
            <a:r>
              <a:rPr lang="en-US" dirty="0"/>
              <a:t> fall):</a:t>
            </a:r>
          </a:p>
          <a:p>
            <a:pPr lvl="1"/>
            <a:r>
              <a:rPr lang="en-US" dirty="0"/>
              <a:t>Sell of 10 % of shares to </a:t>
            </a:r>
            <a:r>
              <a:rPr lang="en-US" dirty="0" err="1"/>
              <a:t>Mečiar’s</a:t>
            </a:r>
            <a:r>
              <a:rPr lang="en-US" dirty="0"/>
              <a:t> friend Alexander </a:t>
            </a:r>
            <a:r>
              <a:rPr lang="en-US" dirty="0" err="1"/>
              <a:t>Rezeš</a:t>
            </a:r>
            <a:endParaRPr lang="en-US" dirty="0"/>
          </a:p>
          <a:p>
            <a:pPr lvl="1"/>
            <a:r>
              <a:rPr lang="en-US" dirty="0"/>
              <a:t>His company was created on the same day</a:t>
            </a:r>
          </a:p>
          <a:p>
            <a:endParaRPr lang="en-US" dirty="0"/>
          </a:p>
          <a:p>
            <a:r>
              <a:rPr lang="en-US" dirty="0" err="1"/>
              <a:t>Rezeš</a:t>
            </a:r>
            <a:r>
              <a:rPr lang="en-US" dirty="0"/>
              <a:t> became member of </a:t>
            </a:r>
            <a:r>
              <a:rPr lang="en-US" dirty="0" err="1"/>
              <a:t>Mečiar`s</a:t>
            </a:r>
            <a:r>
              <a:rPr lang="en-US" dirty="0"/>
              <a:t> government after election 1994 and the state sold him further shares</a:t>
            </a:r>
          </a:p>
          <a:p>
            <a:endParaRPr lang="en-US" dirty="0"/>
          </a:p>
          <a:p>
            <a:r>
              <a:rPr lang="en-US" dirty="0"/>
              <a:t>1997 – </a:t>
            </a:r>
            <a:r>
              <a:rPr lang="en-US" dirty="0" err="1"/>
              <a:t>Rezeš</a:t>
            </a:r>
            <a:r>
              <a:rPr lang="en-US" dirty="0"/>
              <a:t> controlled about half of the shares </a:t>
            </a:r>
          </a:p>
          <a:p>
            <a:endParaRPr lang="en-US" dirty="0"/>
          </a:p>
          <a:p>
            <a:r>
              <a:rPr lang="en-US" dirty="0"/>
              <a:t>He later bought the football club Sparta Prague</a:t>
            </a:r>
          </a:p>
          <a:p>
            <a:endParaRPr lang="en-US" dirty="0"/>
          </a:p>
          <a:p>
            <a:r>
              <a:rPr lang="en-US" dirty="0"/>
              <a:t>After 1998 – risk of bankrupt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company sold to U.S. Steel</a:t>
            </a:r>
          </a:p>
          <a:p>
            <a:endParaRPr lang="en-GB" dirty="0"/>
          </a:p>
        </p:txBody>
      </p:sp>
      <p:pic>
        <p:nvPicPr>
          <p:cNvPr id="4" name="Picture 2" descr="http://upload.wikimedia.org/wikipedia/en/thumb/a/ae/Sparta_Prague_logo.svg/1024px-Sparta_Prague_logo.svg.png">
            <a:extLst>
              <a:ext uri="{FF2B5EF4-FFF2-40B4-BE49-F238E27FC236}">
                <a16:creationId xmlns:a16="http://schemas.microsoft.com/office/drawing/2014/main" id="{33C28D41-C566-4761-BC56-2F702A40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74" y="160552"/>
            <a:ext cx="2368043" cy="23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56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70653-F749-43FE-8E6D-732CB3D4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Power Performance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3112B6-8017-4FF4-AF3C-1997B366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Forced stability of parliamentary groups:</a:t>
            </a:r>
          </a:p>
          <a:p>
            <a:pPr lvl="1"/>
            <a:r>
              <a:rPr lang="en-US" dirty="0"/>
              <a:t>Contracts with MPs</a:t>
            </a:r>
            <a:endParaRPr lang="sk-SK" dirty="0"/>
          </a:p>
          <a:p>
            <a:pPr lvl="1"/>
            <a:r>
              <a:rPr lang="en-US" dirty="0"/>
              <a:t>Exclusion of disloyal MPs from the parliament</a:t>
            </a:r>
          </a:p>
          <a:p>
            <a:endParaRPr lang="en-US" dirty="0"/>
          </a:p>
          <a:p>
            <a:r>
              <a:rPr lang="en-US" dirty="0"/>
              <a:t>Colonization of the state service:</a:t>
            </a:r>
          </a:p>
          <a:p>
            <a:pPr lvl="1"/>
            <a:r>
              <a:rPr lang="en-US" dirty="0"/>
              <a:t>New territorial division of Slovakia</a:t>
            </a:r>
          </a:p>
          <a:p>
            <a:pPr lvl="1"/>
            <a:r>
              <a:rPr lang="en-US" dirty="0"/>
              <a:t>Assignments only of fully loyal people or party members to this positions </a:t>
            </a:r>
            <a:r>
              <a:rPr lang="en-US" dirty="0">
                <a:sym typeface="Wingdings" pitchFamily="2" charset="2"/>
              </a:rPr>
              <a:t> rise of HZDS membership</a:t>
            </a:r>
            <a:endParaRPr lang="en-US" dirty="0"/>
          </a:p>
          <a:p>
            <a:endParaRPr lang="en-US" dirty="0"/>
          </a:p>
          <a:p>
            <a:r>
              <a:rPr lang="en-US" dirty="0"/>
              <a:t>Vast clientelism:</a:t>
            </a:r>
          </a:p>
          <a:p>
            <a:pPr lvl="1"/>
            <a:r>
              <a:rPr lang="en-US" dirty="0"/>
              <a:t>Creation of alternative professional associations (journalists, towns, NGOs)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9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407961-2671-4F77-AA02-208A2CEA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Tough Times after 1968</a:t>
            </a:r>
          </a:p>
        </p:txBody>
      </p:sp>
      <p:pic>
        <p:nvPicPr>
          <p:cNvPr id="5" name="Picture 6" descr="http://www.kitchencabinetkings.com/blog/wp-content/uploads/rubber-dipped-toothbrush.png">
            <a:extLst>
              <a:ext uri="{FF2B5EF4-FFF2-40B4-BE49-F238E27FC236}">
                <a16:creationId xmlns:a16="http://schemas.microsoft.com/office/drawing/2014/main" id="{25071DD0-4216-4551-8AB9-2ACCC114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39" y="2785950"/>
            <a:ext cx="2557056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ic.classistatic.de/imagegallery/trabant/601/trabant-601-tra_p601l_1.jpg">
            <a:extLst>
              <a:ext uri="{FF2B5EF4-FFF2-40B4-BE49-F238E27FC236}">
                <a16:creationId xmlns:a16="http://schemas.microsoft.com/office/drawing/2014/main" id="{ECEED63B-54C9-4219-9539-17EAFF6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386" y="3275950"/>
            <a:ext cx="3797536" cy="25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FO.CZ | Speciál Srpen 68: Tanky před okny, samopaly namířené proti dětem.  Příběhy pamětníků ožívají">
            <a:extLst>
              <a:ext uri="{FF2B5EF4-FFF2-40B4-BE49-F238E27FC236}">
                <a16:creationId xmlns:a16="http://schemas.microsoft.com/office/drawing/2014/main" id="{C4321CDC-C6A2-481E-BBA1-5C18F5FC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673" y="3475321"/>
            <a:ext cx="3797536" cy="2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8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EE821-9B0D-4BD2-A9E4-E86FF6E1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4. </a:t>
            </a:r>
            <a:r>
              <a:rPr lang="sk-SK" sz="4400" dirty="0"/>
              <a:t>Mečiar</a:t>
            </a:r>
            <a:r>
              <a:rPr lang="en-US" sz="4400" dirty="0"/>
              <a:t> as the Leading Factor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C399C9-1AAD-4958-B1D5-39507126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important person in the government and HZDS</a:t>
            </a:r>
          </a:p>
          <a:p>
            <a:endParaRPr lang="en-US" dirty="0"/>
          </a:p>
          <a:p>
            <a:r>
              <a:rPr lang="en-US" dirty="0"/>
              <a:t>A sole decision maker</a:t>
            </a:r>
          </a:p>
          <a:p>
            <a:endParaRPr lang="en-US" dirty="0"/>
          </a:p>
          <a:p>
            <a:r>
              <a:rPr lang="en-US" dirty="0"/>
              <a:t>Highest popularity of all during most of the 90s</a:t>
            </a:r>
          </a:p>
          <a:p>
            <a:endParaRPr lang="en-US" dirty="0"/>
          </a:p>
          <a:p>
            <a:r>
              <a:rPr lang="en-US" dirty="0"/>
              <a:t>Close to a personality cult among his supporters</a:t>
            </a:r>
          </a:p>
          <a:p>
            <a:endParaRPr lang="en-US" dirty="0"/>
          </a:p>
          <a:p>
            <a:r>
              <a:rPr lang="en-US" dirty="0"/>
              <a:t>Direct contact with voters on regular mass meetings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The father of the nation</a:t>
            </a:r>
            <a:r>
              <a:rPr lang="sk-SK" i="1" dirty="0"/>
              <a:t>“</a:t>
            </a:r>
            <a:r>
              <a:rPr lang="en-US" i="1" dirty="0"/>
              <a:t>, </a:t>
            </a:r>
            <a:r>
              <a:rPr lang="sk-SK" i="1" dirty="0"/>
              <a:t>„</a:t>
            </a:r>
            <a:r>
              <a:rPr lang="en-US" i="1" dirty="0"/>
              <a:t>Only he</a:t>
            </a:r>
            <a:r>
              <a:rPr lang="sk-SK" i="1" dirty="0"/>
              <a:t>“</a:t>
            </a:r>
            <a:r>
              <a:rPr lang="en-US" i="1" dirty="0"/>
              <a:t> (</a:t>
            </a:r>
            <a:r>
              <a:rPr lang="en-US" i="1" dirty="0" err="1"/>
              <a:t>LenOn</a:t>
            </a:r>
            <a:r>
              <a:rPr lang="en-US" i="1" dirty="0"/>
              <a:t> </a:t>
            </a:r>
            <a:r>
              <a:rPr lang="en-US" dirty="0"/>
              <a:t>in Slovak</a:t>
            </a:r>
            <a:r>
              <a:rPr lang="en-US" i="1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50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.cas.sk/img/4/gallery/1263185_vladimir-meciar-hzds-koniec-odchod-bratislava.jpg">
            <a:extLst>
              <a:ext uri="{FF2B5EF4-FFF2-40B4-BE49-F238E27FC236}">
                <a16:creationId xmlns:a16="http://schemas.microsoft.com/office/drawing/2014/main" id="{007FC91E-1ABE-4C6E-8E49-B0CF64A4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387" y="643467"/>
            <a:ext cx="3740025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misoft.szm.com/images/babky.gif">
            <a:extLst>
              <a:ext uri="{FF2B5EF4-FFF2-40B4-BE49-F238E27FC236}">
                <a16:creationId xmlns:a16="http://schemas.microsoft.com/office/drawing/2014/main" id="{D8E2F724-AD96-4D9F-B993-72E1F231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7373" y="643467"/>
            <a:ext cx="3814825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http://static.nol.hu/media/picture/41/46/47/000474641-8025-330.jpg">
            <a:extLst>
              <a:ext uri="{FF2B5EF4-FFF2-40B4-BE49-F238E27FC236}">
                <a16:creationId xmlns:a16="http://schemas.microsoft.com/office/drawing/2014/main" id="{5FDDB6B0-64B9-4596-AFFB-62DE3C7A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728" y="3671316"/>
            <a:ext cx="3457343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gosko-galeria.szm.com/images/vladimirmeciar.jpg">
            <a:extLst>
              <a:ext uri="{FF2B5EF4-FFF2-40B4-BE49-F238E27FC236}">
                <a16:creationId xmlns:a16="http://schemas.microsoft.com/office/drawing/2014/main" id="{70CBA27B-FB5C-4A78-A7B3-DECE8FC3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223" y="3671316"/>
            <a:ext cx="1749126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6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A4F84-D4C9-4021-BC81-70BAB51F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peak of world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DE6E66-CEE6-4522-A5A8-DC632296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HZDS - `</a:t>
            </a:r>
            <a:r>
              <a:rPr lang="en-US" i="1" dirty="0"/>
              <a:t>Where no political party has gone before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1998 – successful expedition to climb Mt. Everest</a:t>
            </a:r>
          </a:p>
          <a:p>
            <a:endParaRPr lang="en-US" dirty="0"/>
          </a:p>
          <a:p>
            <a:r>
              <a:rPr lang="en-US" dirty="0"/>
              <a:t>After successful climb three flags have been installed on the top – Chinese, Slovak and HZDS</a:t>
            </a:r>
          </a:p>
          <a:p>
            <a:endParaRPr lang="en-GB" dirty="0"/>
          </a:p>
        </p:txBody>
      </p:sp>
      <p:pic>
        <p:nvPicPr>
          <p:cNvPr id="4" name="Picture 2" descr="http://www.fggam.org/wp-content/uploads/2014/04/Mount-Everest.jpg">
            <a:extLst>
              <a:ext uri="{FF2B5EF4-FFF2-40B4-BE49-F238E27FC236}">
                <a16:creationId xmlns:a16="http://schemas.microsoft.com/office/drawing/2014/main" id="{5183E3A4-C723-433E-856D-AEE8EE07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14" y="354000"/>
            <a:ext cx="3730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3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4FBA1-3B96-4C7F-A2FD-FBA56B29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5. State Owned Media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08ADDA-363F-497E-BB36-A6FFAE0C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Full control of these media acquired during the long parliamentary night in November 1994</a:t>
            </a:r>
          </a:p>
          <a:p>
            <a:endParaRPr lang="en-US" dirty="0"/>
          </a:p>
          <a:p>
            <a:r>
              <a:rPr lang="en-US" dirty="0"/>
              <a:t>The nationwide Slovak television:</a:t>
            </a:r>
          </a:p>
          <a:p>
            <a:pPr lvl="1"/>
            <a:r>
              <a:rPr lang="en-US" dirty="0"/>
              <a:t>Absolute support during years 1994 – 1998</a:t>
            </a:r>
          </a:p>
          <a:p>
            <a:pPr lvl="1"/>
            <a:r>
              <a:rPr lang="en-US" dirty="0"/>
              <a:t>Propagation during campaign 1998 – more than 4x more time devoted to government than the opposition</a:t>
            </a:r>
          </a:p>
          <a:p>
            <a:pPr lvl="1"/>
            <a:r>
              <a:rPr lang="en-US" dirty="0"/>
              <a:t>Journalists moderated HZDS campaign meetings (!)</a:t>
            </a:r>
          </a:p>
          <a:p>
            <a:endParaRPr lang="en-US" dirty="0"/>
          </a:p>
          <a:p>
            <a:r>
              <a:rPr lang="en-US" dirty="0"/>
              <a:t>Minor newspapers (The Slovak Republic), party magazines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68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AFC06-E7F9-4DF9-9658-6C20F609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6. Search for Enemies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9E1885-CB60-49F5-B6FB-B4090330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Opposition:</a:t>
            </a:r>
          </a:p>
          <a:p>
            <a:pPr lvl="1"/>
            <a:r>
              <a:rPr lang="en-US" dirty="0"/>
              <a:t>Not allowed to exercise real control of the politics</a:t>
            </a:r>
          </a:p>
          <a:p>
            <a:pPr lvl="1"/>
            <a:r>
              <a:rPr lang="en-US" dirty="0"/>
              <a:t>Aim of HZDS to exclude DU from parliament</a:t>
            </a:r>
          </a:p>
          <a:p>
            <a:pPr lvl="1"/>
            <a:r>
              <a:rPr lang="en-US" dirty="0"/>
              <a:t>Portrayed as the enemies of the country</a:t>
            </a:r>
          </a:p>
          <a:p>
            <a:endParaRPr lang="en-US" dirty="0"/>
          </a:p>
          <a:p>
            <a:r>
              <a:rPr lang="en-US" b="1" dirty="0"/>
              <a:t>President:</a:t>
            </a:r>
          </a:p>
          <a:p>
            <a:pPr lvl="1"/>
            <a:r>
              <a:rPr lang="en-US" dirty="0"/>
              <a:t>No. 1 personal enemy of Mečiar</a:t>
            </a:r>
          </a:p>
          <a:p>
            <a:pPr lvl="1"/>
            <a:r>
              <a:rPr lang="en-US" dirty="0"/>
              <a:t>Government had no power to force him to resign</a:t>
            </a:r>
          </a:p>
          <a:p>
            <a:pPr lvl="1"/>
            <a:r>
              <a:rPr lang="en-US" dirty="0"/>
              <a:t>Graduation of confrontation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87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04AC2-3FCA-4F99-9D2D-C361E21F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6. Search for Enemies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986FA5-27F8-4388-8653-AD3EBBDD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clear sign of Me</a:t>
            </a:r>
            <a:r>
              <a:rPr lang="sk-SK" dirty="0"/>
              <a:t>čiar</a:t>
            </a:r>
            <a:r>
              <a:rPr lang="en-US" dirty="0"/>
              <a:t>’s style of politics</a:t>
            </a:r>
          </a:p>
          <a:p>
            <a:endParaRPr lang="en-US" dirty="0"/>
          </a:p>
          <a:p>
            <a:r>
              <a:rPr lang="en-US" b="1" dirty="0"/>
              <a:t>Internal enemies:</a:t>
            </a:r>
          </a:p>
          <a:p>
            <a:pPr lvl="1"/>
            <a:r>
              <a:rPr lang="en-US" dirty="0"/>
              <a:t>Hungarians, opposition, president</a:t>
            </a:r>
          </a:p>
          <a:p>
            <a:pPr lvl="1"/>
            <a:r>
              <a:rPr lang="en-US" dirty="0"/>
              <a:t>Mečiar revealed 9 attempts of his assassination</a:t>
            </a:r>
          </a:p>
          <a:p>
            <a:endParaRPr lang="en-US" dirty="0"/>
          </a:p>
          <a:p>
            <a:r>
              <a:rPr lang="en-US" b="1" dirty="0"/>
              <a:t>External enemies:</a:t>
            </a:r>
          </a:p>
          <a:p>
            <a:pPr lvl="1"/>
            <a:r>
              <a:rPr lang="en-US" dirty="0"/>
              <a:t>EU, NATO – application of the so-called double standards</a:t>
            </a:r>
          </a:p>
          <a:p>
            <a:endParaRPr lang="en-US" dirty="0"/>
          </a:p>
          <a:p>
            <a:r>
              <a:rPr lang="en-US" b="1" dirty="0"/>
              <a:t>Combination:</a:t>
            </a:r>
          </a:p>
          <a:p>
            <a:pPr lvl="1"/>
            <a:r>
              <a:rPr lang="en-US" dirty="0"/>
              <a:t>Conspiracy theories about aims to end the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03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F9544-672A-4E3C-8330-53C996C4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Masterplan</a:t>
            </a:r>
            <a:endParaRPr lang="en-GB" dirty="0"/>
          </a:p>
        </p:txBody>
      </p:sp>
      <p:pic>
        <p:nvPicPr>
          <p:cNvPr id="4" name="Picture 2" descr="http://www.tyden.cz/obrazek/4a977a38d3315/weissis4-4a977e657b5f1_300x200.jpg">
            <a:extLst>
              <a:ext uri="{FF2B5EF4-FFF2-40B4-BE49-F238E27FC236}">
                <a16:creationId xmlns:a16="http://schemas.microsoft.com/office/drawing/2014/main" id="{F360D3E4-4715-4360-90D8-AB9F6348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279" y="1550728"/>
            <a:ext cx="3437248" cy="2291499"/>
          </a:xfrm>
          <a:prstGeom prst="rect">
            <a:avLst/>
          </a:prstGeom>
          <a:noFill/>
        </p:spPr>
      </p:pic>
      <p:pic>
        <p:nvPicPr>
          <p:cNvPr id="5" name="Picture 2" descr="http://czechfolks.com/plus/wp-content/uploads/2009/10/carnogursky-jan.jpg">
            <a:extLst>
              <a:ext uri="{FF2B5EF4-FFF2-40B4-BE49-F238E27FC236}">
                <a16:creationId xmlns:a16="http://schemas.microsoft.com/office/drawing/2014/main" id="{CE5FC822-3C85-40BB-B752-A69D81789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9001" y="4069541"/>
            <a:ext cx="3451427" cy="2588570"/>
          </a:xfrm>
          <a:prstGeom prst="rect">
            <a:avLst/>
          </a:prstGeom>
          <a:noFill/>
        </p:spPr>
      </p:pic>
      <p:pic>
        <p:nvPicPr>
          <p:cNvPr id="6" name="Picture 2" descr="http://i.lidovky.cz/09/122/lngal/GLU2fc846_knazko.jpg">
            <a:extLst>
              <a:ext uri="{FF2B5EF4-FFF2-40B4-BE49-F238E27FC236}">
                <a16:creationId xmlns:a16="http://schemas.microsoft.com/office/drawing/2014/main" id="{BBA80CC9-6467-454D-8295-EFD047B8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65" y="199889"/>
            <a:ext cx="2819840" cy="22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atimesblogs.latimes.com/.a/6a00d8341c630a53ef0120a88f1a87970b-600wi">
            <a:extLst>
              <a:ext uri="{FF2B5EF4-FFF2-40B4-BE49-F238E27FC236}">
                <a16:creationId xmlns:a16="http://schemas.microsoft.com/office/drawing/2014/main" id="{F84561D7-6B07-4B27-846F-782B1106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75" y="2836436"/>
            <a:ext cx="3091061" cy="38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86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507D-D05A-41FD-A361-6F8E7446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Impact of the Government 1994-98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F650B8-DEFC-4303-922F-C5EC5AFD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problems</a:t>
            </a:r>
          </a:p>
          <a:p>
            <a:endParaRPr lang="en-US" dirty="0"/>
          </a:p>
          <a:p>
            <a:r>
              <a:rPr lang="en-US" b="1" dirty="0"/>
              <a:t>Character of the regime:</a:t>
            </a:r>
          </a:p>
          <a:p>
            <a:pPr lvl="1"/>
            <a:r>
              <a:rPr lang="en-US" dirty="0"/>
              <a:t>Definitely not a liberal democracy neither an authoritarian regime</a:t>
            </a:r>
          </a:p>
          <a:p>
            <a:pPr lvl="1"/>
            <a:r>
              <a:rPr lang="en-US" dirty="0"/>
              <a:t>Possibly a hybrid regime</a:t>
            </a:r>
          </a:p>
          <a:p>
            <a:endParaRPr lang="en-US" dirty="0"/>
          </a:p>
          <a:p>
            <a:r>
              <a:rPr lang="en-US" b="1" dirty="0"/>
              <a:t>Devastated foreign image:</a:t>
            </a:r>
          </a:p>
          <a:p>
            <a:pPr lvl="1"/>
            <a:r>
              <a:rPr lang="en-US" dirty="0"/>
              <a:t>Isolation, exclusion from integration to EU and NATO</a:t>
            </a:r>
          </a:p>
          <a:p>
            <a:pPr lvl="1"/>
            <a:r>
              <a:rPr lang="en-US" dirty="0"/>
              <a:t>Madelaine Albright called Slovakia a </a:t>
            </a:r>
            <a:r>
              <a:rPr lang="sk-SK" dirty="0"/>
              <a:t>„</a:t>
            </a:r>
            <a:r>
              <a:rPr lang="en-US" i="1" u="sng" dirty="0"/>
              <a:t>black hole on the map of Europe</a:t>
            </a:r>
            <a:r>
              <a:rPr lang="sk-SK" dirty="0"/>
              <a:t>“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75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C4CD-977F-4D67-9BD9-C4A0FB94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Party System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60773-CE5C-4131-9DB3-62058BF6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polarized</a:t>
            </a:r>
          </a:p>
          <a:p>
            <a:endParaRPr lang="en-US" dirty="0"/>
          </a:p>
          <a:p>
            <a:r>
              <a:rPr lang="en-US" dirty="0"/>
              <a:t>Division into two blocs – pro-Me</a:t>
            </a:r>
            <a:r>
              <a:rPr lang="sk-SK" dirty="0"/>
              <a:t>čiar</a:t>
            </a:r>
            <a:r>
              <a:rPr lang="en-US" dirty="0"/>
              <a:t> and anti</a:t>
            </a:r>
            <a:r>
              <a:rPr lang="sk-SK" dirty="0"/>
              <a:t>-Mečiar</a:t>
            </a:r>
          </a:p>
          <a:p>
            <a:endParaRPr lang="sk-SK" dirty="0"/>
          </a:p>
          <a:p>
            <a:r>
              <a:rPr lang="en-US" dirty="0"/>
              <a:t>Party of the Civic Understanding (SOP):</a:t>
            </a:r>
          </a:p>
          <a:p>
            <a:pPr lvl="1"/>
            <a:r>
              <a:rPr lang="en-US" dirty="0"/>
              <a:t>Leader – Rudolf Schuster (ex-communist, popular mayor of Ko</a:t>
            </a:r>
            <a:r>
              <a:rPr lang="sk-SK" dirty="0"/>
              <a:t>šic</a:t>
            </a:r>
            <a:r>
              <a:rPr lang="en-US" dirty="0"/>
              <a:t>e)</a:t>
            </a:r>
          </a:p>
          <a:p>
            <a:pPr lvl="1"/>
            <a:r>
              <a:rPr lang="en-US" dirty="0"/>
              <a:t>Vague ideology, populism</a:t>
            </a:r>
          </a:p>
          <a:p>
            <a:pPr lvl="1"/>
            <a:r>
              <a:rPr lang="en-US" dirty="0"/>
              <a:t>Aim – to fill the position between the blocs</a:t>
            </a:r>
          </a:p>
          <a:p>
            <a:pPr lvl="1"/>
            <a:r>
              <a:rPr lang="en-US" dirty="0">
                <a:sym typeface="Wingdings" pitchFamily="2" charset="2"/>
              </a:rPr>
              <a:t>Forced to choose  anti-Mečiar bloc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2" descr="http://media0.huu.cz/images/media0:4d1397166f5c3.jpg/arm%20wrestlers%20wrestling.jpg">
            <a:extLst>
              <a:ext uri="{FF2B5EF4-FFF2-40B4-BE49-F238E27FC236}">
                <a16:creationId xmlns:a16="http://schemas.microsoft.com/office/drawing/2014/main" id="{931A160E-E138-4293-8B52-0E3A378F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02" y="163793"/>
            <a:ext cx="3671919" cy="27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6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CDAD-2832-4FAA-8D38-67352DEB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Party System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16F8AF-0803-4B7E-8D31-9AF9925EB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Integration and cooperation of opposition</a:t>
            </a:r>
          </a:p>
          <a:p>
            <a:endParaRPr lang="en-US" dirty="0"/>
          </a:p>
          <a:p>
            <a:r>
              <a:rPr lang="en-US" dirty="0"/>
              <a:t>Slovak Democratic Coalition (SDK):</a:t>
            </a:r>
          </a:p>
          <a:p>
            <a:pPr lvl="1"/>
            <a:r>
              <a:rPr lang="en-US" dirty="0"/>
              <a:t>KDH, DU, DS, social democrats, greens</a:t>
            </a:r>
          </a:p>
          <a:p>
            <a:pPr lvl="1"/>
            <a:r>
              <a:rPr lang="en-US" dirty="0"/>
              <a:t>Prevailing </a:t>
            </a:r>
            <a:r>
              <a:rPr lang="en-US" dirty="0" err="1"/>
              <a:t>centre</a:t>
            </a:r>
            <a:r>
              <a:rPr lang="en-US" dirty="0"/>
              <a:t>-right orientation</a:t>
            </a:r>
          </a:p>
          <a:p>
            <a:endParaRPr lang="en-US" dirty="0"/>
          </a:p>
          <a:p>
            <a:r>
              <a:rPr lang="en-US" dirty="0"/>
              <a:t>High support of the Opposition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US" dirty="0"/>
              <a:t>electoral reform </a:t>
            </a:r>
            <a:r>
              <a:rPr lang="en-US" b="1" dirty="0"/>
              <a:t>only few months</a:t>
            </a:r>
            <a:r>
              <a:rPr lang="en-US" dirty="0"/>
              <a:t> before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en-US" dirty="0"/>
              <a:t>elections aimed against coalitions (SDK, Hungarians)</a:t>
            </a:r>
          </a:p>
          <a:p>
            <a:endParaRPr lang="en-US" dirty="0"/>
          </a:p>
          <a:p>
            <a:r>
              <a:rPr lang="en-US" dirty="0"/>
              <a:t>Transformation of these coalitions into single parties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54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B63EC-B9BC-41FB-864E-8802052D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Career </a:t>
            </a:r>
            <a:r>
              <a:rPr lang="cs-CZ" dirty="0" err="1"/>
              <a:t>Rise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C619DD-5856-4628-AF37-FD013E98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Reconstruction of Slovak government in 1989</a:t>
            </a:r>
          </a:p>
          <a:p>
            <a:endParaRPr lang="en-US" dirty="0"/>
          </a:p>
          <a:p>
            <a:r>
              <a:rPr lang="en-US" dirty="0"/>
              <a:t>Nearly a contest to find a proper person to lead the Ministry of Interior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as one of the candidates:</a:t>
            </a:r>
          </a:p>
          <a:p>
            <a:pPr lvl="1"/>
            <a:r>
              <a:rPr lang="en-US" dirty="0"/>
              <a:t>Alleged support of Alexander </a:t>
            </a:r>
            <a:r>
              <a:rPr lang="sk-SK" dirty="0"/>
              <a:t>Dubček</a:t>
            </a:r>
            <a:endParaRPr lang="en-US" dirty="0"/>
          </a:p>
          <a:p>
            <a:pPr lvl="1"/>
            <a:r>
              <a:rPr lang="en-US" dirty="0"/>
              <a:t>Excellent overview about the ministry and its structures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selected and became member of the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98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B0906-4B67-4A64-88A6-954520AD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Support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02C9902-78EC-434D-892D-038A6601F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2656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07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EBD5D-D27A-4969-A380-4D08FC0C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1998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23CA0B-91FC-41D1-ACEE-B2D33630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</a:t>
            </a:r>
            <a:r>
              <a:rPr lang="sk-SK" dirty="0"/>
              <a:t>-Mečiar </a:t>
            </a:r>
            <a:r>
              <a:rPr lang="sk-SK" dirty="0" err="1"/>
              <a:t>bloc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HZDS</a:t>
            </a:r>
          </a:p>
          <a:p>
            <a:pPr lvl="1"/>
            <a:r>
              <a:rPr lang="en-US" dirty="0"/>
              <a:t>SNS</a:t>
            </a:r>
          </a:p>
          <a:p>
            <a:pPr lvl="1"/>
            <a:r>
              <a:rPr lang="en-US" dirty="0"/>
              <a:t>ZRS</a:t>
            </a:r>
          </a:p>
          <a:p>
            <a:endParaRPr lang="en-US" dirty="0"/>
          </a:p>
          <a:p>
            <a:r>
              <a:rPr lang="en-US" dirty="0"/>
              <a:t>Anti</a:t>
            </a:r>
            <a:r>
              <a:rPr lang="sk-SK" dirty="0"/>
              <a:t>-Mečiar</a:t>
            </a:r>
            <a:r>
              <a:rPr lang="en-US" dirty="0"/>
              <a:t> bloc:</a:t>
            </a:r>
          </a:p>
          <a:p>
            <a:pPr lvl="1"/>
            <a:r>
              <a:rPr lang="en-US" dirty="0"/>
              <a:t>SDK</a:t>
            </a:r>
          </a:p>
          <a:p>
            <a:pPr lvl="1"/>
            <a:r>
              <a:rPr lang="en-US" dirty="0"/>
              <a:t>SDL</a:t>
            </a:r>
          </a:p>
          <a:p>
            <a:pPr lvl="1"/>
            <a:r>
              <a:rPr lang="en-US" dirty="0"/>
              <a:t>SOP</a:t>
            </a:r>
          </a:p>
          <a:p>
            <a:pPr lvl="1"/>
            <a:r>
              <a:rPr lang="en-US" dirty="0"/>
              <a:t>SMK</a:t>
            </a:r>
            <a:r>
              <a:rPr lang="sk-SK" dirty="0"/>
              <a:t> (</a:t>
            </a:r>
            <a:r>
              <a:rPr lang="en-US" dirty="0"/>
              <a:t>Party of the Hungarian Coalition</a:t>
            </a:r>
            <a:r>
              <a:rPr lang="sk-SK" dirty="0"/>
              <a:t>)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 descr="http://www.novespravy.sk/public/media/logo_sns.gif">
            <a:extLst>
              <a:ext uri="{FF2B5EF4-FFF2-40B4-BE49-F238E27FC236}">
                <a16:creationId xmlns:a16="http://schemas.microsoft.com/office/drawing/2014/main" id="{A6FB89CC-18E5-40B9-B794-9DBBC91B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08" y="2174029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609DD9EC-59C5-4F48-A61B-715F3C00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69" y="2044477"/>
            <a:ext cx="133394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zrs.zvolen.szm.com/pictures/logo.GIF">
            <a:extLst>
              <a:ext uri="{FF2B5EF4-FFF2-40B4-BE49-F238E27FC236}">
                <a16:creationId xmlns:a16="http://schemas.microsoft.com/office/drawing/2014/main" id="{E2198936-4F14-4E9F-8CBF-C115B25C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93" y="2361281"/>
            <a:ext cx="1884979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adari.sk/wp-content/themes/madari/functions/timthumb.php?src=http://madari.sk/files/2012/05/mkp-logo-1024x478.jpg&amp;w=400&amp;h=250">
            <a:extLst>
              <a:ext uri="{FF2B5EF4-FFF2-40B4-BE49-F238E27FC236}">
                <a16:creationId xmlns:a16="http://schemas.microsoft.com/office/drawing/2014/main" id="{A6C90D8C-6EBA-4351-9727-5DC73016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90" y="4629885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upernavigator.sk/logos/12017/12017269.jpg">
            <a:extLst>
              <a:ext uri="{FF2B5EF4-FFF2-40B4-BE49-F238E27FC236}">
                <a16:creationId xmlns:a16="http://schemas.microsoft.com/office/drawing/2014/main" id="{9BE4933E-8E6E-41A3-A95B-1F69560B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99" y="4822760"/>
            <a:ext cx="1464027" cy="8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7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D59BB-D741-4959-819A-3A5A1CCA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Elections 1998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5A76694-3046-463A-8D8C-EBB1C79CA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73240"/>
              </p:ext>
            </p:extLst>
          </p:nvPr>
        </p:nvGraphicFramePr>
        <p:xfrm>
          <a:off x="838200" y="1825625"/>
          <a:ext cx="10515600" cy="495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3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68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13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3C874-8C97-4274-9403-0D6AD5C9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The fate of </a:t>
            </a:r>
            <a:r>
              <a:rPr lang="sk-SK" sz="4400" dirty="0"/>
              <a:t>Mečiar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BB01437-413E-4802-9136-24E5A2D86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346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hnonline.sk/sites/default/files/attachments/images/490/31763490-meciar_s.jpg">
            <a:extLst>
              <a:ext uri="{FF2B5EF4-FFF2-40B4-BE49-F238E27FC236}">
                <a16:creationId xmlns:a16="http://schemas.microsoft.com/office/drawing/2014/main" id="{09412046-C216-4CAA-B957-9FF68263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0" y="761281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sme.sk/cdata/5/63/6354885/luxc-r416.jpg">
            <a:extLst>
              <a:ext uri="{FF2B5EF4-FFF2-40B4-BE49-F238E27FC236}">
                <a16:creationId xmlns:a16="http://schemas.microsoft.com/office/drawing/2014/main" id="{B364903B-0A0A-407D-AED1-BB654776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11" y="3840857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.ct24.cz/cache/616x411/article/38/3791/379082.jpg?1343141200">
            <a:extLst>
              <a:ext uri="{FF2B5EF4-FFF2-40B4-BE49-F238E27FC236}">
                <a16:creationId xmlns:a16="http://schemas.microsoft.com/office/drawing/2014/main" id="{0C2767F4-1234-41B3-A216-4B25A6E2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365" y="4001294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2FD94-1B8F-4BE3-8D36-947C3195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7BE5A-0E74-4106-910B-0CC7501F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VPN`s demonstration </a:t>
            </a:r>
            <a:r>
              <a:rPr lang="en-US" i="1" dirty="0"/>
              <a:t>`Let`s tell the truth`:</a:t>
            </a:r>
          </a:p>
          <a:p>
            <a:pPr lvl="1"/>
            <a:r>
              <a:rPr lang="en-US" dirty="0"/>
              <a:t>Beginning of 1990</a:t>
            </a:r>
            <a:endParaRPr lang="cs-CZ" dirty="0"/>
          </a:p>
          <a:p>
            <a:pPr lvl="1"/>
            <a:r>
              <a:rPr lang="en-US" dirty="0"/>
              <a:t>Called against the communists who did not allow VPN`s leader to became chairman of Slovak parliament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warned those </a:t>
            </a:r>
            <a:r>
              <a:rPr lang="en-US" i="1" dirty="0"/>
              <a:t>`who misused their positions that there is enough </a:t>
            </a:r>
            <a:r>
              <a:rPr lang="en-GB" i="1" dirty="0"/>
              <a:t>room</a:t>
            </a:r>
            <a:r>
              <a:rPr lang="en-US" i="1" dirty="0"/>
              <a:t> in the prisons`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1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E34B5-DA8C-4E02-8B75-1467BC2D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306E2E-38E4-4CD6-AD90-A1A56DAF3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Riot in Leopoldov prison in Spring 1990: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Prisoners demanded amnesty and demolished the facility</a:t>
            </a:r>
          </a:p>
          <a:p>
            <a:pPr lvl="1"/>
            <a:r>
              <a:rPr lang="en-US" dirty="0"/>
              <a:t>Lt. </a:t>
            </a:r>
            <a:r>
              <a:rPr lang="sk-SK" dirty="0"/>
              <a:t>Sámel</a:t>
            </a:r>
            <a:r>
              <a:rPr lang="en-US" dirty="0"/>
              <a:t> (from federal ministry) chosen to lead the intervention against the riot</a:t>
            </a:r>
          </a:p>
          <a:p>
            <a:pPr lvl="1"/>
            <a:r>
              <a:rPr lang="en-US" dirty="0"/>
              <a:t>Expected casualties – 200-250 on both sides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refused to directly take part in the intervention</a:t>
            </a:r>
          </a:p>
          <a:p>
            <a:endParaRPr lang="en-GB" dirty="0"/>
          </a:p>
        </p:txBody>
      </p:sp>
      <p:pic>
        <p:nvPicPr>
          <p:cNvPr id="4" name="Picture 8" descr="Nejagresivnější skupina vězňů se zabarikádovala na střeše jedné z vězeňských budov.">
            <a:extLst>
              <a:ext uri="{FF2B5EF4-FFF2-40B4-BE49-F238E27FC236}">
                <a16:creationId xmlns:a16="http://schemas.microsoft.com/office/drawing/2014/main" id="{E1C13904-34F2-47AF-B2CA-7732EAAD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39" y="365125"/>
            <a:ext cx="3787961" cy="20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402E4-A4AF-42D6-9447-7E4498B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3D31C-9AA3-49B2-9BBF-A3F61558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March 28 – the intervention</a:t>
            </a:r>
          </a:p>
          <a:p>
            <a:pPr lvl="1"/>
            <a:r>
              <a:rPr lang="en-US" dirty="0"/>
              <a:t>Prisoners were asked to surrender (only 172 out of 1,006 did)</a:t>
            </a:r>
          </a:p>
          <a:p>
            <a:pPr lvl="1"/>
            <a:r>
              <a:rPr lang="sk-SK" dirty="0"/>
              <a:t>Sámel</a:t>
            </a:r>
            <a:r>
              <a:rPr lang="en-US" dirty="0"/>
              <a:t> demanded that Slovak government (in fact </a:t>
            </a:r>
            <a:r>
              <a:rPr lang="sk-SK" dirty="0"/>
              <a:t>Mečiar</a:t>
            </a:r>
            <a:r>
              <a:rPr lang="en-US" dirty="0"/>
              <a:t>) approves to conduct the charge</a:t>
            </a:r>
          </a:p>
          <a:p>
            <a:pPr lvl="1"/>
            <a:r>
              <a:rPr lang="en-US" dirty="0"/>
              <a:t>In the following fight the riot was suppressed with only one dead prisoner</a:t>
            </a:r>
          </a:p>
          <a:p>
            <a:endParaRPr lang="en-US" dirty="0"/>
          </a:p>
          <a:p>
            <a:r>
              <a:rPr lang="en-US" dirty="0"/>
              <a:t>Later events:</a:t>
            </a:r>
          </a:p>
          <a:p>
            <a:pPr lvl="1"/>
            <a:r>
              <a:rPr lang="en-US" dirty="0"/>
              <a:t>The intervention interpreted as a great success</a:t>
            </a:r>
          </a:p>
          <a:p>
            <a:pPr lvl="1"/>
            <a:r>
              <a:rPr lang="en-US" dirty="0"/>
              <a:t>Lt.</a:t>
            </a:r>
            <a:r>
              <a:rPr lang="sk-SK" dirty="0"/>
              <a:t> Sámel</a:t>
            </a:r>
            <a:r>
              <a:rPr lang="en-US" dirty="0"/>
              <a:t> promoted to general</a:t>
            </a:r>
          </a:p>
          <a:p>
            <a:pPr lvl="1"/>
            <a:r>
              <a:rPr lang="en-US" dirty="0"/>
              <a:t>1992 during the trial with prisoners</a:t>
            </a:r>
            <a:r>
              <a:rPr lang="sk-SK" dirty="0"/>
              <a:t> Mečiar</a:t>
            </a:r>
            <a:r>
              <a:rPr lang="en-US" dirty="0"/>
              <a:t> stated that </a:t>
            </a:r>
            <a:r>
              <a:rPr lang="en-US" i="1" dirty="0"/>
              <a:t>`he personally had to take command in the intervention`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04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43281-56E9-42CB-93FF-DC77045C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New Star in Politics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E15204-7C8D-48CE-9DAF-C33BA604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r>
              <a:rPr lang="en-US" dirty="0"/>
              <a:t> in the society</a:t>
            </a:r>
          </a:p>
          <a:p>
            <a:endParaRPr lang="en-US" dirty="0"/>
          </a:p>
          <a:p>
            <a:r>
              <a:rPr lang="en-US" dirty="0"/>
              <a:t>An unknown member of the new government in 1989</a:t>
            </a:r>
          </a:p>
          <a:p>
            <a:endParaRPr lang="en-US" dirty="0"/>
          </a:p>
          <a:p>
            <a:r>
              <a:rPr lang="en-US" dirty="0"/>
              <a:t>Public surveys:</a:t>
            </a:r>
          </a:p>
          <a:p>
            <a:pPr lvl="1"/>
            <a:r>
              <a:rPr lang="en-US" dirty="0"/>
              <a:t>April 1990 – No. 7 in highest popularity</a:t>
            </a:r>
          </a:p>
          <a:p>
            <a:pPr lvl="1"/>
            <a:r>
              <a:rPr lang="en-US" dirty="0"/>
              <a:t>May 1990 – No. 4</a:t>
            </a:r>
          </a:p>
          <a:p>
            <a:pPr lvl="1"/>
            <a:endParaRPr lang="en-US" dirty="0"/>
          </a:p>
          <a:p>
            <a:r>
              <a:rPr lang="en-US" dirty="0"/>
              <a:t>After election 1990 one of three candidates of VPN for Prime Minister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7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3514C-6EB3-448F-915A-856896F6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/>
              <a:t>Election 1990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08551C4-2BF8-47B0-943F-6C87AFF01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38880"/>
              </p:ext>
            </p:extLst>
          </p:nvPr>
        </p:nvGraphicFramePr>
        <p:xfrm>
          <a:off x="838199" y="1535914"/>
          <a:ext cx="10515600" cy="507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KDH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KSČ /</a:t>
                      </a:r>
                      <a:r>
                        <a:rPr lang="en-GB" sz="2400" b="0" baseline="0" noProof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Green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6939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1784</Words>
  <Application>Microsoft Office PowerPoint</Application>
  <PresentationFormat>Širokouhlá</PresentationFormat>
  <Paragraphs>477</Paragraphs>
  <Slides>43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Motív Office</vt:lpstr>
      <vt:lpstr>Era of Vladimír Mečiar  and its End</vt:lpstr>
      <vt:lpstr>Beginning of the Story</vt:lpstr>
      <vt:lpstr>Tough Times after 1968</vt:lpstr>
      <vt:lpstr>The Career Rise</vt:lpstr>
      <vt:lpstr>A New Star in Politics</vt:lpstr>
      <vt:lpstr>A New Star in Politics</vt:lpstr>
      <vt:lpstr>A New Star in Politics</vt:lpstr>
      <vt:lpstr>A New Star in Politics</vt:lpstr>
      <vt:lpstr>Election 1990</vt:lpstr>
      <vt:lpstr>Prezentácia programu PowerPoint</vt:lpstr>
      <vt:lpstr>Government after elections</vt:lpstr>
      <vt:lpstr>Election 1992</vt:lpstr>
      <vt:lpstr>HZDS First Rule (1992-1994)</vt:lpstr>
      <vt:lpstr>End of the Government in 1994</vt:lpstr>
      <vt:lpstr>Interim Government</vt:lpstr>
      <vt:lpstr>Support of HZDS</vt:lpstr>
      <vt:lpstr>Election 1994</vt:lpstr>
      <vt:lpstr>Election 1994</vt:lpstr>
      <vt:lpstr>Election 1994</vt:lpstr>
      <vt:lpstr>Election 1994</vt:lpstr>
      <vt:lpstr>Election 1994</vt:lpstr>
      <vt:lpstr>Government 1994 - 1998</vt:lpstr>
      <vt:lpstr>Coalition Partners of HZDS</vt:lpstr>
      <vt:lpstr>Government – Problematic Features</vt:lpstr>
      <vt:lpstr>1. Mastery of the State</vt:lpstr>
      <vt:lpstr>1. Mastery of the State</vt:lpstr>
      <vt:lpstr>2. Economic policy</vt:lpstr>
      <vt:lpstr>East Slovakian Ironworks</vt:lpstr>
      <vt:lpstr>3. Power Performance</vt:lpstr>
      <vt:lpstr>4. Mečiar as the Leading Factor</vt:lpstr>
      <vt:lpstr>Prezentácia programu PowerPoint</vt:lpstr>
      <vt:lpstr>The peak of world</vt:lpstr>
      <vt:lpstr>5. State Owned Media</vt:lpstr>
      <vt:lpstr>6. Search for Enemies</vt:lpstr>
      <vt:lpstr>6. Search for Enemies</vt:lpstr>
      <vt:lpstr>The Masterplan</vt:lpstr>
      <vt:lpstr>Impact of the Government 1994-98</vt:lpstr>
      <vt:lpstr>Party System</vt:lpstr>
      <vt:lpstr>Party System</vt:lpstr>
      <vt:lpstr>Public Support</vt:lpstr>
      <vt:lpstr>The „Map“ of the Party System in 1998</vt:lpstr>
      <vt:lpstr>Elections 1998</vt:lpstr>
      <vt:lpstr>The fate of Mečiar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of Vladimír Mečiar  and its End</dc:title>
  <dc:creator>Peter</dc:creator>
  <cp:lastModifiedBy>Peter</cp:lastModifiedBy>
  <cp:revision>1</cp:revision>
  <dcterms:created xsi:type="dcterms:W3CDTF">2022-03-06T17:57:11Z</dcterms:created>
  <dcterms:modified xsi:type="dcterms:W3CDTF">2022-03-10T13:32:19Z</dcterms:modified>
</cp:coreProperties>
</file>