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81" r:id="rId25"/>
    <p:sldId id="282" r:id="rId26"/>
    <p:sldId id="284" r:id="rId27"/>
    <p:sldId id="285" r:id="rId28"/>
    <p:sldId id="286" r:id="rId29"/>
    <p:sldId id="288" r:id="rId30"/>
    <p:sldId id="289" r:id="rId31"/>
    <p:sldId id="290" r:id="rId32"/>
    <p:sldId id="291" r:id="rId33"/>
    <p:sldId id="292" r:id="rId34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Spáč" userId="2e8d26cd-55d7-4d78-8227-1866407259d9" providerId="ADAL" clId="{BD31D88A-3CEF-46CC-AE29-D32B9AB36620}"/>
    <pc:docChg chg="custSel addSld delSld modSld">
      <pc:chgData name="Peter Spáč" userId="2e8d26cd-55d7-4d78-8227-1866407259d9" providerId="ADAL" clId="{BD31D88A-3CEF-46CC-AE29-D32B9AB36620}" dt="2022-03-21T08:42:54.116" v="29" actId="20577"/>
      <pc:docMkLst>
        <pc:docMk/>
      </pc:docMkLst>
      <pc:sldChg chg="modSp">
        <pc:chgData name="Peter Spáč" userId="2e8d26cd-55d7-4d78-8227-1866407259d9" providerId="ADAL" clId="{BD31D88A-3CEF-46CC-AE29-D32B9AB36620}" dt="2022-03-21T08:31:29.708" v="12" actId="6549"/>
        <pc:sldMkLst>
          <pc:docMk/>
          <pc:sldMk cId="2323085115" sldId="264"/>
        </pc:sldMkLst>
        <pc:graphicFrameChg chg="modGraphic">
          <ac:chgData name="Peter Spáč" userId="2e8d26cd-55d7-4d78-8227-1866407259d9" providerId="ADAL" clId="{BD31D88A-3CEF-46CC-AE29-D32B9AB36620}" dt="2022-03-21T08:31:29.708" v="12" actId="6549"/>
          <ac:graphicFrameMkLst>
            <pc:docMk/>
            <pc:sldMk cId="2323085115" sldId="264"/>
            <ac:graphicFrameMk id="4" creationId="{8F7DEBF0-6C95-48F2-A037-06EF9C7F74B7}"/>
          </ac:graphicFrameMkLst>
        </pc:graphicFrameChg>
      </pc:sldChg>
      <pc:sldChg chg="delSp">
        <pc:chgData name="Peter Spáč" userId="2e8d26cd-55d7-4d78-8227-1866407259d9" providerId="ADAL" clId="{BD31D88A-3CEF-46CC-AE29-D32B9AB36620}" dt="2022-03-21T08:35:13.592" v="16" actId="478"/>
        <pc:sldMkLst>
          <pc:docMk/>
          <pc:sldMk cId="1142178758" sldId="277"/>
        </pc:sldMkLst>
        <pc:picChg chg="del">
          <ac:chgData name="Peter Spáč" userId="2e8d26cd-55d7-4d78-8227-1866407259d9" providerId="ADAL" clId="{BD31D88A-3CEF-46CC-AE29-D32B9AB36620}" dt="2022-03-21T08:35:13.592" v="16" actId="478"/>
          <ac:picMkLst>
            <pc:docMk/>
            <pc:sldMk cId="1142178758" sldId="277"/>
            <ac:picMk id="7" creationId="{892E7800-028C-4C1B-A33F-A8376CBF4670}"/>
          </ac:picMkLst>
        </pc:picChg>
      </pc:sldChg>
      <pc:sldChg chg="modTransition">
        <pc:chgData name="Peter Spáč" userId="2e8d26cd-55d7-4d78-8227-1866407259d9" providerId="ADAL" clId="{BD31D88A-3CEF-46CC-AE29-D32B9AB36620}" dt="2022-03-21T08:35:19.774" v="18"/>
        <pc:sldMkLst>
          <pc:docMk/>
          <pc:sldMk cId="3379473199" sldId="278"/>
        </pc:sldMkLst>
      </pc:sldChg>
      <pc:sldChg chg="modSp">
        <pc:chgData name="Peter Spáč" userId="2e8d26cd-55d7-4d78-8227-1866407259d9" providerId="ADAL" clId="{BD31D88A-3CEF-46CC-AE29-D32B9AB36620}" dt="2022-03-21T08:37:57.599" v="22" actId="5793"/>
        <pc:sldMkLst>
          <pc:docMk/>
          <pc:sldMk cId="4075315494" sldId="281"/>
        </pc:sldMkLst>
        <pc:spChg chg="mod">
          <ac:chgData name="Peter Spáč" userId="2e8d26cd-55d7-4d78-8227-1866407259d9" providerId="ADAL" clId="{BD31D88A-3CEF-46CC-AE29-D32B9AB36620}" dt="2022-03-21T08:37:57.599" v="22" actId="5793"/>
          <ac:spMkLst>
            <pc:docMk/>
            <pc:sldMk cId="4075315494" sldId="281"/>
            <ac:spMk id="3" creationId="{87C10DCF-E033-4A93-95DC-B05C11EB297F}"/>
          </ac:spMkLst>
        </pc:spChg>
      </pc:sldChg>
      <pc:sldChg chg="modSp">
        <pc:chgData name="Peter Spáč" userId="2e8d26cd-55d7-4d78-8227-1866407259d9" providerId="ADAL" clId="{BD31D88A-3CEF-46CC-AE29-D32B9AB36620}" dt="2022-03-21T08:38:39.732" v="25" actId="790"/>
        <pc:sldMkLst>
          <pc:docMk/>
          <pc:sldMk cId="716001091" sldId="282"/>
        </pc:sldMkLst>
        <pc:spChg chg="mod">
          <ac:chgData name="Peter Spáč" userId="2e8d26cd-55d7-4d78-8227-1866407259d9" providerId="ADAL" clId="{BD31D88A-3CEF-46CC-AE29-D32B9AB36620}" dt="2022-03-21T08:38:39.732" v="25" actId="790"/>
          <ac:spMkLst>
            <pc:docMk/>
            <pc:sldMk cId="716001091" sldId="282"/>
            <ac:spMk id="3" creationId="{39522369-A880-474C-803B-A82FC3C0BC6B}"/>
          </ac:spMkLst>
        </pc:spChg>
      </pc:sldChg>
      <pc:sldChg chg="del">
        <pc:chgData name="Peter Spáč" userId="2e8d26cd-55d7-4d78-8227-1866407259d9" providerId="ADAL" clId="{BD31D88A-3CEF-46CC-AE29-D32B9AB36620}" dt="2022-03-21T08:40:24.660" v="26" actId="2696"/>
        <pc:sldMkLst>
          <pc:docMk/>
          <pc:sldMk cId="1942786457" sldId="287"/>
        </pc:sldMkLst>
      </pc:sldChg>
      <pc:sldChg chg="modSp">
        <pc:chgData name="Peter Spáč" userId="2e8d26cd-55d7-4d78-8227-1866407259d9" providerId="ADAL" clId="{BD31D88A-3CEF-46CC-AE29-D32B9AB36620}" dt="2022-03-21T08:42:54.116" v="29" actId="20577"/>
        <pc:sldMkLst>
          <pc:docMk/>
          <pc:sldMk cId="871241746" sldId="288"/>
        </pc:sldMkLst>
        <pc:graphicFrameChg chg="modGraphic">
          <ac:chgData name="Peter Spáč" userId="2e8d26cd-55d7-4d78-8227-1866407259d9" providerId="ADAL" clId="{BD31D88A-3CEF-46CC-AE29-D32B9AB36620}" dt="2022-03-21T08:42:54.116" v="29" actId="20577"/>
          <ac:graphicFrameMkLst>
            <pc:docMk/>
            <pc:sldMk cId="871241746" sldId="288"/>
            <ac:graphicFrameMk id="4" creationId="{96B74593-E6DD-4FD1-9691-4172F1602312}"/>
          </ac:graphicFrameMkLst>
        </pc:graphicFrameChg>
      </pc:sldChg>
      <pc:sldChg chg="add del">
        <pc:chgData name="Peter Spáč" userId="2e8d26cd-55d7-4d78-8227-1866407259d9" providerId="ADAL" clId="{BD31D88A-3CEF-46CC-AE29-D32B9AB36620}" dt="2022-03-21T08:35:11.618" v="14"/>
        <pc:sldMkLst>
          <pc:docMk/>
          <pc:sldMk cId="369223743" sldId="293"/>
        </pc:sldMkLst>
      </pc:sldChg>
      <pc:sldChg chg="add modTransition">
        <pc:chgData name="Peter Spáč" userId="2e8d26cd-55d7-4d78-8227-1866407259d9" providerId="ADAL" clId="{BD31D88A-3CEF-46CC-AE29-D32B9AB36620}" dt="2022-03-21T08:35:17.033" v="17"/>
        <pc:sldMkLst>
          <pc:docMk/>
          <pc:sldMk cId="3142746394" sldId="293"/>
        </pc:sldMkLst>
      </pc:sldChg>
    </pc:docChg>
  </pc:docChgLst>
  <pc:docChgLst>
    <pc:chgData name="Peter" userId="2e8d26cd-55d7-4d78-8227-1866407259d9" providerId="ADAL" clId="{FC60AFA7-62C9-481A-83B7-6CFF0E83B53D}"/>
    <pc:docChg chg="undo custSel addSld delSld modSld">
      <pc:chgData name="Peter" userId="2e8d26cd-55d7-4d78-8227-1866407259d9" providerId="ADAL" clId="{FC60AFA7-62C9-481A-83B7-6CFF0E83B53D}" dt="2022-03-13T09:01:12.600" v="712" actId="14100"/>
      <pc:docMkLst>
        <pc:docMk/>
      </pc:docMkLst>
      <pc:sldChg chg="modSp new mod">
        <pc:chgData name="Peter" userId="2e8d26cd-55d7-4d78-8227-1866407259d9" providerId="ADAL" clId="{FC60AFA7-62C9-481A-83B7-6CFF0E83B53D}" dt="2022-03-13T08:25:58.944" v="77" actId="1036"/>
        <pc:sldMkLst>
          <pc:docMk/>
          <pc:sldMk cId="3516042224" sldId="256"/>
        </pc:sldMkLst>
        <pc:spChg chg="mod">
          <ac:chgData name="Peter" userId="2e8d26cd-55d7-4d78-8227-1866407259d9" providerId="ADAL" clId="{FC60AFA7-62C9-481A-83B7-6CFF0E83B53D}" dt="2022-03-13T08:25:16.300" v="4" actId="20577"/>
          <ac:spMkLst>
            <pc:docMk/>
            <pc:sldMk cId="3516042224" sldId="256"/>
            <ac:spMk id="2" creationId="{B9655F03-6732-4269-BD23-A64CD384348F}"/>
          </ac:spMkLst>
        </pc:spChg>
        <pc:spChg chg="mod">
          <ac:chgData name="Peter" userId="2e8d26cd-55d7-4d78-8227-1866407259d9" providerId="ADAL" clId="{FC60AFA7-62C9-481A-83B7-6CFF0E83B53D}" dt="2022-03-13T08:25:58.944" v="77" actId="1036"/>
          <ac:spMkLst>
            <pc:docMk/>
            <pc:sldMk cId="3516042224" sldId="256"/>
            <ac:spMk id="3" creationId="{2DDB67D0-6437-4065-95FC-02B873C82344}"/>
          </ac:spMkLst>
        </pc:spChg>
      </pc:sldChg>
      <pc:sldChg chg="addSp delSp modSp new mod">
        <pc:chgData name="Peter" userId="2e8d26cd-55d7-4d78-8227-1866407259d9" providerId="ADAL" clId="{FC60AFA7-62C9-481A-83B7-6CFF0E83B53D}" dt="2022-03-13T08:27:18.678" v="87" actId="1076"/>
        <pc:sldMkLst>
          <pc:docMk/>
          <pc:sldMk cId="3534139789" sldId="257"/>
        </pc:sldMkLst>
        <pc:spChg chg="mod">
          <ac:chgData name="Peter" userId="2e8d26cd-55d7-4d78-8227-1866407259d9" providerId="ADAL" clId="{FC60AFA7-62C9-481A-83B7-6CFF0E83B53D}" dt="2022-03-13T08:26:47.327" v="80" actId="121"/>
          <ac:spMkLst>
            <pc:docMk/>
            <pc:sldMk cId="3534139789" sldId="257"/>
            <ac:spMk id="2" creationId="{ECF241B6-1C36-4CC9-99A9-5D2345D807DF}"/>
          </ac:spMkLst>
        </pc:spChg>
        <pc:spChg chg="del">
          <ac:chgData name="Peter" userId="2e8d26cd-55d7-4d78-8227-1866407259d9" providerId="ADAL" clId="{FC60AFA7-62C9-481A-83B7-6CFF0E83B53D}" dt="2022-03-13T08:26:51.965" v="81"/>
          <ac:spMkLst>
            <pc:docMk/>
            <pc:sldMk cId="3534139789" sldId="257"/>
            <ac:spMk id="3" creationId="{D91E7660-BC32-44DA-8B21-D5BE19CBCB2E}"/>
          </ac:spMkLst>
        </pc:spChg>
        <pc:graphicFrameChg chg="add mod">
          <ac:chgData name="Peter" userId="2e8d26cd-55d7-4d78-8227-1866407259d9" providerId="ADAL" clId="{FC60AFA7-62C9-481A-83B7-6CFF0E83B53D}" dt="2022-03-13T08:26:51.965" v="81"/>
          <ac:graphicFrameMkLst>
            <pc:docMk/>
            <pc:sldMk cId="3534139789" sldId="257"/>
            <ac:graphicFrameMk id="4" creationId="{29750C17-36AF-44D6-B37C-6E4E638FD8DB}"/>
          </ac:graphicFrameMkLst>
        </pc:graphicFrameChg>
        <pc:picChg chg="add mod">
          <ac:chgData name="Peter" userId="2e8d26cd-55d7-4d78-8227-1866407259d9" providerId="ADAL" clId="{FC60AFA7-62C9-481A-83B7-6CFF0E83B53D}" dt="2022-03-13T08:27:10.360" v="83" actId="1076"/>
          <ac:picMkLst>
            <pc:docMk/>
            <pc:sldMk cId="3534139789" sldId="257"/>
            <ac:picMk id="5" creationId="{A55C16A5-4C4B-4E55-994D-F4ABFB528452}"/>
          </ac:picMkLst>
        </pc:picChg>
        <pc:picChg chg="add mod">
          <ac:chgData name="Peter" userId="2e8d26cd-55d7-4d78-8227-1866407259d9" providerId="ADAL" clId="{FC60AFA7-62C9-481A-83B7-6CFF0E83B53D}" dt="2022-03-13T08:27:14.001" v="85" actId="1076"/>
          <ac:picMkLst>
            <pc:docMk/>
            <pc:sldMk cId="3534139789" sldId="257"/>
            <ac:picMk id="6" creationId="{76525A96-42D6-4427-AB17-746C750B5934}"/>
          </ac:picMkLst>
        </pc:picChg>
        <pc:picChg chg="add mod">
          <ac:chgData name="Peter" userId="2e8d26cd-55d7-4d78-8227-1866407259d9" providerId="ADAL" clId="{FC60AFA7-62C9-481A-83B7-6CFF0E83B53D}" dt="2022-03-13T08:27:18.678" v="87" actId="1076"/>
          <ac:picMkLst>
            <pc:docMk/>
            <pc:sldMk cId="3534139789" sldId="257"/>
            <ac:picMk id="7" creationId="{FE2B43D5-F92F-49F5-8203-A7FE1C5732C6}"/>
          </ac:picMkLst>
        </pc:picChg>
      </pc:sldChg>
      <pc:sldChg chg="addSp delSp modSp new mod">
        <pc:chgData name="Peter" userId="2e8d26cd-55d7-4d78-8227-1866407259d9" providerId="ADAL" clId="{FC60AFA7-62C9-481A-83B7-6CFF0E83B53D}" dt="2022-03-13T08:37:09.582" v="289" actId="20577"/>
        <pc:sldMkLst>
          <pc:docMk/>
          <pc:sldMk cId="2135299020" sldId="258"/>
        </pc:sldMkLst>
        <pc:spChg chg="mod">
          <ac:chgData name="Peter" userId="2e8d26cd-55d7-4d78-8227-1866407259d9" providerId="ADAL" clId="{FC60AFA7-62C9-481A-83B7-6CFF0E83B53D}" dt="2022-03-13T08:37:09.582" v="289" actId="20577"/>
          <ac:spMkLst>
            <pc:docMk/>
            <pc:sldMk cId="2135299020" sldId="258"/>
            <ac:spMk id="2" creationId="{EDEBFC4E-FAC0-4B86-B6AE-1CE1ED02DC89}"/>
          </ac:spMkLst>
        </pc:spChg>
        <pc:spChg chg="del">
          <ac:chgData name="Peter" userId="2e8d26cd-55d7-4d78-8227-1866407259d9" providerId="ADAL" clId="{FC60AFA7-62C9-481A-83B7-6CFF0E83B53D}" dt="2022-03-13T08:27:47.146" v="110"/>
          <ac:spMkLst>
            <pc:docMk/>
            <pc:sldMk cId="2135299020" sldId="258"/>
            <ac:spMk id="3" creationId="{C1C6D0D8-19DB-4F53-BE87-38B3871F53BF}"/>
          </ac:spMkLst>
        </pc:spChg>
        <pc:graphicFrameChg chg="add mod modGraphic">
          <ac:chgData name="Peter" userId="2e8d26cd-55d7-4d78-8227-1866407259d9" providerId="ADAL" clId="{FC60AFA7-62C9-481A-83B7-6CFF0E83B53D}" dt="2022-03-13T08:35:25.616" v="268" actId="6549"/>
          <ac:graphicFrameMkLst>
            <pc:docMk/>
            <pc:sldMk cId="2135299020" sldId="258"/>
            <ac:graphicFrameMk id="4" creationId="{B0869C53-6F4B-4F18-952D-4343D245CC0F}"/>
          </ac:graphicFrameMkLst>
        </pc:graphicFrameChg>
      </pc:sldChg>
      <pc:sldChg chg="addSp delSp modSp new mod">
        <pc:chgData name="Peter" userId="2e8d26cd-55d7-4d78-8227-1866407259d9" providerId="ADAL" clId="{FC60AFA7-62C9-481A-83B7-6CFF0E83B53D}" dt="2022-03-13T08:29:10.881" v="134" actId="207"/>
        <pc:sldMkLst>
          <pc:docMk/>
          <pc:sldMk cId="2853940500" sldId="259"/>
        </pc:sldMkLst>
        <pc:spChg chg="mod">
          <ac:chgData name="Peter" userId="2e8d26cd-55d7-4d78-8227-1866407259d9" providerId="ADAL" clId="{FC60AFA7-62C9-481A-83B7-6CFF0E83B53D}" dt="2022-03-13T08:28:22.677" v="127"/>
          <ac:spMkLst>
            <pc:docMk/>
            <pc:sldMk cId="2853940500" sldId="259"/>
            <ac:spMk id="2" creationId="{D36BFD91-C58E-4E73-8B1F-09DEC239374B}"/>
          </ac:spMkLst>
        </pc:spChg>
        <pc:spChg chg="del">
          <ac:chgData name="Peter" userId="2e8d26cd-55d7-4d78-8227-1866407259d9" providerId="ADAL" clId="{FC60AFA7-62C9-481A-83B7-6CFF0E83B53D}" dt="2022-03-13T08:28:26.834" v="128"/>
          <ac:spMkLst>
            <pc:docMk/>
            <pc:sldMk cId="2853940500" sldId="259"/>
            <ac:spMk id="3" creationId="{D707B8EE-1853-47ED-A9FA-761CD69F254B}"/>
          </ac:spMkLst>
        </pc:spChg>
        <pc:graphicFrameChg chg="add mod modGraphic">
          <ac:chgData name="Peter" userId="2e8d26cd-55d7-4d78-8227-1866407259d9" providerId="ADAL" clId="{FC60AFA7-62C9-481A-83B7-6CFF0E83B53D}" dt="2022-03-13T08:29:10.881" v="134" actId="207"/>
          <ac:graphicFrameMkLst>
            <pc:docMk/>
            <pc:sldMk cId="2853940500" sldId="259"/>
            <ac:graphicFrameMk id="4" creationId="{B4E24D57-060B-4FFF-A876-6D05528E56EE}"/>
          </ac:graphicFrameMkLst>
        </pc:graphicFrameChg>
      </pc:sldChg>
      <pc:sldChg chg="addSp modSp new mod">
        <pc:chgData name="Peter" userId="2e8d26cd-55d7-4d78-8227-1866407259d9" providerId="ADAL" clId="{FC60AFA7-62C9-481A-83B7-6CFF0E83B53D}" dt="2022-03-13T08:29:39.452" v="141" actId="1076"/>
        <pc:sldMkLst>
          <pc:docMk/>
          <pc:sldMk cId="2034166165" sldId="260"/>
        </pc:sldMkLst>
        <pc:spChg chg="mod">
          <ac:chgData name="Peter" userId="2e8d26cd-55d7-4d78-8227-1866407259d9" providerId="ADAL" clId="{FC60AFA7-62C9-481A-83B7-6CFF0E83B53D}" dt="2022-03-13T08:29:25.302" v="138"/>
          <ac:spMkLst>
            <pc:docMk/>
            <pc:sldMk cId="2034166165" sldId="260"/>
            <ac:spMk id="2" creationId="{DEC1EFA6-8F02-4F73-929D-0619F503D199}"/>
          </ac:spMkLst>
        </pc:spChg>
        <pc:spChg chg="mod">
          <ac:chgData name="Peter" userId="2e8d26cd-55d7-4d78-8227-1866407259d9" providerId="ADAL" clId="{FC60AFA7-62C9-481A-83B7-6CFF0E83B53D}" dt="2022-03-13T08:29:32.520" v="139"/>
          <ac:spMkLst>
            <pc:docMk/>
            <pc:sldMk cId="2034166165" sldId="260"/>
            <ac:spMk id="3" creationId="{A5AB59B2-3820-48EB-881E-7A474BD8FCFA}"/>
          </ac:spMkLst>
        </pc:spChg>
        <pc:picChg chg="add mod">
          <ac:chgData name="Peter" userId="2e8d26cd-55d7-4d78-8227-1866407259d9" providerId="ADAL" clId="{FC60AFA7-62C9-481A-83B7-6CFF0E83B53D}" dt="2022-03-13T08:29:39.452" v="141" actId="1076"/>
          <ac:picMkLst>
            <pc:docMk/>
            <pc:sldMk cId="2034166165" sldId="260"/>
            <ac:picMk id="4" creationId="{40377413-8EA4-4749-9896-71795EFF66F6}"/>
          </ac:picMkLst>
        </pc:picChg>
      </pc:sldChg>
      <pc:sldChg chg="modSp new mod">
        <pc:chgData name="Peter" userId="2e8d26cd-55d7-4d78-8227-1866407259d9" providerId="ADAL" clId="{FC60AFA7-62C9-481A-83B7-6CFF0E83B53D}" dt="2022-03-13T08:37:21.373" v="292" actId="20577"/>
        <pc:sldMkLst>
          <pc:docMk/>
          <pc:sldMk cId="3518134334" sldId="261"/>
        </pc:sldMkLst>
        <pc:spChg chg="mod">
          <ac:chgData name="Peter" userId="2e8d26cd-55d7-4d78-8227-1866407259d9" providerId="ADAL" clId="{FC60AFA7-62C9-481A-83B7-6CFF0E83B53D}" dt="2022-03-13T08:37:21.373" v="292" actId="20577"/>
          <ac:spMkLst>
            <pc:docMk/>
            <pc:sldMk cId="3518134334" sldId="261"/>
            <ac:spMk id="2" creationId="{1A1DAE43-5355-4868-8500-DEB506E45DB4}"/>
          </ac:spMkLst>
        </pc:spChg>
        <pc:spChg chg="mod">
          <ac:chgData name="Peter" userId="2e8d26cd-55d7-4d78-8227-1866407259d9" providerId="ADAL" clId="{FC60AFA7-62C9-481A-83B7-6CFF0E83B53D}" dt="2022-03-13T08:30:01.872" v="147" actId="27636"/>
          <ac:spMkLst>
            <pc:docMk/>
            <pc:sldMk cId="3518134334" sldId="261"/>
            <ac:spMk id="3" creationId="{C5516EE5-D9DB-4471-BAA0-CE67C7CF16BC}"/>
          </ac:spMkLst>
        </pc:spChg>
      </pc:sldChg>
      <pc:sldChg chg="addSp modSp new mod">
        <pc:chgData name="Peter" userId="2e8d26cd-55d7-4d78-8227-1866407259d9" providerId="ADAL" clId="{FC60AFA7-62C9-481A-83B7-6CFF0E83B53D}" dt="2022-03-13T08:30:54.028" v="162" actId="14100"/>
        <pc:sldMkLst>
          <pc:docMk/>
          <pc:sldMk cId="3899351521" sldId="262"/>
        </pc:sldMkLst>
        <pc:spChg chg="mod">
          <ac:chgData name="Peter" userId="2e8d26cd-55d7-4d78-8227-1866407259d9" providerId="ADAL" clId="{FC60AFA7-62C9-481A-83B7-6CFF0E83B53D}" dt="2022-03-13T08:30:26.449" v="149"/>
          <ac:spMkLst>
            <pc:docMk/>
            <pc:sldMk cId="3899351521" sldId="262"/>
            <ac:spMk id="2" creationId="{92A197A3-033B-4CEA-8790-4A0F997B4DAA}"/>
          </ac:spMkLst>
        </pc:spChg>
        <pc:spChg chg="mod">
          <ac:chgData name="Peter" userId="2e8d26cd-55d7-4d78-8227-1866407259d9" providerId="ADAL" clId="{FC60AFA7-62C9-481A-83B7-6CFF0E83B53D}" dt="2022-03-13T08:30:31.937" v="151" actId="27636"/>
          <ac:spMkLst>
            <pc:docMk/>
            <pc:sldMk cId="3899351521" sldId="262"/>
            <ac:spMk id="3" creationId="{835FB7A0-22DF-4057-A647-222AAF505D30}"/>
          </ac:spMkLst>
        </pc:spChg>
        <pc:picChg chg="add mod">
          <ac:chgData name="Peter" userId="2e8d26cd-55d7-4d78-8227-1866407259d9" providerId="ADAL" clId="{FC60AFA7-62C9-481A-83B7-6CFF0E83B53D}" dt="2022-03-13T08:30:50.221" v="160" actId="1076"/>
          <ac:picMkLst>
            <pc:docMk/>
            <pc:sldMk cId="3899351521" sldId="262"/>
            <ac:picMk id="4" creationId="{F9919827-2F3E-41DC-A8CC-1CD480F2ECAB}"/>
          </ac:picMkLst>
        </pc:picChg>
        <pc:picChg chg="add mod">
          <ac:chgData name="Peter" userId="2e8d26cd-55d7-4d78-8227-1866407259d9" providerId="ADAL" clId="{FC60AFA7-62C9-481A-83B7-6CFF0E83B53D}" dt="2022-03-13T08:30:54.028" v="162" actId="14100"/>
          <ac:picMkLst>
            <pc:docMk/>
            <pc:sldMk cId="3899351521" sldId="262"/>
            <ac:picMk id="5" creationId="{EF4C1752-F01A-4CEE-BFE0-CE9DC44A36AE}"/>
          </ac:picMkLst>
        </pc:picChg>
      </pc:sldChg>
      <pc:sldChg chg="addSp modSp new mod">
        <pc:chgData name="Peter" userId="2e8d26cd-55d7-4d78-8227-1866407259d9" providerId="ADAL" clId="{FC60AFA7-62C9-481A-83B7-6CFF0E83B53D}" dt="2022-03-13T08:37:27.138" v="294" actId="20577"/>
        <pc:sldMkLst>
          <pc:docMk/>
          <pc:sldMk cId="2370945346" sldId="263"/>
        </pc:sldMkLst>
        <pc:spChg chg="mod">
          <ac:chgData name="Peter" userId="2e8d26cd-55d7-4d78-8227-1866407259d9" providerId="ADAL" clId="{FC60AFA7-62C9-481A-83B7-6CFF0E83B53D}" dt="2022-03-13T08:37:27.138" v="294" actId="20577"/>
          <ac:spMkLst>
            <pc:docMk/>
            <pc:sldMk cId="2370945346" sldId="263"/>
            <ac:spMk id="2" creationId="{F63188E2-7598-4CE6-9D9C-81A412D9CFA6}"/>
          </ac:spMkLst>
        </pc:spChg>
        <pc:spChg chg="mod">
          <ac:chgData name="Peter" userId="2e8d26cd-55d7-4d78-8227-1866407259d9" providerId="ADAL" clId="{FC60AFA7-62C9-481A-83B7-6CFF0E83B53D}" dt="2022-03-13T08:31:09.138" v="165"/>
          <ac:spMkLst>
            <pc:docMk/>
            <pc:sldMk cId="2370945346" sldId="263"/>
            <ac:spMk id="3" creationId="{1B639747-74A3-4EF2-9C79-5AC0B6426863}"/>
          </ac:spMkLst>
        </pc:spChg>
        <pc:picChg chg="add mod">
          <ac:chgData name="Peter" userId="2e8d26cd-55d7-4d78-8227-1866407259d9" providerId="ADAL" clId="{FC60AFA7-62C9-481A-83B7-6CFF0E83B53D}" dt="2022-03-13T08:31:15.714" v="167" actId="1076"/>
          <ac:picMkLst>
            <pc:docMk/>
            <pc:sldMk cId="2370945346" sldId="263"/>
            <ac:picMk id="4" creationId="{7E35CD4D-D145-4C91-BD89-F466738CAD59}"/>
          </ac:picMkLst>
        </pc:picChg>
        <pc:picChg chg="add mod">
          <ac:chgData name="Peter" userId="2e8d26cd-55d7-4d78-8227-1866407259d9" providerId="ADAL" clId="{FC60AFA7-62C9-481A-83B7-6CFF0E83B53D}" dt="2022-03-13T08:31:25.605" v="171" actId="14100"/>
          <ac:picMkLst>
            <pc:docMk/>
            <pc:sldMk cId="2370945346" sldId="263"/>
            <ac:picMk id="5" creationId="{70689B55-A3BB-411C-9957-4F04AE49BD44}"/>
          </ac:picMkLst>
        </pc:picChg>
      </pc:sldChg>
      <pc:sldChg chg="addSp delSp modSp new mod">
        <pc:chgData name="Peter" userId="2e8d26cd-55d7-4d78-8227-1866407259d9" providerId="ADAL" clId="{FC60AFA7-62C9-481A-83B7-6CFF0E83B53D}" dt="2022-03-13T08:35:40.617" v="269" actId="207"/>
        <pc:sldMkLst>
          <pc:docMk/>
          <pc:sldMk cId="2323085115" sldId="264"/>
        </pc:sldMkLst>
        <pc:spChg chg="mod">
          <ac:chgData name="Peter" userId="2e8d26cd-55d7-4d78-8227-1866407259d9" providerId="ADAL" clId="{FC60AFA7-62C9-481A-83B7-6CFF0E83B53D}" dt="2022-03-13T08:31:42.149" v="173"/>
          <ac:spMkLst>
            <pc:docMk/>
            <pc:sldMk cId="2323085115" sldId="264"/>
            <ac:spMk id="2" creationId="{6EE1D53F-5402-4D97-8E39-2241DA10F842}"/>
          </ac:spMkLst>
        </pc:spChg>
        <pc:spChg chg="del">
          <ac:chgData name="Peter" userId="2e8d26cd-55d7-4d78-8227-1866407259d9" providerId="ADAL" clId="{FC60AFA7-62C9-481A-83B7-6CFF0E83B53D}" dt="2022-03-13T08:31:46.758" v="174"/>
          <ac:spMkLst>
            <pc:docMk/>
            <pc:sldMk cId="2323085115" sldId="264"/>
            <ac:spMk id="3" creationId="{AB351A58-125D-450B-9740-E09990E402AB}"/>
          </ac:spMkLst>
        </pc:spChg>
        <pc:graphicFrameChg chg="add mod modGraphic">
          <ac:chgData name="Peter" userId="2e8d26cd-55d7-4d78-8227-1866407259d9" providerId="ADAL" clId="{FC60AFA7-62C9-481A-83B7-6CFF0E83B53D}" dt="2022-03-13T08:35:40.617" v="269" actId="207"/>
          <ac:graphicFrameMkLst>
            <pc:docMk/>
            <pc:sldMk cId="2323085115" sldId="264"/>
            <ac:graphicFrameMk id="4" creationId="{8F7DEBF0-6C95-48F2-A037-06EF9C7F74B7}"/>
          </ac:graphicFrameMkLst>
        </pc:graphicFrameChg>
      </pc:sldChg>
      <pc:sldChg chg="addSp delSp modSp new mod">
        <pc:chgData name="Peter" userId="2e8d26cd-55d7-4d78-8227-1866407259d9" providerId="ADAL" clId="{FC60AFA7-62C9-481A-83B7-6CFF0E83B53D}" dt="2022-03-13T08:37:00.707" v="288" actId="20577"/>
        <pc:sldMkLst>
          <pc:docMk/>
          <pc:sldMk cId="971171179" sldId="265"/>
        </pc:sldMkLst>
        <pc:spChg chg="mod">
          <ac:chgData name="Peter" userId="2e8d26cd-55d7-4d78-8227-1866407259d9" providerId="ADAL" clId="{FC60AFA7-62C9-481A-83B7-6CFF0E83B53D}" dt="2022-03-13T08:37:00.707" v="288" actId="20577"/>
          <ac:spMkLst>
            <pc:docMk/>
            <pc:sldMk cId="971171179" sldId="265"/>
            <ac:spMk id="2" creationId="{26BCBA30-37FE-4E91-8567-23FEF26A21D7}"/>
          </ac:spMkLst>
        </pc:spChg>
        <pc:spChg chg="del">
          <ac:chgData name="Peter" userId="2e8d26cd-55d7-4d78-8227-1866407259d9" providerId="ADAL" clId="{FC60AFA7-62C9-481A-83B7-6CFF0E83B53D}" dt="2022-03-13T08:33:28.561" v="203" actId="478"/>
          <ac:spMkLst>
            <pc:docMk/>
            <pc:sldMk cId="971171179" sldId="265"/>
            <ac:spMk id="3" creationId="{D7687344-9305-496F-95AD-F60C967C280C}"/>
          </ac:spMkLst>
        </pc:spChg>
        <pc:picChg chg="add mod">
          <ac:chgData name="Peter" userId="2e8d26cd-55d7-4d78-8227-1866407259d9" providerId="ADAL" clId="{FC60AFA7-62C9-481A-83B7-6CFF0E83B53D}" dt="2022-03-13T08:33:58.910" v="221" actId="1076"/>
          <ac:picMkLst>
            <pc:docMk/>
            <pc:sldMk cId="971171179" sldId="265"/>
            <ac:picMk id="4" creationId="{7AF749B4-CB32-4978-9245-17AE04B16592}"/>
          </ac:picMkLst>
        </pc:picChg>
        <pc:picChg chg="add mod">
          <ac:chgData name="Peter" userId="2e8d26cd-55d7-4d78-8227-1866407259d9" providerId="ADAL" clId="{FC60AFA7-62C9-481A-83B7-6CFF0E83B53D}" dt="2022-03-13T08:33:56.369" v="219" actId="1076"/>
          <ac:picMkLst>
            <pc:docMk/>
            <pc:sldMk cId="971171179" sldId="265"/>
            <ac:picMk id="5" creationId="{9D522E50-4AB1-44F8-9E56-FB9FF7DBB294}"/>
          </ac:picMkLst>
        </pc:picChg>
        <pc:picChg chg="add mod">
          <ac:chgData name="Peter" userId="2e8d26cd-55d7-4d78-8227-1866407259d9" providerId="ADAL" clId="{FC60AFA7-62C9-481A-83B7-6CFF0E83B53D}" dt="2022-03-13T08:33:36.817" v="208"/>
          <ac:picMkLst>
            <pc:docMk/>
            <pc:sldMk cId="971171179" sldId="265"/>
            <ac:picMk id="6" creationId="{57D1F7BF-AFBF-402C-A559-7ABEA4804F0A}"/>
          </ac:picMkLst>
        </pc:picChg>
        <pc:picChg chg="add mod">
          <ac:chgData name="Peter" userId="2e8d26cd-55d7-4d78-8227-1866407259d9" providerId="ADAL" clId="{FC60AFA7-62C9-481A-83B7-6CFF0E83B53D}" dt="2022-03-13T08:34:02.751" v="222" actId="1076"/>
          <ac:picMkLst>
            <pc:docMk/>
            <pc:sldMk cId="971171179" sldId="265"/>
            <ac:picMk id="7" creationId="{2ED4FC99-C4FE-4703-995B-00C352DBA182}"/>
          </ac:picMkLst>
        </pc:picChg>
        <pc:picChg chg="add mod">
          <ac:chgData name="Peter" userId="2e8d26cd-55d7-4d78-8227-1866407259d9" providerId="ADAL" clId="{FC60AFA7-62C9-481A-83B7-6CFF0E83B53D}" dt="2022-03-13T08:34:04.015" v="223" actId="1076"/>
          <ac:picMkLst>
            <pc:docMk/>
            <pc:sldMk cId="971171179" sldId="265"/>
            <ac:picMk id="8" creationId="{6A06B54D-05E3-4316-A763-003588C81F47}"/>
          </ac:picMkLst>
        </pc:picChg>
        <pc:picChg chg="add mod">
          <ac:chgData name="Peter" userId="2e8d26cd-55d7-4d78-8227-1866407259d9" providerId="ADAL" clId="{FC60AFA7-62C9-481A-83B7-6CFF0E83B53D}" dt="2022-03-13T08:33:47.569" v="214" actId="14100"/>
          <ac:picMkLst>
            <pc:docMk/>
            <pc:sldMk cId="971171179" sldId="265"/>
            <ac:picMk id="9" creationId="{427474F0-D739-4D6D-B127-838F9F5D5C16}"/>
          </ac:picMkLst>
        </pc:picChg>
        <pc:picChg chg="add mod">
          <ac:chgData name="Peter" userId="2e8d26cd-55d7-4d78-8227-1866407259d9" providerId="ADAL" clId="{FC60AFA7-62C9-481A-83B7-6CFF0E83B53D}" dt="2022-03-13T08:33:51.452" v="216" actId="14100"/>
          <ac:picMkLst>
            <pc:docMk/>
            <pc:sldMk cId="971171179" sldId="265"/>
            <ac:picMk id="10" creationId="{AF7FF0AE-9D01-46B3-813E-F1CD85B7E314}"/>
          </ac:picMkLst>
        </pc:picChg>
      </pc:sldChg>
      <pc:sldChg chg="addSp delSp modSp new mod">
        <pc:chgData name="Peter" userId="2e8d26cd-55d7-4d78-8227-1866407259d9" providerId="ADAL" clId="{FC60AFA7-62C9-481A-83B7-6CFF0E83B53D}" dt="2022-03-13T08:35:10.970" v="256" actId="6549"/>
        <pc:sldMkLst>
          <pc:docMk/>
          <pc:sldMk cId="3464990108" sldId="266"/>
        </pc:sldMkLst>
        <pc:spChg chg="mod">
          <ac:chgData name="Peter" userId="2e8d26cd-55d7-4d78-8227-1866407259d9" providerId="ADAL" clId="{FC60AFA7-62C9-481A-83B7-6CFF0E83B53D}" dt="2022-03-13T08:34:26.901" v="243" actId="20577"/>
          <ac:spMkLst>
            <pc:docMk/>
            <pc:sldMk cId="3464990108" sldId="266"/>
            <ac:spMk id="2" creationId="{8EEC2D3D-331A-4590-8676-B311DB4FE48B}"/>
          </ac:spMkLst>
        </pc:spChg>
        <pc:spChg chg="del">
          <ac:chgData name="Peter" userId="2e8d26cd-55d7-4d78-8227-1866407259d9" providerId="ADAL" clId="{FC60AFA7-62C9-481A-83B7-6CFF0E83B53D}" dt="2022-03-13T08:34:34.146" v="244"/>
          <ac:spMkLst>
            <pc:docMk/>
            <pc:sldMk cId="3464990108" sldId="266"/>
            <ac:spMk id="3" creationId="{64217DFF-5E1A-4DEC-A7A0-501B2FFC99AA}"/>
          </ac:spMkLst>
        </pc:spChg>
        <pc:graphicFrameChg chg="add mod modGraphic">
          <ac:chgData name="Peter" userId="2e8d26cd-55d7-4d78-8227-1866407259d9" providerId="ADAL" clId="{FC60AFA7-62C9-481A-83B7-6CFF0E83B53D}" dt="2022-03-13T08:35:10.970" v="256" actId="6549"/>
          <ac:graphicFrameMkLst>
            <pc:docMk/>
            <pc:sldMk cId="3464990108" sldId="266"/>
            <ac:graphicFrameMk id="4" creationId="{82B748C5-B2A7-4A95-BB26-764879904949}"/>
          </ac:graphicFrameMkLst>
        </pc:graphicFrameChg>
      </pc:sldChg>
      <pc:sldChg chg="addSp modSp new mod">
        <pc:chgData name="Peter" userId="2e8d26cd-55d7-4d78-8227-1866407259d9" providerId="ADAL" clId="{FC60AFA7-62C9-481A-83B7-6CFF0E83B53D}" dt="2022-03-13T08:36:29.823" v="280" actId="1076"/>
        <pc:sldMkLst>
          <pc:docMk/>
          <pc:sldMk cId="2671530609" sldId="267"/>
        </pc:sldMkLst>
        <pc:spChg chg="mod">
          <ac:chgData name="Peter" userId="2e8d26cd-55d7-4d78-8227-1866407259d9" providerId="ADAL" clId="{FC60AFA7-62C9-481A-83B7-6CFF0E83B53D}" dt="2022-03-13T08:35:54.196" v="271"/>
          <ac:spMkLst>
            <pc:docMk/>
            <pc:sldMk cId="2671530609" sldId="267"/>
            <ac:spMk id="2" creationId="{DFF5E73E-AE97-4A1F-A49F-F5D551723D3D}"/>
          </ac:spMkLst>
        </pc:spChg>
        <pc:spChg chg="mod">
          <ac:chgData name="Peter" userId="2e8d26cd-55d7-4d78-8227-1866407259d9" providerId="ADAL" clId="{FC60AFA7-62C9-481A-83B7-6CFF0E83B53D}" dt="2022-03-13T08:36:15.345" v="278" actId="115"/>
          <ac:spMkLst>
            <pc:docMk/>
            <pc:sldMk cId="2671530609" sldId="267"/>
            <ac:spMk id="3" creationId="{9F860BB8-777C-4E0F-914B-A16C09FF6AD2}"/>
          </ac:spMkLst>
        </pc:spChg>
        <pc:picChg chg="add mod">
          <ac:chgData name="Peter" userId="2e8d26cd-55d7-4d78-8227-1866407259d9" providerId="ADAL" clId="{FC60AFA7-62C9-481A-83B7-6CFF0E83B53D}" dt="2022-03-13T08:36:29.823" v="280" actId="1076"/>
          <ac:picMkLst>
            <pc:docMk/>
            <pc:sldMk cId="2671530609" sldId="267"/>
            <ac:picMk id="4" creationId="{F0F9329F-C12B-48B2-978E-6BDFE60F0213}"/>
          </ac:picMkLst>
        </pc:picChg>
      </pc:sldChg>
      <pc:sldChg chg="addSp modSp new mod">
        <pc:chgData name="Peter" userId="2e8d26cd-55d7-4d78-8227-1866407259d9" providerId="ADAL" clId="{FC60AFA7-62C9-481A-83B7-6CFF0E83B53D}" dt="2022-03-13T08:38:34.554" v="301" actId="1076"/>
        <pc:sldMkLst>
          <pc:docMk/>
          <pc:sldMk cId="2971739519" sldId="268"/>
        </pc:sldMkLst>
        <pc:spChg chg="mod">
          <ac:chgData name="Peter" userId="2e8d26cd-55d7-4d78-8227-1866407259d9" providerId="ADAL" clId="{FC60AFA7-62C9-481A-83B7-6CFF0E83B53D}" dt="2022-03-13T08:36:52.554" v="283" actId="20577"/>
          <ac:spMkLst>
            <pc:docMk/>
            <pc:sldMk cId="2971739519" sldId="268"/>
            <ac:spMk id="2" creationId="{C2C6C918-92B9-499D-9160-11CEB711C583}"/>
          </ac:spMkLst>
        </pc:spChg>
        <pc:spChg chg="mod">
          <ac:chgData name="Peter" userId="2e8d26cd-55d7-4d78-8227-1866407259d9" providerId="ADAL" clId="{FC60AFA7-62C9-481A-83B7-6CFF0E83B53D}" dt="2022-03-13T08:37:43.917" v="295"/>
          <ac:spMkLst>
            <pc:docMk/>
            <pc:sldMk cId="2971739519" sldId="268"/>
            <ac:spMk id="3" creationId="{66780C1A-6035-4E7E-B9B0-790E311B916D}"/>
          </ac:spMkLst>
        </pc:spChg>
        <pc:picChg chg="add mod">
          <ac:chgData name="Peter" userId="2e8d26cd-55d7-4d78-8227-1866407259d9" providerId="ADAL" clId="{FC60AFA7-62C9-481A-83B7-6CFF0E83B53D}" dt="2022-03-13T08:38:34.554" v="301" actId="1076"/>
          <ac:picMkLst>
            <pc:docMk/>
            <pc:sldMk cId="2971739519" sldId="268"/>
            <ac:picMk id="1026" creationId="{DF9D99D2-3E0C-4EB5-9035-6CC747DEF977}"/>
          </ac:picMkLst>
        </pc:picChg>
      </pc:sldChg>
      <pc:sldChg chg="addSp delSp modSp new mod">
        <pc:chgData name="Peter" userId="2e8d26cd-55d7-4d78-8227-1866407259d9" providerId="ADAL" clId="{FC60AFA7-62C9-481A-83B7-6CFF0E83B53D}" dt="2022-03-13T08:43:20.005" v="332" actId="20577"/>
        <pc:sldMkLst>
          <pc:docMk/>
          <pc:sldMk cId="179033831" sldId="269"/>
        </pc:sldMkLst>
        <pc:spChg chg="mod">
          <ac:chgData name="Peter" userId="2e8d26cd-55d7-4d78-8227-1866407259d9" providerId="ADAL" clId="{FC60AFA7-62C9-481A-83B7-6CFF0E83B53D}" dt="2022-03-13T08:43:20.005" v="332" actId="20577"/>
          <ac:spMkLst>
            <pc:docMk/>
            <pc:sldMk cId="179033831" sldId="269"/>
            <ac:spMk id="2" creationId="{A1DEA5F0-E24E-4D91-909F-F64BFCDB4D1C}"/>
          </ac:spMkLst>
        </pc:spChg>
        <pc:spChg chg="del">
          <ac:chgData name="Peter" userId="2e8d26cd-55d7-4d78-8227-1866407259d9" providerId="ADAL" clId="{FC60AFA7-62C9-481A-83B7-6CFF0E83B53D}" dt="2022-03-13T08:43:03.740" v="324"/>
          <ac:spMkLst>
            <pc:docMk/>
            <pc:sldMk cId="179033831" sldId="269"/>
            <ac:spMk id="3" creationId="{D51E91B2-624D-42A1-B6CC-4FED8A209F60}"/>
          </ac:spMkLst>
        </pc:spChg>
        <pc:picChg chg="add mod">
          <ac:chgData name="Peter" userId="2e8d26cd-55d7-4d78-8227-1866407259d9" providerId="ADAL" clId="{FC60AFA7-62C9-481A-83B7-6CFF0E83B53D}" dt="2022-03-13T08:43:08.987" v="326" actId="14100"/>
          <ac:picMkLst>
            <pc:docMk/>
            <pc:sldMk cId="179033831" sldId="269"/>
            <ac:picMk id="4" creationId="{441B9BB7-D3D1-4C4A-B617-E8FF7494B563}"/>
          </ac:picMkLst>
        </pc:picChg>
      </pc:sldChg>
      <pc:sldChg chg="addSp delSp modSp new mod">
        <pc:chgData name="Peter" userId="2e8d26cd-55d7-4d78-8227-1866407259d9" providerId="ADAL" clId="{FC60AFA7-62C9-481A-83B7-6CFF0E83B53D}" dt="2022-03-13T08:43:45.706" v="335"/>
        <pc:sldMkLst>
          <pc:docMk/>
          <pc:sldMk cId="1349625057" sldId="270"/>
        </pc:sldMkLst>
        <pc:spChg chg="mod">
          <ac:chgData name="Peter" userId="2e8d26cd-55d7-4d78-8227-1866407259d9" providerId="ADAL" clId="{FC60AFA7-62C9-481A-83B7-6CFF0E83B53D}" dt="2022-03-13T08:43:41.502" v="334"/>
          <ac:spMkLst>
            <pc:docMk/>
            <pc:sldMk cId="1349625057" sldId="270"/>
            <ac:spMk id="2" creationId="{239EBEE9-073C-4366-8687-824EA79BFEC1}"/>
          </ac:spMkLst>
        </pc:spChg>
        <pc:spChg chg="del">
          <ac:chgData name="Peter" userId="2e8d26cd-55d7-4d78-8227-1866407259d9" providerId="ADAL" clId="{FC60AFA7-62C9-481A-83B7-6CFF0E83B53D}" dt="2022-03-13T08:43:45.706" v="335"/>
          <ac:spMkLst>
            <pc:docMk/>
            <pc:sldMk cId="1349625057" sldId="270"/>
            <ac:spMk id="3" creationId="{961F3069-71BF-42D3-A2AC-1CDD9B912A6C}"/>
          </ac:spMkLst>
        </pc:spChg>
        <pc:picChg chg="add mod">
          <ac:chgData name="Peter" userId="2e8d26cd-55d7-4d78-8227-1866407259d9" providerId="ADAL" clId="{FC60AFA7-62C9-481A-83B7-6CFF0E83B53D}" dt="2022-03-13T08:43:45.706" v="335"/>
          <ac:picMkLst>
            <pc:docMk/>
            <pc:sldMk cId="1349625057" sldId="270"/>
            <ac:picMk id="4" creationId="{B9AE0D83-F7BF-4D30-9ED1-35997A169B83}"/>
          </ac:picMkLst>
        </pc:picChg>
      </pc:sldChg>
      <pc:sldChg chg="addSp delSp modSp new mod">
        <pc:chgData name="Peter" userId="2e8d26cd-55d7-4d78-8227-1866407259d9" providerId="ADAL" clId="{FC60AFA7-62C9-481A-83B7-6CFF0E83B53D}" dt="2022-03-13T08:45:05.425" v="343" actId="207"/>
        <pc:sldMkLst>
          <pc:docMk/>
          <pc:sldMk cId="3175473845" sldId="271"/>
        </pc:sldMkLst>
        <pc:spChg chg="del">
          <ac:chgData name="Peter" userId="2e8d26cd-55d7-4d78-8227-1866407259d9" providerId="ADAL" clId="{FC60AFA7-62C9-481A-83B7-6CFF0E83B53D}" dt="2022-03-13T08:44:00.672" v="337" actId="478"/>
          <ac:spMkLst>
            <pc:docMk/>
            <pc:sldMk cId="3175473845" sldId="271"/>
            <ac:spMk id="2" creationId="{C9C895C9-C056-41CD-A3D5-0E2528C42731}"/>
          </ac:spMkLst>
        </pc:spChg>
        <pc:spChg chg="del">
          <ac:chgData name="Peter" userId="2e8d26cd-55d7-4d78-8227-1866407259d9" providerId="ADAL" clId="{FC60AFA7-62C9-481A-83B7-6CFF0E83B53D}" dt="2022-03-13T08:44:02.085" v="338"/>
          <ac:spMkLst>
            <pc:docMk/>
            <pc:sldMk cId="3175473845" sldId="271"/>
            <ac:spMk id="3" creationId="{F2C2904D-000A-4DEA-85A1-F289866C4295}"/>
          </ac:spMkLst>
        </pc:spChg>
        <pc:graphicFrameChg chg="add mod">
          <ac:chgData name="Peter" userId="2e8d26cd-55d7-4d78-8227-1866407259d9" providerId="ADAL" clId="{FC60AFA7-62C9-481A-83B7-6CFF0E83B53D}" dt="2022-03-13T08:45:05.425" v="343" actId="207"/>
          <ac:graphicFrameMkLst>
            <pc:docMk/>
            <pc:sldMk cId="3175473845" sldId="271"/>
            <ac:graphicFrameMk id="4" creationId="{31525CFA-58F0-49C4-A40C-A4225FD8E2A6}"/>
          </ac:graphicFrameMkLst>
        </pc:graphicFrameChg>
      </pc:sldChg>
      <pc:sldChg chg="addSp delSp modSp new mod">
        <pc:chgData name="Peter" userId="2e8d26cd-55d7-4d78-8227-1866407259d9" providerId="ADAL" clId="{FC60AFA7-62C9-481A-83B7-6CFF0E83B53D}" dt="2022-03-13T08:45:36.143" v="348" actId="14100"/>
        <pc:sldMkLst>
          <pc:docMk/>
          <pc:sldMk cId="2109699675" sldId="272"/>
        </pc:sldMkLst>
        <pc:spChg chg="del">
          <ac:chgData name="Peter" userId="2e8d26cd-55d7-4d78-8227-1866407259d9" providerId="ADAL" clId="{FC60AFA7-62C9-481A-83B7-6CFF0E83B53D}" dt="2022-03-13T08:45:25.652" v="345" actId="478"/>
          <ac:spMkLst>
            <pc:docMk/>
            <pc:sldMk cId="2109699675" sldId="272"/>
            <ac:spMk id="2" creationId="{047DFFDD-7D25-47B8-892F-6BD4E5978E0B}"/>
          </ac:spMkLst>
        </pc:spChg>
        <pc:spChg chg="del mod">
          <ac:chgData name="Peter" userId="2e8d26cd-55d7-4d78-8227-1866407259d9" providerId="ADAL" clId="{FC60AFA7-62C9-481A-83B7-6CFF0E83B53D}" dt="2022-03-13T08:45:29.856" v="347"/>
          <ac:spMkLst>
            <pc:docMk/>
            <pc:sldMk cId="2109699675" sldId="272"/>
            <ac:spMk id="3" creationId="{0703A671-E699-4B69-A076-D77DDD8BDF0C}"/>
          </ac:spMkLst>
        </pc:spChg>
        <pc:graphicFrameChg chg="add mod modGraphic">
          <ac:chgData name="Peter" userId="2e8d26cd-55d7-4d78-8227-1866407259d9" providerId="ADAL" clId="{FC60AFA7-62C9-481A-83B7-6CFF0E83B53D}" dt="2022-03-13T08:45:36.143" v="348" actId="14100"/>
          <ac:graphicFrameMkLst>
            <pc:docMk/>
            <pc:sldMk cId="2109699675" sldId="272"/>
            <ac:graphicFrameMk id="4" creationId="{CC412564-6D34-4ACD-8B55-C54BC463A269}"/>
          </ac:graphicFrameMkLst>
        </pc:graphicFrameChg>
      </pc:sldChg>
      <pc:sldChg chg="addSp delSp modSp new mod">
        <pc:chgData name="Peter" userId="2e8d26cd-55d7-4d78-8227-1866407259d9" providerId="ADAL" clId="{FC60AFA7-62C9-481A-83B7-6CFF0E83B53D}" dt="2022-03-13T08:50:56.842" v="466" actId="20577"/>
        <pc:sldMkLst>
          <pc:docMk/>
          <pc:sldMk cId="2097781179" sldId="273"/>
        </pc:sldMkLst>
        <pc:spChg chg="mod">
          <ac:chgData name="Peter" userId="2e8d26cd-55d7-4d78-8227-1866407259d9" providerId="ADAL" clId="{FC60AFA7-62C9-481A-83B7-6CFF0E83B53D}" dt="2022-03-13T08:46:52.638" v="358" actId="20577"/>
          <ac:spMkLst>
            <pc:docMk/>
            <pc:sldMk cId="2097781179" sldId="273"/>
            <ac:spMk id="2" creationId="{218572D8-CDF3-40C1-9FBA-50EC00C58718}"/>
          </ac:spMkLst>
        </pc:spChg>
        <pc:spChg chg="del">
          <ac:chgData name="Peter" userId="2e8d26cd-55d7-4d78-8227-1866407259d9" providerId="ADAL" clId="{FC60AFA7-62C9-481A-83B7-6CFF0E83B53D}" dt="2022-03-13T08:46:57.615" v="359"/>
          <ac:spMkLst>
            <pc:docMk/>
            <pc:sldMk cId="2097781179" sldId="273"/>
            <ac:spMk id="3" creationId="{27214C27-1A6F-45DC-B2E7-E47FDA068ACC}"/>
          </ac:spMkLst>
        </pc:spChg>
        <pc:graphicFrameChg chg="add mod modGraphic">
          <ac:chgData name="Peter" userId="2e8d26cd-55d7-4d78-8227-1866407259d9" providerId="ADAL" clId="{FC60AFA7-62C9-481A-83B7-6CFF0E83B53D}" dt="2022-03-13T08:50:56.842" v="466" actId="20577"/>
          <ac:graphicFrameMkLst>
            <pc:docMk/>
            <pc:sldMk cId="2097781179" sldId="273"/>
            <ac:graphicFrameMk id="4" creationId="{D5B143D5-E4AB-4628-9847-9CAB865ED10E}"/>
          </ac:graphicFrameMkLst>
        </pc:graphicFrameChg>
      </pc:sldChg>
      <pc:sldChg chg="addSp modSp new mod">
        <pc:chgData name="Peter" userId="2e8d26cd-55d7-4d78-8227-1866407259d9" providerId="ADAL" clId="{FC60AFA7-62C9-481A-83B7-6CFF0E83B53D}" dt="2022-03-13T08:47:30.360" v="370" actId="1076"/>
        <pc:sldMkLst>
          <pc:docMk/>
          <pc:sldMk cId="2072312333" sldId="274"/>
        </pc:sldMkLst>
        <pc:spChg chg="mod">
          <ac:chgData name="Peter" userId="2e8d26cd-55d7-4d78-8227-1866407259d9" providerId="ADAL" clId="{FC60AFA7-62C9-481A-83B7-6CFF0E83B53D}" dt="2022-03-13T08:47:17.703" v="366" actId="20577"/>
          <ac:spMkLst>
            <pc:docMk/>
            <pc:sldMk cId="2072312333" sldId="274"/>
            <ac:spMk id="2" creationId="{28158C36-BC71-4731-9C03-069DFF9D7DDF}"/>
          </ac:spMkLst>
        </pc:spChg>
        <pc:spChg chg="mod">
          <ac:chgData name="Peter" userId="2e8d26cd-55d7-4d78-8227-1866407259d9" providerId="ADAL" clId="{FC60AFA7-62C9-481A-83B7-6CFF0E83B53D}" dt="2022-03-13T08:47:23.273" v="368" actId="27636"/>
          <ac:spMkLst>
            <pc:docMk/>
            <pc:sldMk cId="2072312333" sldId="274"/>
            <ac:spMk id="3" creationId="{7DA9EB81-644E-46A5-90EA-85F866698434}"/>
          </ac:spMkLst>
        </pc:spChg>
        <pc:picChg chg="add mod">
          <ac:chgData name="Peter" userId="2e8d26cd-55d7-4d78-8227-1866407259d9" providerId="ADAL" clId="{FC60AFA7-62C9-481A-83B7-6CFF0E83B53D}" dt="2022-03-13T08:47:30.360" v="370" actId="1076"/>
          <ac:picMkLst>
            <pc:docMk/>
            <pc:sldMk cId="2072312333" sldId="274"/>
            <ac:picMk id="4" creationId="{A49EADD5-EE42-4A94-B571-710CE8885FC6}"/>
          </ac:picMkLst>
        </pc:picChg>
      </pc:sldChg>
      <pc:sldChg chg="addSp modSp new mod">
        <pc:chgData name="Peter" userId="2e8d26cd-55d7-4d78-8227-1866407259d9" providerId="ADAL" clId="{FC60AFA7-62C9-481A-83B7-6CFF0E83B53D}" dt="2022-03-13T08:48:41.402" v="399" actId="1076"/>
        <pc:sldMkLst>
          <pc:docMk/>
          <pc:sldMk cId="1213804207" sldId="275"/>
        </pc:sldMkLst>
        <pc:spChg chg="mod">
          <ac:chgData name="Peter" userId="2e8d26cd-55d7-4d78-8227-1866407259d9" providerId="ADAL" clId="{FC60AFA7-62C9-481A-83B7-6CFF0E83B53D}" dt="2022-03-13T08:47:56.628" v="374" actId="20577"/>
          <ac:spMkLst>
            <pc:docMk/>
            <pc:sldMk cId="1213804207" sldId="275"/>
            <ac:spMk id="2" creationId="{BF3EDC12-360A-4C6A-8E0A-04D17745C316}"/>
          </ac:spMkLst>
        </pc:spChg>
        <pc:spChg chg="mod">
          <ac:chgData name="Peter" userId="2e8d26cd-55d7-4d78-8227-1866407259d9" providerId="ADAL" clId="{FC60AFA7-62C9-481A-83B7-6CFF0E83B53D}" dt="2022-03-13T08:48:31.477" v="395" actId="5793"/>
          <ac:spMkLst>
            <pc:docMk/>
            <pc:sldMk cId="1213804207" sldId="275"/>
            <ac:spMk id="3" creationId="{6D54C0CF-69A7-418D-A5EA-29F4F2810FF2}"/>
          </ac:spMkLst>
        </pc:spChg>
        <pc:picChg chg="add mod">
          <ac:chgData name="Peter" userId="2e8d26cd-55d7-4d78-8227-1866407259d9" providerId="ADAL" clId="{FC60AFA7-62C9-481A-83B7-6CFF0E83B53D}" dt="2022-03-13T08:48:37.750" v="397" actId="1076"/>
          <ac:picMkLst>
            <pc:docMk/>
            <pc:sldMk cId="1213804207" sldId="275"/>
            <ac:picMk id="4" creationId="{1466455C-2614-49F7-82EA-4E3452AB263F}"/>
          </ac:picMkLst>
        </pc:picChg>
        <pc:picChg chg="add mod">
          <ac:chgData name="Peter" userId="2e8d26cd-55d7-4d78-8227-1866407259d9" providerId="ADAL" clId="{FC60AFA7-62C9-481A-83B7-6CFF0E83B53D}" dt="2022-03-13T08:48:41.402" v="399" actId="1076"/>
          <ac:picMkLst>
            <pc:docMk/>
            <pc:sldMk cId="1213804207" sldId="275"/>
            <ac:picMk id="5" creationId="{4626734A-07CE-4D85-9CF5-0F91D3EDC6DD}"/>
          </ac:picMkLst>
        </pc:picChg>
      </pc:sldChg>
      <pc:sldChg chg="addSp delSp modSp new mod">
        <pc:chgData name="Peter" userId="2e8d26cd-55d7-4d78-8227-1866407259d9" providerId="ADAL" clId="{FC60AFA7-62C9-481A-83B7-6CFF0E83B53D}" dt="2022-03-13T08:49:04.030" v="407" actId="14100"/>
        <pc:sldMkLst>
          <pc:docMk/>
          <pc:sldMk cId="580483309" sldId="276"/>
        </pc:sldMkLst>
        <pc:spChg chg="mod">
          <ac:chgData name="Peter" userId="2e8d26cd-55d7-4d78-8227-1866407259d9" providerId="ADAL" clId="{FC60AFA7-62C9-481A-83B7-6CFF0E83B53D}" dt="2022-03-13T08:48:55.415" v="404" actId="114"/>
          <ac:spMkLst>
            <pc:docMk/>
            <pc:sldMk cId="580483309" sldId="276"/>
            <ac:spMk id="2" creationId="{875FD162-2461-4A53-AE66-A7A3835634C3}"/>
          </ac:spMkLst>
        </pc:spChg>
        <pc:spChg chg="del">
          <ac:chgData name="Peter" userId="2e8d26cd-55d7-4d78-8227-1866407259d9" providerId="ADAL" clId="{FC60AFA7-62C9-481A-83B7-6CFF0E83B53D}" dt="2022-03-13T08:48:58.234" v="405"/>
          <ac:spMkLst>
            <pc:docMk/>
            <pc:sldMk cId="580483309" sldId="276"/>
            <ac:spMk id="3" creationId="{48F7A7DC-0290-4F6C-AABB-8D302DD537DB}"/>
          </ac:spMkLst>
        </pc:spChg>
        <pc:picChg chg="add mod">
          <ac:chgData name="Peter" userId="2e8d26cd-55d7-4d78-8227-1866407259d9" providerId="ADAL" clId="{FC60AFA7-62C9-481A-83B7-6CFF0E83B53D}" dt="2022-03-13T08:49:04.030" v="407" actId="14100"/>
          <ac:picMkLst>
            <pc:docMk/>
            <pc:sldMk cId="580483309" sldId="276"/>
            <ac:picMk id="4" creationId="{90155B71-E372-41E4-BD30-EE4EEBD0A49C}"/>
          </ac:picMkLst>
        </pc:picChg>
      </pc:sldChg>
      <pc:sldChg chg="addSp delSp modSp new mod">
        <pc:chgData name="Peter" userId="2e8d26cd-55d7-4d78-8227-1866407259d9" providerId="ADAL" clId="{FC60AFA7-62C9-481A-83B7-6CFF0E83B53D}" dt="2022-03-13T08:49:41.060" v="424" actId="1076"/>
        <pc:sldMkLst>
          <pc:docMk/>
          <pc:sldMk cId="1142178758" sldId="277"/>
        </pc:sldMkLst>
        <pc:spChg chg="mod">
          <ac:chgData name="Peter" userId="2e8d26cd-55d7-4d78-8227-1866407259d9" providerId="ADAL" clId="{FC60AFA7-62C9-481A-83B7-6CFF0E83B53D}" dt="2022-03-13T08:49:13.649" v="409"/>
          <ac:spMkLst>
            <pc:docMk/>
            <pc:sldMk cId="1142178758" sldId="277"/>
            <ac:spMk id="2" creationId="{53B2C13E-CEC5-4E00-8171-9A40A0FEE157}"/>
          </ac:spMkLst>
        </pc:spChg>
        <pc:spChg chg="del">
          <ac:chgData name="Peter" userId="2e8d26cd-55d7-4d78-8227-1866407259d9" providerId="ADAL" clId="{FC60AFA7-62C9-481A-83B7-6CFF0E83B53D}" dt="2022-03-13T08:49:18.015" v="410" actId="478"/>
          <ac:spMkLst>
            <pc:docMk/>
            <pc:sldMk cId="1142178758" sldId="277"/>
            <ac:spMk id="3" creationId="{3CB7F198-5C06-4EC0-9E7F-DC34526BDC33}"/>
          </ac:spMkLst>
        </pc:spChg>
        <pc:picChg chg="add mod">
          <ac:chgData name="Peter" userId="2e8d26cd-55d7-4d78-8227-1866407259d9" providerId="ADAL" clId="{FC60AFA7-62C9-481A-83B7-6CFF0E83B53D}" dt="2022-03-13T08:49:32.266" v="418" actId="1076"/>
          <ac:picMkLst>
            <pc:docMk/>
            <pc:sldMk cId="1142178758" sldId="277"/>
            <ac:picMk id="4" creationId="{298222AB-31FB-4181-953A-ABA15960E396}"/>
          </ac:picMkLst>
        </pc:picChg>
        <pc:picChg chg="add mod">
          <ac:chgData name="Peter" userId="2e8d26cd-55d7-4d78-8227-1866407259d9" providerId="ADAL" clId="{FC60AFA7-62C9-481A-83B7-6CFF0E83B53D}" dt="2022-03-13T08:49:33.518" v="419" actId="1076"/>
          <ac:picMkLst>
            <pc:docMk/>
            <pc:sldMk cId="1142178758" sldId="277"/>
            <ac:picMk id="5" creationId="{7D4FAA37-BFC5-47CD-9790-606686D30CDA}"/>
          </ac:picMkLst>
        </pc:picChg>
        <pc:picChg chg="add mod">
          <ac:chgData name="Peter" userId="2e8d26cd-55d7-4d78-8227-1866407259d9" providerId="ADAL" clId="{FC60AFA7-62C9-481A-83B7-6CFF0E83B53D}" dt="2022-03-13T08:49:34.817" v="420" actId="1076"/>
          <ac:picMkLst>
            <pc:docMk/>
            <pc:sldMk cId="1142178758" sldId="277"/>
            <ac:picMk id="6" creationId="{09FE5CCA-884F-4F9C-990B-A5450F1A7F25}"/>
          </ac:picMkLst>
        </pc:picChg>
        <pc:picChg chg="add mod">
          <ac:chgData name="Peter" userId="2e8d26cd-55d7-4d78-8227-1866407259d9" providerId="ADAL" clId="{FC60AFA7-62C9-481A-83B7-6CFF0E83B53D}" dt="2022-03-13T08:49:41.060" v="424" actId="1076"/>
          <ac:picMkLst>
            <pc:docMk/>
            <pc:sldMk cId="1142178758" sldId="277"/>
            <ac:picMk id="7" creationId="{892E7800-028C-4C1B-A33F-A8376CBF4670}"/>
          </ac:picMkLst>
        </pc:picChg>
        <pc:picChg chg="add mod">
          <ac:chgData name="Peter" userId="2e8d26cd-55d7-4d78-8227-1866407259d9" providerId="ADAL" clId="{FC60AFA7-62C9-481A-83B7-6CFF0E83B53D}" dt="2022-03-13T08:49:36.391" v="421" actId="1076"/>
          <ac:picMkLst>
            <pc:docMk/>
            <pc:sldMk cId="1142178758" sldId="277"/>
            <ac:picMk id="8" creationId="{390FAFD2-8CFF-4AF2-817A-3BA3D92E203D}"/>
          </ac:picMkLst>
        </pc:picChg>
        <pc:picChg chg="add mod">
          <ac:chgData name="Peter" userId="2e8d26cd-55d7-4d78-8227-1866407259d9" providerId="ADAL" clId="{FC60AFA7-62C9-481A-83B7-6CFF0E83B53D}" dt="2022-03-13T08:49:37.904" v="422" actId="1076"/>
          <ac:picMkLst>
            <pc:docMk/>
            <pc:sldMk cId="1142178758" sldId="277"/>
            <ac:picMk id="9" creationId="{3FFC8ACD-5768-4977-8C25-3DD45B8C67EC}"/>
          </ac:picMkLst>
        </pc:picChg>
        <pc:picChg chg="add mod">
          <ac:chgData name="Peter" userId="2e8d26cd-55d7-4d78-8227-1866407259d9" providerId="ADAL" clId="{FC60AFA7-62C9-481A-83B7-6CFF0E83B53D}" dt="2022-03-13T08:49:39.494" v="423" actId="1076"/>
          <ac:picMkLst>
            <pc:docMk/>
            <pc:sldMk cId="1142178758" sldId="277"/>
            <ac:picMk id="10" creationId="{A23629EA-E868-4C00-8225-57BB76FA00A2}"/>
          </ac:picMkLst>
        </pc:picChg>
      </pc:sldChg>
      <pc:sldChg chg="addSp delSp modSp add">
        <pc:chgData name="Peter" userId="2e8d26cd-55d7-4d78-8227-1866407259d9" providerId="ADAL" clId="{FC60AFA7-62C9-481A-83B7-6CFF0E83B53D}" dt="2022-03-13T08:49:50.359" v="428" actId="1076"/>
        <pc:sldMkLst>
          <pc:docMk/>
          <pc:sldMk cId="3379473199" sldId="278"/>
        </pc:sldMkLst>
        <pc:picChg chg="del">
          <ac:chgData name="Peter" userId="2e8d26cd-55d7-4d78-8227-1866407259d9" providerId="ADAL" clId="{FC60AFA7-62C9-481A-83B7-6CFF0E83B53D}" dt="2022-03-13T08:49:47.149" v="426" actId="478"/>
          <ac:picMkLst>
            <pc:docMk/>
            <pc:sldMk cId="3379473199" sldId="278"/>
            <ac:picMk id="9" creationId="{3FFC8ACD-5768-4977-8C25-3DD45B8C67EC}"/>
          </ac:picMkLst>
        </pc:picChg>
        <pc:picChg chg="add mod">
          <ac:chgData name="Peter" userId="2e8d26cd-55d7-4d78-8227-1866407259d9" providerId="ADAL" clId="{FC60AFA7-62C9-481A-83B7-6CFF0E83B53D}" dt="2022-03-13T08:49:50.359" v="428" actId="1076"/>
          <ac:picMkLst>
            <pc:docMk/>
            <pc:sldMk cId="3379473199" sldId="278"/>
            <ac:picMk id="11" creationId="{A067C086-A550-47F7-A026-5D616180DBCC}"/>
          </ac:picMkLst>
        </pc:picChg>
      </pc:sldChg>
      <pc:sldChg chg="addSp delSp modSp new mod">
        <pc:chgData name="Peter" userId="2e8d26cd-55d7-4d78-8227-1866407259d9" providerId="ADAL" clId="{FC60AFA7-62C9-481A-83B7-6CFF0E83B53D}" dt="2022-03-13T08:50:41.889" v="451" actId="6549"/>
        <pc:sldMkLst>
          <pc:docMk/>
          <pc:sldMk cId="1199327443" sldId="279"/>
        </pc:sldMkLst>
        <pc:spChg chg="mod">
          <ac:chgData name="Peter" userId="2e8d26cd-55d7-4d78-8227-1866407259d9" providerId="ADAL" clId="{FC60AFA7-62C9-481A-83B7-6CFF0E83B53D}" dt="2022-03-13T08:50:17.657" v="436" actId="20577"/>
          <ac:spMkLst>
            <pc:docMk/>
            <pc:sldMk cId="1199327443" sldId="279"/>
            <ac:spMk id="2" creationId="{72479A6A-F5B4-4508-A607-A4D71EEB8319}"/>
          </ac:spMkLst>
        </pc:spChg>
        <pc:spChg chg="del">
          <ac:chgData name="Peter" userId="2e8d26cd-55d7-4d78-8227-1866407259d9" providerId="ADAL" clId="{FC60AFA7-62C9-481A-83B7-6CFF0E83B53D}" dt="2022-03-13T08:50:22.549" v="437"/>
          <ac:spMkLst>
            <pc:docMk/>
            <pc:sldMk cId="1199327443" sldId="279"/>
            <ac:spMk id="3" creationId="{6EBB02F5-817C-4782-B520-4844412BB8EB}"/>
          </ac:spMkLst>
        </pc:spChg>
        <pc:graphicFrameChg chg="add mod modGraphic">
          <ac:chgData name="Peter" userId="2e8d26cd-55d7-4d78-8227-1866407259d9" providerId="ADAL" clId="{FC60AFA7-62C9-481A-83B7-6CFF0E83B53D}" dt="2022-03-13T08:50:41.889" v="451" actId="6549"/>
          <ac:graphicFrameMkLst>
            <pc:docMk/>
            <pc:sldMk cId="1199327443" sldId="279"/>
            <ac:graphicFrameMk id="4" creationId="{3A5395E4-8532-4D7B-92A3-5A1ED1AF8516}"/>
          </ac:graphicFrameMkLst>
        </pc:graphicFrameChg>
      </pc:sldChg>
      <pc:sldChg chg="addSp delSp modSp new mod">
        <pc:chgData name="Peter" userId="2e8d26cd-55d7-4d78-8227-1866407259d9" providerId="ADAL" clId="{FC60AFA7-62C9-481A-83B7-6CFF0E83B53D}" dt="2022-03-13T08:51:15.462" v="472" actId="1076"/>
        <pc:sldMkLst>
          <pc:docMk/>
          <pc:sldMk cId="1819568134" sldId="280"/>
        </pc:sldMkLst>
        <pc:spChg chg="del">
          <ac:chgData name="Peter" userId="2e8d26cd-55d7-4d78-8227-1866407259d9" providerId="ADAL" clId="{FC60AFA7-62C9-481A-83B7-6CFF0E83B53D}" dt="2022-03-13T08:51:07.540" v="468" actId="478"/>
          <ac:spMkLst>
            <pc:docMk/>
            <pc:sldMk cId="1819568134" sldId="280"/>
            <ac:spMk id="2" creationId="{CF3B2233-9F1C-48D1-BD52-F1ACC7C67AA4}"/>
          </ac:spMkLst>
        </pc:spChg>
        <pc:spChg chg="del">
          <ac:chgData name="Peter" userId="2e8d26cd-55d7-4d78-8227-1866407259d9" providerId="ADAL" clId="{FC60AFA7-62C9-481A-83B7-6CFF0E83B53D}" dt="2022-03-13T08:51:09.142" v="469"/>
          <ac:spMkLst>
            <pc:docMk/>
            <pc:sldMk cId="1819568134" sldId="280"/>
            <ac:spMk id="3" creationId="{4F0D2927-FE57-4BD4-880C-A8222B3FDACD}"/>
          </ac:spMkLst>
        </pc:spChg>
        <pc:picChg chg="add mod">
          <ac:chgData name="Peter" userId="2e8d26cd-55d7-4d78-8227-1866407259d9" providerId="ADAL" clId="{FC60AFA7-62C9-481A-83B7-6CFF0E83B53D}" dt="2022-03-13T08:51:15.462" v="472" actId="1076"/>
          <ac:picMkLst>
            <pc:docMk/>
            <pc:sldMk cId="1819568134" sldId="280"/>
            <ac:picMk id="4" creationId="{83B3C08C-5A06-420A-BAC4-D935FA4D2CEB}"/>
          </ac:picMkLst>
        </pc:picChg>
      </pc:sldChg>
      <pc:sldChg chg="addSp delSp modSp new mod">
        <pc:chgData name="Peter" userId="2e8d26cd-55d7-4d78-8227-1866407259d9" providerId="ADAL" clId="{FC60AFA7-62C9-481A-83B7-6CFF0E83B53D}" dt="2022-03-13T08:52:07.927" v="492" actId="5793"/>
        <pc:sldMkLst>
          <pc:docMk/>
          <pc:sldMk cId="4075315494" sldId="281"/>
        </pc:sldMkLst>
        <pc:spChg chg="mod">
          <ac:chgData name="Peter" userId="2e8d26cd-55d7-4d78-8227-1866407259d9" providerId="ADAL" clId="{FC60AFA7-62C9-481A-83B7-6CFF0E83B53D}" dt="2022-03-13T08:51:25.639" v="474"/>
          <ac:spMkLst>
            <pc:docMk/>
            <pc:sldMk cId="4075315494" sldId="281"/>
            <ac:spMk id="2" creationId="{5D481738-6094-4923-BAC9-6A5FC7133189}"/>
          </ac:spMkLst>
        </pc:spChg>
        <pc:spChg chg="add del mod">
          <ac:chgData name="Peter" userId="2e8d26cd-55d7-4d78-8227-1866407259d9" providerId="ADAL" clId="{FC60AFA7-62C9-481A-83B7-6CFF0E83B53D}" dt="2022-03-13T08:52:07.927" v="492" actId="5793"/>
          <ac:spMkLst>
            <pc:docMk/>
            <pc:sldMk cId="4075315494" sldId="281"/>
            <ac:spMk id="3" creationId="{87C10DCF-E033-4A93-95DC-B05C11EB297F}"/>
          </ac:spMkLst>
        </pc:spChg>
        <pc:picChg chg="add del mod">
          <ac:chgData name="Peter" userId="2e8d26cd-55d7-4d78-8227-1866407259d9" providerId="ADAL" clId="{FC60AFA7-62C9-481A-83B7-6CFF0E83B53D}" dt="2022-03-13T08:51:37.114" v="478"/>
          <ac:picMkLst>
            <pc:docMk/>
            <pc:sldMk cId="4075315494" sldId="281"/>
            <ac:picMk id="4" creationId="{0E482173-A517-48A6-A21B-A65C1F3B6A92}"/>
          </ac:picMkLst>
        </pc:picChg>
        <pc:picChg chg="add mod">
          <ac:chgData name="Peter" userId="2e8d26cd-55d7-4d78-8227-1866407259d9" providerId="ADAL" clId="{FC60AFA7-62C9-481A-83B7-6CFF0E83B53D}" dt="2022-03-13T08:51:59.457" v="487" actId="14100"/>
          <ac:picMkLst>
            <pc:docMk/>
            <pc:sldMk cId="4075315494" sldId="281"/>
            <ac:picMk id="5" creationId="{6675A676-45B5-4DBC-A98D-9F39D73730F3}"/>
          </ac:picMkLst>
        </pc:picChg>
      </pc:sldChg>
      <pc:sldChg chg="addSp modSp new mod">
        <pc:chgData name="Peter" userId="2e8d26cd-55d7-4d78-8227-1866407259d9" providerId="ADAL" clId="{FC60AFA7-62C9-481A-83B7-6CFF0E83B53D}" dt="2022-03-13T08:53:13.224" v="544"/>
        <pc:sldMkLst>
          <pc:docMk/>
          <pc:sldMk cId="716001091" sldId="282"/>
        </pc:sldMkLst>
        <pc:spChg chg="mod">
          <ac:chgData name="Peter" userId="2e8d26cd-55d7-4d78-8227-1866407259d9" providerId="ADAL" clId="{FC60AFA7-62C9-481A-83B7-6CFF0E83B53D}" dt="2022-03-13T08:52:26.047" v="500" actId="20577"/>
          <ac:spMkLst>
            <pc:docMk/>
            <pc:sldMk cId="716001091" sldId="282"/>
            <ac:spMk id="2" creationId="{521B5866-C6C3-4117-896A-CAEB7DC24F25}"/>
          </ac:spMkLst>
        </pc:spChg>
        <pc:spChg chg="mod">
          <ac:chgData name="Peter" userId="2e8d26cd-55d7-4d78-8227-1866407259d9" providerId="ADAL" clId="{FC60AFA7-62C9-481A-83B7-6CFF0E83B53D}" dt="2022-03-13T08:53:13.224" v="544"/>
          <ac:spMkLst>
            <pc:docMk/>
            <pc:sldMk cId="716001091" sldId="282"/>
            <ac:spMk id="3" creationId="{39522369-A880-474C-803B-A82FC3C0BC6B}"/>
          </ac:spMkLst>
        </pc:spChg>
        <pc:picChg chg="add mod">
          <ac:chgData name="Peter" userId="2e8d26cd-55d7-4d78-8227-1866407259d9" providerId="ADAL" clId="{FC60AFA7-62C9-481A-83B7-6CFF0E83B53D}" dt="2022-03-13T08:52:54.818" v="535" actId="1076"/>
          <ac:picMkLst>
            <pc:docMk/>
            <pc:sldMk cId="716001091" sldId="282"/>
            <ac:picMk id="4" creationId="{F5BEEE5A-7C31-4B3F-87B2-D7E77175AED6}"/>
          </ac:picMkLst>
        </pc:picChg>
        <pc:picChg chg="add mod">
          <ac:chgData name="Peter" userId="2e8d26cd-55d7-4d78-8227-1866407259d9" providerId="ADAL" clId="{FC60AFA7-62C9-481A-83B7-6CFF0E83B53D}" dt="2022-03-13T08:53:00.158" v="538" actId="14100"/>
          <ac:picMkLst>
            <pc:docMk/>
            <pc:sldMk cId="716001091" sldId="282"/>
            <ac:picMk id="5" creationId="{7187ACED-815F-4655-8C98-72828BB7F42B}"/>
          </ac:picMkLst>
        </pc:picChg>
      </pc:sldChg>
      <pc:sldChg chg="addSp delSp modSp new mod">
        <pc:chgData name="Peter" userId="2e8d26cd-55d7-4d78-8227-1866407259d9" providerId="ADAL" clId="{FC60AFA7-62C9-481A-83B7-6CFF0E83B53D}" dt="2022-03-13T08:53:51.026" v="570" actId="20577"/>
        <pc:sldMkLst>
          <pc:docMk/>
          <pc:sldMk cId="47864039" sldId="283"/>
        </pc:sldMkLst>
        <pc:spChg chg="mod">
          <ac:chgData name="Peter" userId="2e8d26cd-55d7-4d78-8227-1866407259d9" providerId="ADAL" clId="{FC60AFA7-62C9-481A-83B7-6CFF0E83B53D}" dt="2022-03-13T08:53:29.462" v="551"/>
          <ac:spMkLst>
            <pc:docMk/>
            <pc:sldMk cId="47864039" sldId="283"/>
            <ac:spMk id="2" creationId="{5FA69A14-00DB-4D9A-BAF9-A2DCF6973A0B}"/>
          </ac:spMkLst>
        </pc:spChg>
        <pc:spChg chg="del">
          <ac:chgData name="Peter" userId="2e8d26cd-55d7-4d78-8227-1866407259d9" providerId="ADAL" clId="{FC60AFA7-62C9-481A-83B7-6CFF0E83B53D}" dt="2022-03-13T08:53:34.616" v="552"/>
          <ac:spMkLst>
            <pc:docMk/>
            <pc:sldMk cId="47864039" sldId="283"/>
            <ac:spMk id="3" creationId="{F660E75A-C1B1-4593-B13E-E1332409FD86}"/>
          </ac:spMkLst>
        </pc:spChg>
        <pc:graphicFrameChg chg="add mod modGraphic">
          <ac:chgData name="Peter" userId="2e8d26cd-55d7-4d78-8227-1866407259d9" providerId="ADAL" clId="{FC60AFA7-62C9-481A-83B7-6CFF0E83B53D}" dt="2022-03-13T08:53:51.026" v="570" actId="20577"/>
          <ac:graphicFrameMkLst>
            <pc:docMk/>
            <pc:sldMk cId="47864039" sldId="283"/>
            <ac:graphicFrameMk id="4" creationId="{52F6361C-37F6-4140-A2C0-E89777867E2C}"/>
          </ac:graphicFrameMkLst>
        </pc:graphicFrameChg>
      </pc:sldChg>
      <pc:sldChg chg="modSp add mod">
        <pc:chgData name="Peter" userId="2e8d26cd-55d7-4d78-8227-1866407259d9" providerId="ADAL" clId="{FC60AFA7-62C9-481A-83B7-6CFF0E83B53D}" dt="2022-03-13T08:55:04.744" v="625" actId="6549"/>
        <pc:sldMkLst>
          <pc:docMk/>
          <pc:sldMk cId="3673915090" sldId="284"/>
        </pc:sldMkLst>
        <pc:graphicFrameChg chg="modGraphic">
          <ac:chgData name="Peter" userId="2e8d26cd-55d7-4d78-8227-1866407259d9" providerId="ADAL" clId="{FC60AFA7-62C9-481A-83B7-6CFF0E83B53D}" dt="2022-03-13T08:55:04.744" v="625" actId="6549"/>
          <ac:graphicFrameMkLst>
            <pc:docMk/>
            <pc:sldMk cId="3673915090" sldId="284"/>
            <ac:graphicFrameMk id="4" creationId="{52F6361C-37F6-4140-A2C0-E89777867E2C}"/>
          </ac:graphicFrameMkLst>
        </pc:graphicFrameChg>
      </pc:sldChg>
      <pc:sldChg chg="addSp modSp new mod">
        <pc:chgData name="Peter" userId="2e8d26cd-55d7-4d78-8227-1866407259d9" providerId="ADAL" clId="{FC60AFA7-62C9-481A-83B7-6CFF0E83B53D}" dt="2022-03-13T08:55:51.951" v="632" actId="1076"/>
        <pc:sldMkLst>
          <pc:docMk/>
          <pc:sldMk cId="2425585943" sldId="285"/>
        </pc:sldMkLst>
        <pc:spChg chg="mod">
          <ac:chgData name="Peter" userId="2e8d26cd-55d7-4d78-8227-1866407259d9" providerId="ADAL" clId="{FC60AFA7-62C9-481A-83B7-6CFF0E83B53D}" dt="2022-03-13T08:55:38.939" v="629"/>
          <ac:spMkLst>
            <pc:docMk/>
            <pc:sldMk cId="2425585943" sldId="285"/>
            <ac:spMk id="2" creationId="{ED7552F3-8097-422C-BCAD-5C2D701673CA}"/>
          </ac:spMkLst>
        </pc:spChg>
        <pc:spChg chg="mod">
          <ac:chgData name="Peter" userId="2e8d26cd-55d7-4d78-8227-1866407259d9" providerId="ADAL" clId="{FC60AFA7-62C9-481A-83B7-6CFF0E83B53D}" dt="2022-03-13T08:55:44.017" v="630"/>
          <ac:spMkLst>
            <pc:docMk/>
            <pc:sldMk cId="2425585943" sldId="285"/>
            <ac:spMk id="3" creationId="{009126CA-E8F3-4D06-8928-9E3E257D4090}"/>
          </ac:spMkLst>
        </pc:spChg>
        <pc:picChg chg="add mod">
          <ac:chgData name="Peter" userId="2e8d26cd-55d7-4d78-8227-1866407259d9" providerId="ADAL" clId="{FC60AFA7-62C9-481A-83B7-6CFF0E83B53D}" dt="2022-03-13T08:55:51.951" v="632" actId="1076"/>
          <ac:picMkLst>
            <pc:docMk/>
            <pc:sldMk cId="2425585943" sldId="285"/>
            <ac:picMk id="4" creationId="{1180E41A-EF89-4BB8-9559-A73DF42E15C9}"/>
          </ac:picMkLst>
        </pc:picChg>
      </pc:sldChg>
      <pc:sldChg chg="addSp delSp modSp new mod">
        <pc:chgData name="Peter" userId="2e8d26cd-55d7-4d78-8227-1866407259d9" providerId="ADAL" clId="{FC60AFA7-62C9-481A-83B7-6CFF0E83B53D}" dt="2022-03-13T08:56:10.882" v="636"/>
        <pc:sldMkLst>
          <pc:docMk/>
          <pc:sldMk cId="3058427854" sldId="286"/>
        </pc:sldMkLst>
        <pc:spChg chg="del">
          <ac:chgData name="Peter" userId="2e8d26cd-55d7-4d78-8227-1866407259d9" providerId="ADAL" clId="{FC60AFA7-62C9-481A-83B7-6CFF0E83B53D}" dt="2022-03-13T08:56:06.466" v="634" actId="478"/>
          <ac:spMkLst>
            <pc:docMk/>
            <pc:sldMk cId="3058427854" sldId="286"/>
            <ac:spMk id="2" creationId="{20E28725-C6DA-4BD1-BDAD-FCB1A8A86BF6}"/>
          </ac:spMkLst>
        </pc:spChg>
        <pc:spChg chg="del mod">
          <ac:chgData name="Peter" userId="2e8d26cd-55d7-4d78-8227-1866407259d9" providerId="ADAL" clId="{FC60AFA7-62C9-481A-83B7-6CFF0E83B53D}" dt="2022-03-13T08:56:10.882" v="636"/>
          <ac:spMkLst>
            <pc:docMk/>
            <pc:sldMk cId="3058427854" sldId="286"/>
            <ac:spMk id="3" creationId="{6E126E48-37A8-4D4B-AC6B-DAACBE4325DE}"/>
          </ac:spMkLst>
        </pc:spChg>
        <pc:picChg chg="add mod">
          <ac:chgData name="Peter" userId="2e8d26cd-55d7-4d78-8227-1866407259d9" providerId="ADAL" clId="{FC60AFA7-62C9-481A-83B7-6CFF0E83B53D}" dt="2022-03-13T08:56:10.882" v="636"/>
          <ac:picMkLst>
            <pc:docMk/>
            <pc:sldMk cId="3058427854" sldId="286"/>
            <ac:picMk id="4" creationId="{C7DB264B-0D53-412C-A045-DC83BD3508F0}"/>
          </ac:picMkLst>
        </pc:picChg>
      </pc:sldChg>
      <pc:sldChg chg="addSp delSp modSp new mod modAnim">
        <pc:chgData name="Peter" userId="2e8d26cd-55d7-4d78-8227-1866407259d9" providerId="ADAL" clId="{FC60AFA7-62C9-481A-83B7-6CFF0E83B53D}" dt="2022-03-13T08:57:16.767" v="645" actId="20577"/>
        <pc:sldMkLst>
          <pc:docMk/>
          <pc:sldMk cId="1942786457" sldId="287"/>
        </pc:sldMkLst>
        <pc:spChg chg="mod">
          <ac:chgData name="Peter" userId="2e8d26cd-55d7-4d78-8227-1866407259d9" providerId="ADAL" clId="{FC60AFA7-62C9-481A-83B7-6CFF0E83B53D}" dt="2022-03-13T08:57:16.767" v="645" actId="20577"/>
          <ac:spMkLst>
            <pc:docMk/>
            <pc:sldMk cId="1942786457" sldId="287"/>
            <ac:spMk id="2" creationId="{5AC88E3A-B9DF-4317-BF5E-DEA8619A5A4E}"/>
          </ac:spMkLst>
        </pc:spChg>
        <pc:spChg chg="del">
          <ac:chgData name="Peter" userId="2e8d26cd-55d7-4d78-8227-1866407259d9" providerId="ADAL" clId="{FC60AFA7-62C9-481A-83B7-6CFF0E83B53D}" dt="2022-03-13T08:56:57.576" v="639"/>
          <ac:spMkLst>
            <pc:docMk/>
            <pc:sldMk cId="1942786457" sldId="287"/>
            <ac:spMk id="3" creationId="{2E13CAAF-5EFD-47F7-9B54-C51B5E5FD1E9}"/>
          </ac:spMkLst>
        </pc:spChg>
        <pc:picChg chg="add mod">
          <ac:chgData name="Peter" userId="2e8d26cd-55d7-4d78-8227-1866407259d9" providerId="ADAL" clId="{FC60AFA7-62C9-481A-83B7-6CFF0E83B53D}" dt="2022-03-13T08:57:02.576" v="641" actId="14100"/>
          <ac:picMkLst>
            <pc:docMk/>
            <pc:sldMk cId="1942786457" sldId="287"/>
            <ac:picMk id="4" creationId="{F3BD4C2C-1D38-4DCA-9CB5-7845DA6A228A}"/>
          </ac:picMkLst>
        </pc:picChg>
      </pc:sldChg>
      <pc:sldChg chg="addSp delSp modSp new mod">
        <pc:chgData name="Peter" userId="2e8d26cd-55d7-4d78-8227-1866407259d9" providerId="ADAL" clId="{FC60AFA7-62C9-481A-83B7-6CFF0E83B53D}" dt="2022-03-13T08:59:16.229" v="677"/>
        <pc:sldMkLst>
          <pc:docMk/>
          <pc:sldMk cId="871241746" sldId="288"/>
        </pc:sldMkLst>
        <pc:spChg chg="mod">
          <ac:chgData name="Peter" userId="2e8d26cd-55d7-4d78-8227-1866407259d9" providerId="ADAL" clId="{FC60AFA7-62C9-481A-83B7-6CFF0E83B53D}" dt="2022-03-13T08:57:39.553" v="651" actId="20577"/>
          <ac:spMkLst>
            <pc:docMk/>
            <pc:sldMk cId="871241746" sldId="288"/>
            <ac:spMk id="2" creationId="{A2786CAD-0996-4042-91B4-793DB852683D}"/>
          </ac:spMkLst>
        </pc:spChg>
        <pc:spChg chg="del">
          <ac:chgData name="Peter" userId="2e8d26cd-55d7-4d78-8227-1866407259d9" providerId="ADAL" clId="{FC60AFA7-62C9-481A-83B7-6CFF0E83B53D}" dt="2022-03-13T08:57:44.330" v="652"/>
          <ac:spMkLst>
            <pc:docMk/>
            <pc:sldMk cId="871241746" sldId="288"/>
            <ac:spMk id="3" creationId="{0CC07D52-DD69-45E6-872C-B15AD38AD870}"/>
          </ac:spMkLst>
        </pc:spChg>
        <pc:graphicFrameChg chg="add mod modGraphic">
          <ac:chgData name="Peter" userId="2e8d26cd-55d7-4d78-8227-1866407259d9" providerId="ADAL" clId="{FC60AFA7-62C9-481A-83B7-6CFF0E83B53D}" dt="2022-03-13T08:59:16.229" v="677"/>
          <ac:graphicFrameMkLst>
            <pc:docMk/>
            <pc:sldMk cId="871241746" sldId="288"/>
            <ac:graphicFrameMk id="4" creationId="{96B74593-E6DD-4FD1-9691-4172F1602312}"/>
          </ac:graphicFrameMkLst>
        </pc:graphicFrameChg>
      </pc:sldChg>
      <pc:sldChg chg="modSp new mod">
        <pc:chgData name="Peter" userId="2e8d26cd-55d7-4d78-8227-1866407259d9" providerId="ADAL" clId="{FC60AFA7-62C9-481A-83B7-6CFF0E83B53D}" dt="2022-03-13T09:00:13.098" v="697" actId="20577"/>
        <pc:sldMkLst>
          <pc:docMk/>
          <pc:sldMk cId="990665827" sldId="289"/>
        </pc:sldMkLst>
        <pc:spChg chg="mod">
          <ac:chgData name="Peter" userId="2e8d26cd-55d7-4d78-8227-1866407259d9" providerId="ADAL" clId="{FC60AFA7-62C9-481A-83B7-6CFF0E83B53D}" dt="2022-03-13T08:59:31.081" v="684"/>
          <ac:spMkLst>
            <pc:docMk/>
            <pc:sldMk cId="990665827" sldId="289"/>
            <ac:spMk id="2" creationId="{735EAEB1-9E06-4395-9218-964B50EF2C2C}"/>
          </ac:spMkLst>
        </pc:spChg>
        <pc:spChg chg="mod">
          <ac:chgData name="Peter" userId="2e8d26cd-55d7-4d78-8227-1866407259d9" providerId="ADAL" clId="{FC60AFA7-62C9-481A-83B7-6CFF0E83B53D}" dt="2022-03-13T09:00:13.098" v="697" actId="20577"/>
          <ac:spMkLst>
            <pc:docMk/>
            <pc:sldMk cId="990665827" sldId="289"/>
            <ac:spMk id="3" creationId="{0693D060-EA97-488B-A5C7-6C6144C0C8B7}"/>
          </ac:spMkLst>
        </pc:spChg>
      </pc:sldChg>
      <pc:sldChg chg="addSp delSp modSp new mod">
        <pc:chgData name="Peter" userId="2e8d26cd-55d7-4d78-8227-1866407259d9" providerId="ADAL" clId="{FC60AFA7-62C9-481A-83B7-6CFF0E83B53D}" dt="2022-03-13T09:00:35.292" v="703" actId="1076"/>
        <pc:sldMkLst>
          <pc:docMk/>
          <pc:sldMk cId="2372441773" sldId="290"/>
        </pc:sldMkLst>
        <pc:spChg chg="del">
          <ac:chgData name="Peter" userId="2e8d26cd-55d7-4d78-8227-1866407259d9" providerId="ADAL" clId="{FC60AFA7-62C9-481A-83B7-6CFF0E83B53D}" dt="2022-03-13T09:00:24.095" v="699" actId="478"/>
          <ac:spMkLst>
            <pc:docMk/>
            <pc:sldMk cId="2372441773" sldId="290"/>
            <ac:spMk id="2" creationId="{C701A4DC-FF35-4AD0-AD19-6BAE299FABE9}"/>
          </ac:spMkLst>
        </pc:spChg>
        <pc:spChg chg="del">
          <ac:chgData name="Peter" userId="2e8d26cd-55d7-4d78-8227-1866407259d9" providerId="ADAL" clId="{FC60AFA7-62C9-481A-83B7-6CFF0E83B53D}" dt="2022-03-13T09:00:26.355" v="700"/>
          <ac:spMkLst>
            <pc:docMk/>
            <pc:sldMk cId="2372441773" sldId="290"/>
            <ac:spMk id="3" creationId="{B368CA31-27B2-4739-947A-952C071CE870}"/>
          </ac:spMkLst>
        </pc:spChg>
        <pc:picChg chg="add mod">
          <ac:chgData name="Peter" userId="2e8d26cd-55d7-4d78-8227-1866407259d9" providerId="ADAL" clId="{FC60AFA7-62C9-481A-83B7-6CFF0E83B53D}" dt="2022-03-13T09:00:35.292" v="703" actId="1076"/>
          <ac:picMkLst>
            <pc:docMk/>
            <pc:sldMk cId="2372441773" sldId="290"/>
            <ac:picMk id="4" creationId="{AD623F68-B61E-48AD-8DB2-8CCC3E5AE066}"/>
          </ac:picMkLst>
        </pc:picChg>
      </pc:sldChg>
      <pc:sldChg chg="addSp delSp modSp new mod">
        <pc:chgData name="Peter" userId="2e8d26cd-55d7-4d78-8227-1866407259d9" providerId="ADAL" clId="{FC60AFA7-62C9-481A-83B7-6CFF0E83B53D}" dt="2022-03-13T09:00:51.637" v="708" actId="1076"/>
        <pc:sldMkLst>
          <pc:docMk/>
          <pc:sldMk cId="1197666698" sldId="291"/>
        </pc:sldMkLst>
        <pc:spChg chg="del">
          <ac:chgData name="Peter" userId="2e8d26cd-55d7-4d78-8227-1866407259d9" providerId="ADAL" clId="{FC60AFA7-62C9-481A-83B7-6CFF0E83B53D}" dt="2022-03-13T09:00:42.243" v="705" actId="478"/>
          <ac:spMkLst>
            <pc:docMk/>
            <pc:sldMk cId="1197666698" sldId="291"/>
            <ac:spMk id="2" creationId="{51BE2B36-4E12-48DE-A162-FD408D2D8EB5}"/>
          </ac:spMkLst>
        </pc:spChg>
        <pc:spChg chg="del">
          <ac:chgData name="Peter" userId="2e8d26cd-55d7-4d78-8227-1866407259d9" providerId="ADAL" clId="{FC60AFA7-62C9-481A-83B7-6CFF0E83B53D}" dt="2022-03-13T09:00:43.927" v="706"/>
          <ac:spMkLst>
            <pc:docMk/>
            <pc:sldMk cId="1197666698" sldId="291"/>
            <ac:spMk id="3" creationId="{B97F0E68-B27C-456B-BEB1-4744C1020EE8}"/>
          </ac:spMkLst>
        </pc:spChg>
        <pc:picChg chg="add mod">
          <ac:chgData name="Peter" userId="2e8d26cd-55d7-4d78-8227-1866407259d9" providerId="ADAL" clId="{FC60AFA7-62C9-481A-83B7-6CFF0E83B53D}" dt="2022-03-13T09:00:51.637" v="708" actId="1076"/>
          <ac:picMkLst>
            <pc:docMk/>
            <pc:sldMk cId="1197666698" sldId="291"/>
            <ac:picMk id="4" creationId="{E3D3AACF-BD5C-4877-9E7B-4AF809BD6D65}"/>
          </ac:picMkLst>
        </pc:picChg>
      </pc:sldChg>
      <pc:sldChg chg="addSp delSp modSp new mod">
        <pc:chgData name="Peter" userId="2e8d26cd-55d7-4d78-8227-1866407259d9" providerId="ADAL" clId="{FC60AFA7-62C9-481A-83B7-6CFF0E83B53D}" dt="2022-03-13T09:01:12.600" v="712" actId="14100"/>
        <pc:sldMkLst>
          <pc:docMk/>
          <pc:sldMk cId="263975701" sldId="292"/>
        </pc:sldMkLst>
        <pc:spChg chg="mod">
          <ac:chgData name="Peter" userId="2e8d26cd-55d7-4d78-8227-1866407259d9" providerId="ADAL" clId="{FC60AFA7-62C9-481A-83B7-6CFF0E83B53D}" dt="2022-03-13T09:01:04.064" v="710"/>
          <ac:spMkLst>
            <pc:docMk/>
            <pc:sldMk cId="263975701" sldId="292"/>
            <ac:spMk id="2" creationId="{BBFD2DA0-E636-4120-8284-197257635856}"/>
          </ac:spMkLst>
        </pc:spChg>
        <pc:spChg chg="del">
          <ac:chgData name="Peter" userId="2e8d26cd-55d7-4d78-8227-1866407259d9" providerId="ADAL" clId="{FC60AFA7-62C9-481A-83B7-6CFF0E83B53D}" dt="2022-03-13T09:01:09.852" v="711"/>
          <ac:spMkLst>
            <pc:docMk/>
            <pc:sldMk cId="263975701" sldId="292"/>
            <ac:spMk id="3" creationId="{5F778463-93CC-4317-8694-DDA7C395950C}"/>
          </ac:spMkLst>
        </pc:spChg>
        <pc:graphicFrameChg chg="add mod modGraphic">
          <ac:chgData name="Peter" userId="2e8d26cd-55d7-4d78-8227-1866407259d9" providerId="ADAL" clId="{FC60AFA7-62C9-481A-83B7-6CFF0E83B53D}" dt="2022-03-13T09:01:12.600" v="712" actId="14100"/>
          <ac:graphicFrameMkLst>
            <pc:docMk/>
            <pc:sldMk cId="263975701" sldId="292"/>
            <ac:graphicFrameMk id="4" creationId="{1BF258A6-A784-400D-A31B-AD55A0C0F73D}"/>
          </ac:graphicFrameMkLst>
        </pc:graphicFrameChg>
      </pc:sldChg>
    </pc:docChg>
  </pc:docChgLst>
  <pc:docChgLst>
    <pc:chgData name="Peter" userId="2e8d26cd-55d7-4d78-8227-1866407259d9" providerId="ADAL" clId="{C2A2F5B6-08A3-4573-B693-F5719C87B685}"/>
    <pc:docChg chg="delSld">
      <pc:chgData name="Peter" userId="2e8d26cd-55d7-4d78-8227-1866407259d9" providerId="ADAL" clId="{C2A2F5B6-08A3-4573-B693-F5719C87B685}" dt="2022-04-20T14:12:10.853" v="3" actId="47"/>
      <pc:docMkLst>
        <pc:docMk/>
      </pc:docMkLst>
      <pc:sldChg chg="del">
        <pc:chgData name="Peter" userId="2e8d26cd-55d7-4d78-8227-1866407259d9" providerId="ADAL" clId="{C2A2F5B6-08A3-4573-B693-F5719C87B685}" dt="2022-04-20T14:12:03.211" v="0" actId="47"/>
        <pc:sldMkLst>
          <pc:docMk/>
          <pc:sldMk cId="1142178758" sldId="277"/>
        </pc:sldMkLst>
      </pc:sldChg>
      <pc:sldChg chg="del">
        <pc:chgData name="Peter" userId="2e8d26cd-55d7-4d78-8227-1866407259d9" providerId="ADAL" clId="{C2A2F5B6-08A3-4573-B693-F5719C87B685}" dt="2022-04-20T14:12:07.868" v="2" actId="47"/>
        <pc:sldMkLst>
          <pc:docMk/>
          <pc:sldMk cId="1819568134" sldId="280"/>
        </pc:sldMkLst>
      </pc:sldChg>
      <pc:sldChg chg="del">
        <pc:chgData name="Peter" userId="2e8d26cd-55d7-4d78-8227-1866407259d9" providerId="ADAL" clId="{C2A2F5B6-08A3-4573-B693-F5719C87B685}" dt="2022-04-20T14:12:10.853" v="3" actId="47"/>
        <pc:sldMkLst>
          <pc:docMk/>
          <pc:sldMk cId="47864039" sldId="283"/>
        </pc:sldMkLst>
      </pc:sldChg>
      <pc:sldChg chg="del">
        <pc:chgData name="Peter" userId="2e8d26cd-55d7-4d78-8227-1866407259d9" providerId="ADAL" clId="{C2A2F5B6-08A3-4573-B693-F5719C87B685}" dt="2022-04-20T14:12:05.035" v="1" actId="47"/>
        <pc:sldMkLst>
          <pc:docMk/>
          <pc:sldMk cId="3142746394" sldId="293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G:\&#352;kola\Politol&#243;gia\Bakal&#225;rske%20predmety\Slovak%20Politics\Predn&#225;&#353;ky\Me&#269;iar\Podpora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List3!$D$2</c:f>
              <c:strCache>
                <c:ptCount val="1"/>
                <c:pt idx="0">
                  <c:v>HZDS</c:v>
                </c:pt>
              </c:strCache>
            </c:strRef>
          </c:tx>
          <c:spPr>
            <a:ln w="28575"/>
          </c:spPr>
          <c:marker>
            <c:symbol val="circle"/>
            <c:size val="8"/>
          </c:marker>
          <c:dLbls>
            <c:dLbl>
              <c:idx val="0"/>
              <c:layout>
                <c:manualLayout>
                  <c:x val="-5.4166666666666682E-2"/>
                  <c:y val="6.4695895472871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5D0-4615-8712-4F588548A153}"/>
                </c:ext>
              </c:extLst>
            </c:dLbl>
            <c:dLbl>
              <c:idx val="1"/>
              <c:layout>
                <c:manualLayout>
                  <c:x val="-3.5833333333333342E-2"/>
                  <c:y val="-4.94733318321956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5D0-4615-8712-4F588548A153}"/>
                </c:ext>
              </c:extLst>
            </c:dLbl>
            <c:dLbl>
              <c:idx val="2"/>
              <c:layout>
                <c:manualLayout>
                  <c:x val="-8.2500000000000004E-2"/>
                  <c:y val="-3.261977923001911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5D0-4615-8712-4F588548A153}"/>
                </c:ext>
              </c:extLst>
            </c:dLbl>
            <c:dLbl>
              <c:idx val="3"/>
              <c:layout>
                <c:manualLayout>
                  <c:x val="-3.4166666666666595E-2"/>
                  <c:y val="-6.03465915755352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5D0-4615-8712-4F588548A153}"/>
                </c:ext>
              </c:extLst>
            </c:dLbl>
            <c:dLbl>
              <c:idx val="4"/>
              <c:layout>
                <c:manualLayout>
                  <c:x val="-3.2500000000000001E-2"/>
                  <c:y val="-7.39381662547099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5D0-4615-8712-4F588548A153}"/>
                </c:ext>
              </c:extLst>
            </c:dLbl>
            <c:dLbl>
              <c:idx val="5"/>
              <c:layout>
                <c:manualLayout>
                  <c:x val="-3.7500000000000006E-2"/>
                  <c:y val="-5.49099617038654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5D0-4615-8712-4F588548A153}"/>
                </c:ext>
              </c:extLst>
            </c:dLbl>
            <c:dLbl>
              <c:idx val="6"/>
              <c:layout>
                <c:manualLayout>
                  <c:x val="-3.0833333333333341E-2"/>
                  <c:y val="-4.40367019605258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5D0-4615-8712-4F588548A1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sk-SK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List3!$C$3:$C$9</c:f>
              <c:numCache>
                <c:formatCode>General</c:formatCode>
                <c:ptCount val="7"/>
                <c:pt idx="0">
                  <c:v>1992</c:v>
                </c:pt>
                <c:pt idx="1">
                  <c:v>1994</c:v>
                </c:pt>
                <c:pt idx="2">
                  <c:v>1998</c:v>
                </c:pt>
                <c:pt idx="3">
                  <c:v>2002</c:v>
                </c:pt>
                <c:pt idx="4">
                  <c:v>2006</c:v>
                </c:pt>
                <c:pt idx="5">
                  <c:v>2010</c:v>
                </c:pt>
                <c:pt idx="6">
                  <c:v>2012</c:v>
                </c:pt>
              </c:numCache>
            </c:numRef>
          </c:xVal>
          <c:yVal>
            <c:numRef>
              <c:f>List3!$D$3:$D$9</c:f>
              <c:numCache>
                <c:formatCode>General</c:formatCode>
                <c:ptCount val="7"/>
                <c:pt idx="0">
                  <c:v>37.300000000000011</c:v>
                </c:pt>
                <c:pt idx="1">
                  <c:v>34.96</c:v>
                </c:pt>
                <c:pt idx="2">
                  <c:v>27</c:v>
                </c:pt>
                <c:pt idx="3">
                  <c:v>19.5</c:v>
                </c:pt>
                <c:pt idx="4">
                  <c:v>8.7900000000000009</c:v>
                </c:pt>
                <c:pt idx="5">
                  <c:v>4.3199999999999994</c:v>
                </c:pt>
                <c:pt idx="6">
                  <c:v>0.93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75D0-4615-8712-4F588548A1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8901760"/>
        <c:axId val="170089856"/>
      </c:scatterChart>
      <c:valAx>
        <c:axId val="138901760"/>
        <c:scaling>
          <c:orientation val="minMax"/>
          <c:max val="2014"/>
          <c:min val="199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sk-SK"/>
          </a:p>
        </c:txPr>
        <c:crossAx val="170089856"/>
        <c:crosses val="autoZero"/>
        <c:crossBetween val="midCat"/>
        <c:majorUnit val="4"/>
      </c:valAx>
      <c:valAx>
        <c:axId val="1700898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sk-SK"/>
          </a:p>
        </c:txPr>
        <c:crossAx val="138901760"/>
        <c:crosses val="autoZero"/>
        <c:crossBetween val="midCat"/>
      </c:valAx>
    </c:plotArea>
    <c:legend>
      <c:legendPos val="t"/>
      <c:overlay val="0"/>
      <c:txPr>
        <a:bodyPr/>
        <a:lstStyle/>
        <a:p>
          <a:pPr>
            <a:defRPr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sk-SK"/>
        </a:p>
      </c:txPr>
    </c:legend>
    <c:plotVisOnly val="1"/>
    <c:dispBlanksAs val="gap"/>
    <c:showDLblsOverMax val="0"/>
  </c:chart>
  <c:spPr>
    <a:ln>
      <a:solidFill>
        <a:sysClr val="windowText" lastClr="000000"/>
      </a:solidFill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SMER</c:v>
                </c:pt>
              </c:strCache>
            </c:strRef>
          </c:tx>
          <c:spPr>
            <a:solidFill>
              <a:srgbClr val="ED7D31">
                <a:lumMod val="60000"/>
                <a:lumOff val="40000"/>
              </a:srgbClr>
            </a:solidFill>
          </c:spPr>
          <c:invertIfNegative val="0"/>
          <c:cat>
            <c:numRef>
              <c:f>List1!$A$2:$A$6</c:f>
              <c:numCache>
                <c:formatCode>General</c:formatCode>
                <c:ptCount val="5"/>
                <c:pt idx="0">
                  <c:v>2002</c:v>
                </c:pt>
                <c:pt idx="1">
                  <c:v>2006</c:v>
                </c:pt>
                <c:pt idx="2">
                  <c:v>2010</c:v>
                </c:pt>
                <c:pt idx="3">
                  <c:v>2012</c:v>
                </c:pt>
                <c:pt idx="4">
                  <c:v>2016</c:v>
                </c:pt>
              </c:numCache>
            </c:numRef>
          </c:cat>
          <c:val>
            <c:numRef>
              <c:f>List1!$B$2:$B$6</c:f>
              <c:numCache>
                <c:formatCode>General</c:formatCode>
                <c:ptCount val="5"/>
                <c:pt idx="0">
                  <c:v>13.5</c:v>
                </c:pt>
                <c:pt idx="1">
                  <c:v>29.1</c:v>
                </c:pt>
                <c:pt idx="2">
                  <c:v>34.799999999999997</c:v>
                </c:pt>
                <c:pt idx="3">
                  <c:v>44.4</c:v>
                </c:pt>
                <c:pt idx="4">
                  <c:v>28.3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57-4A1C-B4C3-DE3B529C6EA4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Best rival</c:v>
                </c:pt>
              </c:strCache>
            </c:strRef>
          </c:tx>
          <c:spPr>
            <a:solidFill>
              <a:srgbClr val="4472C4">
                <a:lumMod val="60000"/>
                <a:lumOff val="40000"/>
              </a:srgbClr>
            </a:solidFill>
          </c:spPr>
          <c:invertIfNegative val="0"/>
          <c:cat>
            <c:numRef>
              <c:f>List1!$A$2:$A$6</c:f>
              <c:numCache>
                <c:formatCode>General</c:formatCode>
                <c:ptCount val="5"/>
                <c:pt idx="0">
                  <c:v>2002</c:v>
                </c:pt>
                <c:pt idx="1">
                  <c:v>2006</c:v>
                </c:pt>
                <c:pt idx="2">
                  <c:v>2010</c:v>
                </c:pt>
                <c:pt idx="3">
                  <c:v>2012</c:v>
                </c:pt>
                <c:pt idx="4">
                  <c:v>2016</c:v>
                </c:pt>
              </c:numCache>
            </c:numRef>
          </c:cat>
          <c:val>
            <c:numRef>
              <c:f>List1!$C$2:$C$6</c:f>
              <c:numCache>
                <c:formatCode>General</c:formatCode>
                <c:ptCount val="5"/>
                <c:pt idx="0">
                  <c:v>19.5</c:v>
                </c:pt>
                <c:pt idx="1">
                  <c:v>18.399999999999999</c:v>
                </c:pt>
                <c:pt idx="2">
                  <c:v>15.4</c:v>
                </c:pt>
                <c:pt idx="3">
                  <c:v>8.9</c:v>
                </c:pt>
                <c:pt idx="4">
                  <c:v>12.1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57-4A1C-B4C3-DE3B529C6E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0725760"/>
        <c:axId val="260764800"/>
      </c:barChart>
      <c:catAx>
        <c:axId val="260725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sk-SK"/>
          </a:p>
        </c:txPr>
        <c:crossAx val="260764800"/>
        <c:crosses val="autoZero"/>
        <c:auto val="1"/>
        <c:lblAlgn val="ctr"/>
        <c:lblOffset val="100"/>
        <c:noMultiLvlLbl val="0"/>
      </c:catAx>
      <c:valAx>
        <c:axId val="2607648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sk-SK"/>
          </a:p>
        </c:txPr>
        <c:crossAx val="260725760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3200"/>
          </a:pPr>
          <a:endParaRPr lang="sk-SK"/>
        </a:p>
      </c:txPr>
    </c:legend>
    <c:plotVisOnly val="1"/>
    <c:dispBlanksAs val="gap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ACE461-EC5B-4670-A7B3-5C81E45CA7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9E3EBD9-15BD-4DB0-A525-9DC860B3A2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en-GB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7F9D0DA-3D99-4B5E-A83E-B26CEA03F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D5BAB-2598-427C-A20C-37CB5559F421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8672884-D384-4FB9-9017-030CBD868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8CA7152B-61A1-471F-A9AA-DCE9EA40B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2BD9A-C334-4644-83B3-5CF8E9DB53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930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154584-93D8-4662-AE0B-17C86C4E6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0A49E33C-9E05-47EE-8012-220917075D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ED4E5B7-305D-4B5D-8761-E2C547333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D5BAB-2598-427C-A20C-37CB5559F421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195CE65-F59F-4652-8872-C9952B4BA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63A2850-77CB-4815-835A-5BAFD9F21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2BD9A-C334-4644-83B3-5CF8E9DB53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3765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5C985171-0909-4EE6-9CF8-ECD240A37F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49DB889F-A052-412E-80FE-C2FA7C878C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E3665B6-0FD2-4D35-9D18-7B50B6771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D5BAB-2598-427C-A20C-37CB5559F421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52EC223-8514-493C-9D13-740CAADF3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2D853A4-12CE-4912-8C24-909A3D6B4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2BD9A-C334-4644-83B3-5CF8E9DB53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62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B22363-26E3-4AA9-98AD-A9F8002F2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D6EDC58-179A-4139-88C5-534A6919A6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810F652-E283-4A11-A306-5B0D632D2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D5BAB-2598-427C-A20C-37CB5559F421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B38EA132-7C8F-49D8-9167-2C72BAFC5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6124A84-F085-4F24-B067-A62EE3661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2BD9A-C334-4644-83B3-5CF8E9DB53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572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099DC5-16AB-498D-8DA8-6A02000AE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0EC9139-B6D2-4DF7-AF36-6332665EFA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86ED4B7-9011-4AAE-9DC3-D66B20BA4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D5BAB-2598-427C-A20C-37CB5559F421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40CE4C5-DB34-4581-AF47-4C8FDB9E1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997182B-B13A-4F29-8809-4AF3030DE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2BD9A-C334-4644-83B3-5CF8E9DB53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158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94C255-1CC3-4FB4-B8B6-4CF74BC43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90A7D56-A18E-4616-B926-BCFA7B5C97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EEBEDF96-17C9-497B-A78E-05A9A819CE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BC50ABF1-66FB-4071-B5AB-46224D278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D5BAB-2598-427C-A20C-37CB5559F421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1B40DCD4-7D68-40BA-A350-85F9B21E4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8959853A-1D92-4AE9-B49B-6F6804ED9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2BD9A-C334-4644-83B3-5CF8E9DB53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037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62E843-B044-4A29-B21E-DB1250531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DCA6667-480A-4D5E-85CD-F3D91FD39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FBE21ED1-6370-408F-9F0B-AD8ECACC9B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DA7AE0C-9F20-44E1-9CC8-650E6DEFB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C41A9644-6671-4DA0-A0DA-FDB4E024E7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06D8BC84-F09B-4A12-A554-B953004E3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D5BAB-2598-427C-A20C-37CB5559F421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5EE737E1-B79C-441A-A82D-4071D67B8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7F88ECF7-737A-4605-A866-AB49474C0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2BD9A-C334-4644-83B3-5CF8E9DB53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470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60E880-E6BA-4C7B-AB47-185B9F569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CA27C08F-1FB7-426F-A488-B2A55E261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D5BAB-2598-427C-A20C-37CB5559F421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FDBE514F-4BE8-4760-B15A-757C3C01E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5847B81D-F3FC-4D92-A94C-238C9D344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2BD9A-C334-4644-83B3-5CF8E9DB53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258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D63409CF-C0B4-4838-BBEA-B137482E7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D5BAB-2598-427C-A20C-37CB5559F421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9C95B943-E6E9-4D0B-A8FF-EFD4D80FC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D5E1C284-5E46-441E-9008-88D10A2C6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2BD9A-C334-4644-83B3-5CF8E9DB53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32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1B9263-513A-490D-B037-729F95B20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930E3CA-A748-4FD9-89DC-BBE02EB93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EB6291A-07B3-450E-9DE6-95613D76FD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97350601-4DD5-4666-99D9-89BFF382A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D5BAB-2598-427C-A20C-37CB5559F421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337F2625-5A55-41FA-BD85-D15D38CBF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EBDDBB31-264D-4582-A344-259017872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2BD9A-C334-4644-83B3-5CF8E9DB53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89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38A807-7BD7-489F-A3B5-C048E2C7E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69EC2880-15E8-47DD-AC8F-6AC9BC9346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2F10BB3-F2FA-41BD-9D03-990347C3EC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444864F6-ACF0-4EBF-BDA5-F2AF55F24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D5BAB-2598-427C-A20C-37CB5559F421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D3806EA6-7702-4D38-8D0E-EB4D66BA1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5FA912E5-DF98-4509-95DF-5722FD169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2BD9A-C334-4644-83B3-5CF8E9DB53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406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A24FF253-028E-44DB-AC9F-3DF14FB8E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0316CBA-9E0A-457A-B57F-DAF72F87E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9ED1039-A547-4BD7-9859-B6660BBDA2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D5BAB-2598-427C-A20C-37CB5559F421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56660A92-1F99-4FCF-A75A-AD9FDDB072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049F95ED-E005-4336-8B2E-967DA8B15A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2BD9A-C334-4644-83B3-5CF8E9DB53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966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0.jpeg"/><Relationship Id="rId7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jpeg"/><Relationship Id="rId7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17.jpeg"/><Relationship Id="rId4" Type="http://schemas.openxmlformats.org/officeDocument/2006/relationships/image" Target="../media/image6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655F03-6732-4269-BD23-A64CD38434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Party System of the New Millennium</a:t>
            </a:r>
            <a:endParaRPr lang="en-GB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DDB67D0-6437-4065-95FC-02B873C823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04494"/>
            <a:ext cx="9144000" cy="1655762"/>
          </a:xfrm>
        </p:spPr>
        <p:txBody>
          <a:bodyPr/>
          <a:lstStyle/>
          <a:p>
            <a:r>
              <a:rPr lang="en-US" dirty="0"/>
              <a:t>POLb1135 Slovak Politics</a:t>
            </a:r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6042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BCBA30-37FE-4E91-8567-23FEF26A2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The </a:t>
            </a:r>
            <a:r>
              <a:rPr lang="sk-SK" sz="4400" dirty="0"/>
              <a:t>„</a:t>
            </a:r>
            <a:r>
              <a:rPr lang="en-US" sz="4400" dirty="0"/>
              <a:t>Map</a:t>
            </a:r>
            <a:r>
              <a:rPr lang="sk-SK" sz="4400" dirty="0"/>
              <a:t>“</a:t>
            </a:r>
            <a:r>
              <a:rPr lang="en-US" sz="4400" dirty="0"/>
              <a:t> of the Party System in </a:t>
            </a:r>
            <a:r>
              <a:rPr lang="sk-SK" sz="4400" dirty="0"/>
              <a:t>2002</a:t>
            </a:r>
            <a:endParaRPr lang="en-GB" dirty="0"/>
          </a:p>
        </p:txBody>
      </p:sp>
      <p:pic>
        <p:nvPicPr>
          <p:cNvPr id="4" name="Picture 2" descr="http://www.sdku-ds.sk/data/Download/SDKU-DS_logo.jpg">
            <a:extLst>
              <a:ext uri="{FF2B5EF4-FFF2-40B4-BE49-F238E27FC236}">
                <a16:creationId xmlns:a16="http://schemas.microsoft.com/office/drawing/2014/main" id="{7AF749B4-CB32-4978-9245-17AE04B16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669" y="1729881"/>
            <a:ext cx="1105442" cy="124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madari.sk/wp-content/themes/madari/functions/timthumb.php?src=http://madari.sk/files/2012/05/mkp-logo-1024x478.jpg&amp;w=400&amp;h=250">
            <a:extLst>
              <a:ext uri="{FF2B5EF4-FFF2-40B4-BE49-F238E27FC236}">
                <a16:creationId xmlns:a16="http://schemas.microsoft.com/office/drawing/2014/main" id="{9D522E50-4AB1-44F8-9E56-FB9FF7DBB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57" y="3548620"/>
            <a:ext cx="1843405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demagog.sk/data/diskusia/s/136136588257.jpg">
            <a:extLst>
              <a:ext uri="{FF2B5EF4-FFF2-40B4-BE49-F238E27FC236}">
                <a16:creationId xmlns:a16="http://schemas.microsoft.com/office/drawing/2014/main" id="{57D1F7BF-AFBF-402C-A559-7ABEA4804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5229202"/>
            <a:ext cx="2441353" cy="93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upload.wikimedia.org/wikipedia/de/thumb/5/50/SMER_%E2%80%93_socialna_demokracia_Logo.svg/539px-SMER_%E2%80%93_socialna_demokracia_Logo.svg.png">
            <a:extLst>
              <a:ext uri="{FF2B5EF4-FFF2-40B4-BE49-F238E27FC236}">
                <a16:creationId xmlns:a16="http://schemas.microsoft.com/office/drawing/2014/main" id="{2ED4FC99-C4FE-4703-995B-00C352DBA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143" y="2212524"/>
            <a:ext cx="2010999" cy="144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supernavigator.sk/logos/12017/12017232.jpg">
            <a:extLst>
              <a:ext uri="{FF2B5EF4-FFF2-40B4-BE49-F238E27FC236}">
                <a16:creationId xmlns:a16="http://schemas.microsoft.com/office/drawing/2014/main" id="{6A06B54D-05E3-4316-A763-003588C81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67" y="4124684"/>
            <a:ext cx="142875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ipolitika.sk/wp-content/uploads/2012/01/hzds_logo1.jpg">
            <a:extLst>
              <a:ext uri="{FF2B5EF4-FFF2-40B4-BE49-F238E27FC236}">
                <a16:creationId xmlns:a16="http://schemas.microsoft.com/office/drawing/2014/main" id="{427474F0-D739-4D6D-B127-838F9F5D5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463" y="1824742"/>
            <a:ext cx="1651036" cy="160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novespravy.sk/public/media/logo_sns.gif">
            <a:extLst>
              <a:ext uri="{FF2B5EF4-FFF2-40B4-BE49-F238E27FC236}">
                <a16:creationId xmlns:a16="http://schemas.microsoft.com/office/drawing/2014/main" id="{AF7FF0AE-9D01-46B3-813E-F1CD85B7E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332" y="4213102"/>
            <a:ext cx="2117168" cy="151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171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EC2D3D-331A-4590-8676-B311DB4FE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2002</a:t>
            </a:r>
            <a:r>
              <a:rPr lang="en-GB" sz="4400" dirty="0"/>
              <a:t> Election</a:t>
            </a:r>
            <a:r>
              <a:rPr lang="en-US" sz="4400" dirty="0"/>
              <a:t> – Crisis of the Left</a:t>
            </a:r>
            <a:endParaRPr lang="en-GB" dirty="0"/>
          </a:p>
        </p:txBody>
      </p:sp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id="{82B748C5-B2A7-4A95-BB26-7648799049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8597444"/>
              </p:ext>
            </p:extLst>
          </p:nvPr>
        </p:nvGraphicFramePr>
        <p:xfrm>
          <a:off x="838199" y="1590235"/>
          <a:ext cx="105156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4295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Party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Votes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in %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Seats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4295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HZDS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19,5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36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295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SDK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U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15,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4295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SMER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13,5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4295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SMK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11,2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4295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KDH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8,3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4295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ANO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8,0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4295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KSS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6,3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4295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SD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L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 + SOP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1,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4295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Others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4295"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150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4990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F5E73E-AE97-4A1F-A49F-F5D551723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Government 2002 - 2006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F860BB8-777C-4E0F-914B-A16C09FF6A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Dzurinda</a:t>
            </a:r>
            <a:r>
              <a:rPr lang="en-US" dirty="0"/>
              <a:t> remained Prime Minister</a:t>
            </a:r>
          </a:p>
          <a:p>
            <a:endParaRPr lang="en-US" dirty="0"/>
          </a:p>
          <a:p>
            <a:r>
              <a:rPr lang="en-US" b="1" dirty="0"/>
              <a:t>No leftist parties</a:t>
            </a:r>
          </a:p>
          <a:p>
            <a:endParaRPr lang="en-US" dirty="0"/>
          </a:p>
          <a:p>
            <a:r>
              <a:rPr lang="en-US" dirty="0"/>
              <a:t>End of the integration process – EU, NATO (2004)</a:t>
            </a:r>
          </a:p>
          <a:p>
            <a:endParaRPr lang="en-US" dirty="0"/>
          </a:p>
          <a:p>
            <a:r>
              <a:rPr lang="en-US" u="sng" dirty="0"/>
              <a:t>Unpopular</a:t>
            </a:r>
            <a:r>
              <a:rPr lang="en-US" dirty="0"/>
              <a:t> economic reforms – taxes, healthcare, social system</a:t>
            </a:r>
          </a:p>
          <a:p>
            <a:endParaRPr lang="en-US" dirty="0"/>
          </a:p>
          <a:p>
            <a:r>
              <a:rPr lang="en-US" dirty="0"/>
              <a:t>Since 2003 a minority government</a:t>
            </a:r>
          </a:p>
          <a:p>
            <a:endParaRPr lang="en-GB" dirty="0"/>
          </a:p>
        </p:txBody>
      </p:sp>
      <p:pic>
        <p:nvPicPr>
          <p:cNvPr id="4" name="Picture 2" descr="http://eaq.sk/files/imagecache/story_display/files/dz%20tri.jpg">
            <a:extLst>
              <a:ext uri="{FF2B5EF4-FFF2-40B4-BE49-F238E27FC236}">
                <a16:creationId xmlns:a16="http://schemas.microsoft.com/office/drawing/2014/main" id="{F0F9329F-C12B-48B2-978E-6BDFE60F0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635" y="365125"/>
            <a:ext cx="2531165" cy="2299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530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hoenix SVG Cut file by Creative Fabrica Crafts · Creative Fabrica">
            <a:extLst>
              <a:ext uri="{FF2B5EF4-FFF2-40B4-BE49-F238E27FC236}">
                <a16:creationId xmlns:a16="http://schemas.microsoft.com/office/drawing/2014/main" id="{DF9D99D2-3E0C-4EB5-9035-6CC747DEF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688" y="168357"/>
            <a:ext cx="3742755" cy="249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2C6C918-92B9-499D-9160-11CEB711C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Restoration of the Left (SMER)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6780C1A-6035-4E7E-B9B0-790E311B9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Shift from populism to social democracy (</a:t>
            </a:r>
            <a:r>
              <a:rPr lang="sk-SK" dirty="0">
                <a:sym typeface="Wingdings" panose="05000000000000000000" pitchFamily="2" charset="2"/>
              </a:rPr>
              <a:t>SMER-SD)</a:t>
            </a:r>
            <a:endParaRPr lang="en-US" dirty="0"/>
          </a:p>
          <a:p>
            <a:endParaRPr lang="en-US" dirty="0"/>
          </a:p>
          <a:p>
            <a:r>
              <a:rPr lang="en-US" dirty="0"/>
              <a:t>2003-2004 – SMER absorbed smaller leftist parties</a:t>
            </a:r>
          </a:p>
          <a:p>
            <a:endParaRPr lang="en-US" dirty="0"/>
          </a:p>
          <a:p>
            <a:r>
              <a:rPr lang="en-US" dirty="0"/>
              <a:t>Strong criticism of governmental reforms</a:t>
            </a:r>
          </a:p>
          <a:p>
            <a:endParaRPr lang="en-US" dirty="0"/>
          </a:p>
          <a:p>
            <a:r>
              <a:rPr lang="en-US" dirty="0"/>
              <a:t>Huge rise of popularity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1739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DEA5F0-E24E-4D91-909F-F64BFCDB4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To </a:t>
            </a:r>
            <a:r>
              <a:rPr lang="en-GB" i="1" dirty="0"/>
              <a:t>the </a:t>
            </a:r>
            <a:r>
              <a:rPr lang="en-US" i="1" dirty="0"/>
              <a:t>EU! But Not With Bare Asses…</a:t>
            </a:r>
            <a:endParaRPr lang="en-GB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441B9BB7-D3D1-4C4A-B617-E8FF7494B56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669" y="2018734"/>
            <a:ext cx="7193902" cy="4226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033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9EBEE9-073C-4366-8687-824EA79BF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People deserve securities</a:t>
            </a:r>
            <a:endParaRPr lang="en-GB" dirty="0"/>
          </a:p>
        </p:txBody>
      </p:sp>
      <p:pic>
        <p:nvPicPr>
          <p:cNvPr id="4" name="Picture 2" descr="Výsledek obrázku pro ludia si zasluzia istoty">
            <a:extLst>
              <a:ext uri="{FF2B5EF4-FFF2-40B4-BE49-F238E27FC236}">
                <a16:creationId xmlns:a16="http://schemas.microsoft.com/office/drawing/2014/main" id="{B9AE0D83-F7BF-4D30-9ED1-35997A169B8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134394"/>
            <a:ext cx="76200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625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id="{31525CFA-58F0-49C4-A40C-A4225FD8E2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8845093"/>
              </p:ext>
            </p:extLst>
          </p:nvPr>
        </p:nvGraphicFramePr>
        <p:xfrm>
          <a:off x="838200" y="326571"/>
          <a:ext cx="10515600" cy="5850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754738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CC412564-6D34-4ACD-8B55-C54BC463A2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2664340"/>
              </p:ext>
            </p:extLst>
          </p:nvPr>
        </p:nvGraphicFramePr>
        <p:xfrm>
          <a:off x="838200" y="207963"/>
          <a:ext cx="10605380" cy="6192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80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85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26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26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26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26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26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8269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352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anchorCtr="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anchorCtr="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2002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anchorCtr="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2004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anchorCtr="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2006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anchorCtr="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2008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anchorCtr="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2010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anchorCtr="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2012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anchorCtr="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0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Gender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Men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54.9</a:t>
                      </a:r>
                    </a:p>
                  </a:txBody>
                  <a:tcPr marL="7144" marR="7144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56.5</a:t>
                      </a:r>
                    </a:p>
                  </a:txBody>
                  <a:tcPr marL="7144" marR="7144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49.3</a:t>
                      </a:r>
                    </a:p>
                  </a:txBody>
                  <a:tcPr marL="7144" marR="7144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35.8</a:t>
                      </a:r>
                    </a:p>
                  </a:txBody>
                  <a:tcPr marL="7144" marR="7144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39.3</a:t>
                      </a:r>
                    </a:p>
                  </a:txBody>
                  <a:tcPr marL="7144" marR="7144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41.3</a:t>
                      </a:r>
                    </a:p>
                  </a:txBody>
                  <a:tcPr marL="7144" marR="7144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0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Women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anchorCtr="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45.1</a:t>
                      </a:r>
                    </a:p>
                  </a:txBody>
                  <a:tcPr marL="7144" marR="7144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43.5</a:t>
                      </a:r>
                    </a:p>
                  </a:txBody>
                  <a:tcPr marL="7144" marR="7144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50.7</a:t>
                      </a:r>
                    </a:p>
                  </a:txBody>
                  <a:tcPr marL="7144" marR="7144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64.2</a:t>
                      </a:r>
                    </a:p>
                  </a:txBody>
                  <a:tcPr marL="7144" marR="7144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60.7</a:t>
                      </a:r>
                    </a:p>
                  </a:txBody>
                  <a:tcPr marL="7144" marR="7144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58.7</a:t>
                      </a:r>
                    </a:p>
                  </a:txBody>
                  <a:tcPr marL="7144" marR="7144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07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Age  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18 - 24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19.9</a:t>
                      </a:r>
                    </a:p>
                  </a:txBody>
                  <a:tcPr marL="7144" marR="7144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7144" marR="7144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7.3</a:t>
                      </a:r>
                    </a:p>
                  </a:txBody>
                  <a:tcPr marL="7144" marR="7144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</a:t>
                      </a:r>
                    </a:p>
                  </a:txBody>
                  <a:tcPr marL="7144" marR="7144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4.6</a:t>
                      </a:r>
                    </a:p>
                  </a:txBody>
                  <a:tcPr marL="7144" marR="7144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</a:t>
                      </a:r>
                    </a:p>
                  </a:txBody>
                  <a:tcPr marL="7144" marR="7144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0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25 - 34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25.7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24.3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20.3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8.4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8.2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8.8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0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35 - 44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28.8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16.5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9.9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6.8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13.4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20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45 - 59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19.9</a:t>
                      </a:r>
                    </a:p>
                  </a:txBody>
                  <a:tcPr marL="7144" marR="7144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32.1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32.4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35.1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7144" marR="7144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20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60 and more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anchorCtr="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5.8</a:t>
                      </a:r>
                    </a:p>
                  </a:txBody>
                  <a:tcPr marL="7144" marR="7144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18.6</a:t>
                      </a:r>
                    </a:p>
                  </a:txBody>
                  <a:tcPr marL="7144" marR="7144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23.8</a:t>
                      </a:r>
                    </a:p>
                  </a:txBody>
                  <a:tcPr marL="7144" marR="7144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7144" marR="7144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45.3</a:t>
                      </a:r>
                    </a:p>
                  </a:txBody>
                  <a:tcPr marL="7144" marR="7144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7144" marR="7144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207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Education 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Primary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17.3</a:t>
                      </a:r>
                    </a:p>
                  </a:txBody>
                  <a:tcPr marL="7144" marR="7144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12.5</a:t>
                      </a:r>
                    </a:p>
                  </a:txBody>
                  <a:tcPr marL="7144" marR="7144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18.6</a:t>
                      </a:r>
                    </a:p>
                  </a:txBody>
                  <a:tcPr marL="7144" marR="7144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16.1</a:t>
                      </a:r>
                    </a:p>
                  </a:txBody>
                  <a:tcPr marL="7144" marR="7144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17.3</a:t>
                      </a:r>
                    </a:p>
                  </a:txBody>
                  <a:tcPr marL="7144" marR="7144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16.6</a:t>
                      </a:r>
                    </a:p>
                  </a:txBody>
                  <a:tcPr marL="7144" marR="7144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687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Lower secondary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39.1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35.3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35.4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31.1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30.6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249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Higher secondary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33.8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43.1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36.1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37.2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41.4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41.6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520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University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anchorCtr="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9.8</a:t>
                      </a:r>
                    </a:p>
                  </a:txBody>
                  <a:tcPr marL="7144" marR="7144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10.4</a:t>
                      </a:r>
                    </a:p>
                  </a:txBody>
                  <a:tcPr marL="7144" marR="7144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7144" marR="7144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11.2</a:t>
                      </a:r>
                    </a:p>
                  </a:txBody>
                  <a:tcPr marL="7144" marR="7144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10.1</a:t>
                      </a:r>
                    </a:p>
                  </a:txBody>
                  <a:tcPr marL="7144" marR="7144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11.2</a:t>
                      </a:r>
                    </a:p>
                  </a:txBody>
                  <a:tcPr marL="7144" marR="7144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5207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Left-Right 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Left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31.1</a:t>
                      </a:r>
                    </a:p>
                  </a:txBody>
                  <a:tcPr marL="7144" marR="7144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42.9</a:t>
                      </a:r>
                    </a:p>
                  </a:txBody>
                  <a:tcPr marL="7144" marR="7144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46.6</a:t>
                      </a:r>
                    </a:p>
                  </a:txBody>
                  <a:tcPr marL="7144" marR="7144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62.5</a:t>
                      </a:r>
                    </a:p>
                  </a:txBody>
                  <a:tcPr marL="7144" marR="7144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64.6</a:t>
                      </a:r>
                    </a:p>
                  </a:txBody>
                  <a:tcPr marL="7144" marR="7144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58.4</a:t>
                      </a:r>
                    </a:p>
                  </a:txBody>
                  <a:tcPr marL="7144" marR="7144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520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Centre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54.4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47.9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44.2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32.6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30.5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30.7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520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Right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anchorCtr="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14.4</a:t>
                      </a:r>
                    </a:p>
                  </a:txBody>
                  <a:tcPr marL="7144" marR="7144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9.3</a:t>
                      </a:r>
                    </a:p>
                  </a:txBody>
                  <a:tcPr marL="7144" marR="7144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9.2</a:t>
                      </a:r>
                    </a:p>
                  </a:txBody>
                  <a:tcPr marL="7144" marR="7144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4.9</a:t>
                      </a:r>
                    </a:p>
                  </a:txBody>
                  <a:tcPr marL="7144" marR="7144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4.9</a:t>
                      </a:r>
                    </a:p>
                  </a:txBody>
                  <a:tcPr marL="7144" marR="7144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10.9</a:t>
                      </a:r>
                    </a:p>
                  </a:txBody>
                  <a:tcPr marL="7144" marR="7144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35207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Income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Low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34.5</a:t>
                      </a:r>
                    </a:p>
                  </a:txBody>
                  <a:tcPr marL="7144" marR="7144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31.6</a:t>
                      </a:r>
                    </a:p>
                  </a:txBody>
                  <a:tcPr marL="7144" marR="7144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17.8</a:t>
                      </a:r>
                    </a:p>
                  </a:txBody>
                  <a:tcPr marL="7144" marR="7144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144" marR="7144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19.9</a:t>
                      </a:r>
                    </a:p>
                  </a:txBody>
                  <a:tcPr marL="7144" marR="7144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35.6</a:t>
                      </a:r>
                    </a:p>
                  </a:txBody>
                  <a:tcPr marL="7144" marR="7144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3520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Middle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59.5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59.2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61.7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47.1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7144" marR="7144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3520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High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 anchorCtr="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5.9</a:t>
                      </a:r>
                    </a:p>
                  </a:txBody>
                  <a:tcPr marL="7144" marR="7144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9.2</a:t>
                      </a:r>
                    </a:p>
                  </a:txBody>
                  <a:tcPr marL="7144" marR="7144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20.4</a:t>
                      </a:r>
                    </a:p>
                  </a:txBody>
                  <a:tcPr marL="7144" marR="7144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44" marR="7144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7144" marR="7144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14.4</a:t>
                      </a:r>
                    </a:p>
                  </a:txBody>
                  <a:tcPr marL="7144" marR="7144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96996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8572D8-CDF3-40C1-9FBA-50EC00C58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2006 Election – The New Leader</a:t>
            </a:r>
            <a:endParaRPr lang="en-GB" dirty="0"/>
          </a:p>
        </p:txBody>
      </p:sp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id="{D5B143D5-E4AB-4628-9847-9CAB865ED1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6710011"/>
              </p:ext>
            </p:extLst>
          </p:nvPr>
        </p:nvGraphicFramePr>
        <p:xfrm>
          <a:off x="838200" y="1825625"/>
          <a:ext cx="10515600" cy="4765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653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Party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Votes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in %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Seats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53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Smer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29,1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53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SDK</a:t>
                      </a:r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Ú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18,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530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SNS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11,7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530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SMK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11,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6530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HZDS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8,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6530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KDH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8,3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6530"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ANO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6530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Others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12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,0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6530"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150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77811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158C36-BC71-4731-9C03-069DFF9D7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Government 2006-10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DA9EB81-644E-46A5-90EA-85F8666984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Prime Minister – Robert Fico</a:t>
            </a:r>
          </a:p>
          <a:p>
            <a:endParaRPr lang="en-US" dirty="0"/>
          </a:p>
          <a:p>
            <a:r>
              <a:rPr lang="en-US" dirty="0"/>
              <a:t>Return to ideological heterogeneity:</a:t>
            </a:r>
          </a:p>
          <a:p>
            <a:pPr lvl="1"/>
            <a:r>
              <a:rPr lang="en-US" dirty="0" err="1"/>
              <a:t>Smer</a:t>
            </a:r>
            <a:r>
              <a:rPr lang="en-US" dirty="0"/>
              <a:t> - social democrats</a:t>
            </a:r>
          </a:p>
          <a:p>
            <a:pPr lvl="1"/>
            <a:r>
              <a:rPr lang="en-US" dirty="0"/>
              <a:t>SNS - radical right</a:t>
            </a:r>
          </a:p>
          <a:p>
            <a:pPr lvl="1"/>
            <a:r>
              <a:rPr lang="en-US" dirty="0"/>
              <a:t>HZDS – vague</a:t>
            </a:r>
          </a:p>
          <a:p>
            <a:pPr lvl="1"/>
            <a:endParaRPr lang="en-US" dirty="0"/>
          </a:p>
          <a:p>
            <a:r>
              <a:rPr lang="en-US" dirty="0"/>
              <a:t>Analogies with </a:t>
            </a:r>
            <a:r>
              <a:rPr lang="en-US" dirty="0" err="1"/>
              <a:t>Mečiar’s</a:t>
            </a:r>
            <a:r>
              <a:rPr lang="en-US" dirty="0"/>
              <a:t> government 1994-98:</a:t>
            </a:r>
          </a:p>
          <a:p>
            <a:pPr lvl="1"/>
            <a:r>
              <a:rPr lang="en-US" dirty="0"/>
              <a:t>Total dominance of the strongest party</a:t>
            </a:r>
          </a:p>
          <a:p>
            <a:pPr lvl="1"/>
            <a:r>
              <a:rPr lang="en-US" dirty="0"/>
              <a:t>Numerous scandals, problematic style of politics</a:t>
            </a:r>
          </a:p>
          <a:p>
            <a:pPr lvl="1"/>
            <a:r>
              <a:rPr lang="en-US" dirty="0"/>
              <a:t>Prime Minister as a dividing line in the party system</a:t>
            </a:r>
          </a:p>
          <a:p>
            <a:endParaRPr lang="en-GB" dirty="0"/>
          </a:p>
        </p:txBody>
      </p:sp>
      <p:pic>
        <p:nvPicPr>
          <p:cNvPr id="4" name="Picture 2" descr="http://img.cas.sk/img/16/article/629695/fico/robert.jpg">
            <a:extLst>
              <a:ext uri="{FF2B5EF4-FFF2-40B4-BE49-F238E27FC236}">
                <a16:creationId xmlns:a16="http://schemas.microsoft.com/office/drawing/2014/main" id="{A49EADD5-EE42-4A94-B571-710CE8885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848" y="365125"/>
            <a:ext cx="3780952" cy="222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312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F241B6-1C36-4CC9-99A9-5D2345D80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4400" dirty="0"/>
              <a:t>The fate of </a:t>
            </a:r>
            <a:r>
              <a:rPr lang="sk-SK" sz="4400" dirty="0"/>
              <a:t>Mečiar</a:t>
            </a:r>
            <a:endParaRPr lang="en-GB" dirty="0"/>
          </a:p>
        </p:txBody>
      </p:sp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id="{29750C17-36AF-44D6-B37C-6E4E638FD8D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http://hnonline.sk/sites/default/files/attachments/images/490/31763490-meciar_s.jpg">
            <a:extLst>
              <a:ext uri="{FF2B5EF4-FFF2-40B4-BE49-F238E27FC236}">
                <a16:creationId xmlns:a16="http://schemas.microsoft.com/office/drawing/2014/main" id="{A55C16A5-4C4B-4E55-994D-F4ABFB528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160" y="893973"/>
            <a:ext cx="2101416" cy="140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i.sme.sk/cdata/5/63/6354885/luxc-r416.jpg">
            <a:extLst>
              <a:ext uri="{FF2B5EF4-FFF2-40B4-BE49-F238E27FC236}">
                <a16:creationId xmlns:a16="http://schemas.microsoft.com/office/drawing/2014/main" id="{76525A96-42D6-4427-AB17-746C750B5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501" y="3726085"/>
            <a:ext cx="2014731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img.ct24.cz/cache/616x411/article/38/3791/379082.jpg?1343141200">
            <a:extLst>
              <a:ext uri="{FF2B5EF4-FFF2-40B4-BE49-F238E27FC236}">
                <a16:creationId xmlns:a16="http://schemas.microsoft.com/office/drawing/2014/main" id="{FE2B43D5-F92F-49F5-8203-A7FE1C573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119" y="3680480"/>
            <a:ext cx="2300936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1397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3EDC12-360A-4C6A-8E0A-04D17745C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Changes in the Centre-Right after 2006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D54C0CF-69A7-418D-A5EA-29F4F2810F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Most-</a:t>
            </a:r>
            <a:r>
              <a:rPr lang="en-US" b="1" dirty="0" err="1"/>
              <a:t>Híd</a:t>
            </a:r>
            <a:r>
              <a:rPr lang="en-US" b="1" dirty="0"/>
              <a:t> (The Bridge):</a:t>
            </a:r>
          </a:p>
          <a:p>
            <a:pPr lvl="1"/>
            <a:r>
              <a:rPr lang="en-US" dirty="0"/>
              <a:t>Created by former leader of SMK Béla </a:t>
            </a:r>
            <a:r>
              <a:rPr lang="en-US" dirty="0" err="1"/>
              <a:t>Bugár</a:t>
            </a:r>
            <a:endParaRPr lang="en-US" dirty="0"/>
          </a:p>
          <a:p>
            <a:pPr lvl="1"/>
            <a:r>
              <a:rPr lang="en-US" dirty="0"/>
              <a:t>Project of Hungarian and Slovak cooperation</a:t>
            </a:r>
          </a:p>
          <a:p>
            <a:pPr lvl="1"/>
            <a:r>
              <a:rPr lang="en-US" dirty="0"/>
              <a:t>Replaced the position of SMK</a:t>
            </a:r>
          </a:p>
          <a:p>
            <a:endParaRPr lang="en-US" dirty="0"/>
          </a:p>
          <a:p>
            <a:r>
              <a:rPr lang="en-US" b="1" dirty="0"/>
              <a:t>Freedom and Solidarity (</a:t>
            </a:r>
            <a:r>
              <a:rPr lang="en-US" b="1" dirty="0" err="1"/>
              <a:t>SaS</a:t>
            </a:r>
            <a:r>
              <a:rPr lang="en-US" b="1" dirty="0"/>
              <a:t>):</a:t>
            </a:r>
          </a:p>
          <a:p>
            <a:pPr lvl="1"/>
            <a:r>
              <a:rPr lang="en-US" dirty="0"/>
              <a:t>Created by entrepreneur Richard </a:t>
            </a:r>
            <a:r>
              <a:rPr lang="en-US" dirty="0" err="1"/>
              <a:t>Sulík</a:t>
            </a:r>
            <a:endParaRPr lang="en-US" dirty="0"/>
          </a:p>
          <a:p>
            <a:pPr lvl="1"/>
            <a:r>
              <a:rPr lang="en-US" dirty="0"/>
              <a:t>Liberal, libertarian and post-materialistic</a:t>
            </a:r>
          </a:p>
          <a:p>
            <a:endParaRPr lang="en-US" dirty="0"/>
          </a:p>
          <a:p>
            <a:r>
              <a:rPr lang="en-US" dirty="0"/>
              <a:t>Together with SDKU and KDH these parties declared not to cooperate with SMER after elections 2010 </a:t>
            </a:r>
            <a:r>
              <a:rPr lang="sk-SK" dirty="0">
                <a:sym typeface="Wingdings" panose="05000000000000000000" pitchFamily="2" charset="2"/>
              </a:rPr>
              <a:t></a:t>
            </a:r>
            <a:r>
              <a:rPr lang="en-US" dirty="0"/>
              <a:t> sign of polarization</a:t>
            </a:r>
          </a:p>
          <a:p>
            <a:endParaRPr lang="en-GB" dirty="0"/>
          </a:p>
        </p:txBody>
      </p:sp>
      <p:pic>
        <p:nvPicPr>
          <p:cNvPr id="4" name="Picture 2" descr="http://www.pozorblog.com/wp-content/uploads/2009/06/hid-most.png">
            <a:extLst>
              <a:ext uri="{FF2B5EF4-FFF2-40B4-BE49-F238E27FC236}">
                <a16:creationId xmlns:a16="http://schemas.microsoft.com/office/drawing/2014/main" id="{1466455C-2614-49F7-82EA-4E3452AB2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884" y="1868582"/>
            <a:ext cx="2857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ipravda.sk/res/2010/04/12/thumbs/122312-sloboda-a-solidarita-logo-superHP.jpg">
            <a:extLst>
              <a:ext uri="{FF2B5EF4-FFF2-40B4-BE49-F238E27FC236}">
                <a16:creationId xmlns:a16="http://schemas.microsoft.com/office/drawing/2014/main" id="{4626734A-07CE-4D85-9CF5-0F91D3EDC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350" y="3245210"/>
            <a:ext cx="20205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8042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5FD162-2461-4A53-AE66-A7A383563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For future generations!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90155B71-E372-41E4-BD30-EE4EEBD0A49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307" y="2006081"/>
            <a:ext cx="8585623" cy="4121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04833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B2C13E-CEC5-4E00-8171-9A40A0FEE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The </a:t>
            </a:r>
            <a:r>
              <a:rPr lang="sk-SK" sz="4400" dirty="0"/>
              <a:t>„</a:t>
            </a:r>
            <a:r>
              <a:rPr lang="en-US" sz="4400" dirty="0"/>
              <a:t>map</a:t>
            </a:r>
            <a:r>
              <a:rPr lang="sk-SK" sz="4400" dirty="0"/>
              <a:t>“</a:t>
            </a:r>
            <a:r>
              <a:rPr lang="en-US" sz="4400" dirty="0"/>
              <a:t> of the party system in </a:t>
            </a:r>
            <a:r>
              <a:rPr lang="sk-SK" sz="4400" dirty="0"/>
              <a:t>2010</a:t>
            </a:r>
            <a:endParaRPr lang="en-GB" dirty="0"/>
          </a:p>
        </p:txBody>
      </p:sp>
      <p:pic>
        <p:nvPicPr>
          <p:cNvPr id="4" name="Picture 4" descr="http://upload.wikimedia.org/wikipedia/de/thumb/5/50/SMER_%E2%80%93_socialna_demokracia_Logo.svg/539px-SMER_%E2%80%93_socialna_demokracia_Logo.svg.png">
            <a:extLst>
              <a:ext uri="{FF2B5EF4-FFF2-40B4-BE49-F238E27FC236}">
                <a16:creationId xmlns:a16="http://schemas.microsoft.com/office/drawing/2014/main" id="{298222AB-31FB-4181-953A-ABA15960E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62" y="1556792"/>
            <a:ext cx="2010999" cy="144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politika.sk/wp-content/uploads/2012/01/hzds_logo1.jpg">
            <a:extLst>
              <a:ext uri="{FF2B5EF4-FFF2-40B4-BE49-F238E27FC236}">
                <a16:creationId xmlns:a16="http://schemas.microsoft.com/office/drawing/2014/main" id="{7D4FAA37-BFC5-47CD-9790-606686D30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701" y="3596143"/>
            <a:ext cx="1219502" cy="118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novespravy.sk/public/media/logo_sns.gif">
            <a:extLst>
              <a:ext uri="{FF2B5EF4-FFF2-40B4-BE49-F238E27FC236}">
                <a16:creationId xmlns:a16="http://schemas.microsoft.com/office/drawing/2014/main" id="{09FE5CCA-884F-4F9C-990B-A5450F1A7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226" y="5484763"/>
            <a:ext cx="140797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ipravda.sk/res/2010/04/12/thumbs/122312-sloboda-a-solidarita-logo-superHP.jpg">
            <a:extLst>
              <a:ext uri="{FF2B5EF4-FFF2-40B4-BE49-F238E27FC236}">
                <a16:creationId xmlns:a16="http://schemas.microsoft.com/office/drawing/2014/main" id="{892E7800-028C-4C1B-A33F-A8376CBF4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730" y="1916832"/>
            <a:ext cx="20205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sdku-ds.sk/data/Download/SDKU-DS_logo.jpg">
            <a:extLst>
              <a:ext uri="{FF2B5EF4-FFF2-40B4-BE49-F238E27FC236}">
                <a16:creationId xmlns:a16="http://schemas.microsoft.com/office/drawing/2014/main" id="{390FAFD2-8CFF-4AF2-817A-3BA3D92E2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3280" y="1482894"/>
            <a:ext cx="1105442" cy="124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demagog.sk/data/diskusia/s/136136588257.jpg">
            <a:extLst>
              <a:ext uri="{FF2B5EF4-FFF2-40B4-BE49-F238E27FC236}">
                <a16:creationId xmlns:a16="http://schemas.microsoft.com/office/drawing/2014/main" id="{A23629EA-E868-4C00-8225-57BB76FA0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323" y="5293012"/>
            <a:ext cx="2441353" cy="93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pozorblog.com/wp-content/uploads/2009/06/hid-most.png">
            <a:extLst>
              <a:ext uri="{FF2B5EF4-FFF2-40B4-BE49-F238E27FC236}">
                <a16:creationId xmlns:a16="http://schemas.microsoft.com/office/drawing/2014/main" id="{A067C086-A550-47F7-A026-5D616180D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64" y="3782640"/>
            <a:ext cx="2857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47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479A6A-F5B4-4508-A607-A4D71EEB8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2010 Election – HZDS is Out</a:t>
            </a:r>
            <a:endParaRPr lang="en-GB" dirty="0"/>
          </a:p>
        </p:txBody>
      </p:sp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id="{3A5395E4-8532-4D7B-92A3-5A1ED1AF85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6365926"/>
              </p:ext>
            </p:extLst>
          </p:nvPr>
        </p:nvGraphicFramePr>
        <p:xfrm>
          <a:off x="838199" y="1825625"/>
          <a:ext cx="10515600" cy="4667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6725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Party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Votes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in %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Seats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Smer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34,8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62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SDK</a:t>
                      </a:r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Ú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15,4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SaS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12,1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KDH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Most-H</a:t>
                      </a:r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í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8,1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SNS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5,1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HZDS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4,3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Others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11,6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150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93274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481738-6094-4923-BAC9-6A5FC7133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Government 2010-2012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7C10DCF-E033-4A93-95DC-B05C11EB2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Prime Minister – Iveta </a:t>
            </a:r>
            <a:r>
              <a:rPr lang="en-US" dirty="0" err="1"/>
              <a:t>Radičová</a:t>
            </a:r>
            <a:endParaRPr lang="en-US" dirty="0"/>
          </a:p>
          <a:p>
            <a:r>
              <a:rPr lang="en-US" dirty="0"/>
              <a:t>Members – SDKU, </a:t>
            </a:r>
            <a:r>
              <a:rPr lang="en-US" dirty="0" err="1"/>
              <a:t>SaS</a:t>
            </a:r>
            <a:r>
              <a:rPr lang="en-US" dirty="0"/>
              <a:t>, Most-Hid, KDH</a:t>
            </a:r>
          </a:p>
          <a:p>
            <a:endParaRPr lang="en-US" dirty="0"/>
          </a:p>
          <a:p>
            <a:r>
              <a:rPr lang="en-US" dirty="0"/>
              <a:t>2011 – the EFSF vote:</a:t>
            </a:r>
          </a:p>
          <a:p>
            <a:pPr lvl="1"/>
            <a:r>
              <a:rPr lang="en-US" dirty="0" err="1"/>
              <a:t>SaS</a:t>
            </a:r>
            <a:r>
              <a:rPr lang="en-US" dirty="0"/>
              <a:t> refusal to vote for the rescue mechanism</a:t>
            </a:r>
          </a:p>
          <a:p>
            <a:pPr lvl="1"/>
            <a:r>
              <a:rPr lang="en-US" dirty="0"/>
              <a:t>EFSF vote joined with the vote of confidence </a:t>
            </a:r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en-US" dirty="0"/>
              <a:t> end of the government</a:t>
            </a:r>
          </a:p>
          <a:p>
            <a:endParaRPr lang="en-US" dirty="0"/>
          </a:p>
          <a:p>
            <a:r>
              <a:rPr lang="sk-SK" dirty="0">
                <a:sym typeface="Wingdings" panose="05000000000000000000" pitchFamily="2" charset="2"/>
              </a:rPr>
              <a:t></a:t>
            </a:r>
            <a:r>
              <a:rPr lang="en-US" dirty="0"/>
              <a:t> Collapse of the right </a:t>
            </a:r>
          </a:p>
          <a:p>
            <a:endParaRPr lang="en-GB" dirty="0"/>
          </a:p>
        </p:txBody>
      </p:sp>
      <p:pic>
        <p:nvPicPr>
          <p:cNvPr id="5" name="Picture 2" descr="http://www2.pictures.zimbio.com/gi/Iveta+Radicova+New+Slovak+Prime+Minister+Visits+s4Sob6mp22Fl.jpg">
            <a:extLst>
              <a:ext uri="{FF2B5EF4-FFF2-40B4-BE49-F238E27FC236}">
                <a16:creationId xmlns:a16="http://schemas.microsoft.com/office/drawing/2014/main" id="{6675A676-45B5-4DBC-A98D-9F39D7373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271" y="515918"/>
            <a:ext cx="3486529" cy="228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3154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1B5866-C6C3-4117-896A-CAEB7DC24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Before 2012 Elections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9522369-A880-474C-803B-A82FC3C0BC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Frustration of </a:t>
            </a:r>
            <a:r>
              <a:rPr lang="en-US" dirty="0" err="1"/>
              <a:t>centre</a:t>
            </a:r>
            <a:r>
              <a:rPr lang="en-US" dirty="0"/>
              <a:t>-right voters</a:t>
            </a:r>
          </a:p>
          <a:p>
            <a:endParaRPr lang="en-US" dirty="0"/>
          </a:p>
          <a:p>
            <a:r>
              <a:rPr lang="en-US" dirty="0"/>
              <a:t>The Gorilla case:</a:t>
            </a:r>
          </a:p>
          <a:p>
            <a:pPr lvl="1"/>
            <a:r>
              <a:rPr lang="en-US" dirty="0"/>
              <a:t>Revealed strong corrupt ties between politics and financial groups</a:t>
            </a:r>
          </a:p>
          <a:p>
            <a:pPr lvl="1"/>
            <a:r>
              <a:rPr lang="en-US" dirty="0"/>
              <a:t>Biggest negative impact on SDK</a:t>
            </a:r>
            <a:r>
              <a:rPr lang="sk-SK" dirty="0"/>
              <a:t>U</a:t>
            </a:r>
            <a:endParaRPr lang="en-US" dirty="0"/>
          </a:p>
          <a:p>
            <a:endParaRPr lang="en-US" dirty="0"/>
          </a:p>
          <a:p>
            <a:r>
              <a:rPr lang="en-US" dirty="0"/>
              <a:t>Ordinary People and Independent Personalities (O</a:t>
            </a:r>
            <a:r>
              <a:rPr lang="sk-SK" dirty="0"/>
              <a:t>L</a:t>
            </a:r>
            <a:r>
              <a:rPr lang="en-US" dirty="0" err="1"/>
              <a:t>aNO</a:t>
            </a:r>
            <a:r>
              <a:rPr lang="en-US" dirty="0"/>
              <a:t>):</a:t>
            </a:r>
          </a:p>
          <a:p>
            <a:pPr lvl="1"/>
            <a:r>
              <a:rPr lang="en-US" dirty="0"/>
              <a:t>Populist „party“</a:t>
            </a:r>
            <a:r>
              <a:rPr lang="sk-SK" dirty="0"/>
              <a:t>,</a:t>
            </a:r>
            <a:r>
              <a:rPr lang="en-GB" dirty="0"/>
              <a:t> four members only</a:t>
            </a:r>
            <a:endParaRPr lang="en-US" dirty="0"/>
          </a:p>
          <a:p>
            <a:pPr lvl="1"/>
            <a:r>
              <a:rPr lang="en-US" dirty="0"/>
              <a:t>Forum for independent candidates</a:t>
            </a:r>
          </a:p>
          <a:p>
            <a:pPr lvl="1"/>
            <a:r>
              <a:rPr lang="en-US" dirty="0"/>
              <a:t>Vast criticism of existing parties and corruption</a:t>
            </a:r>
          </a:p>
          <a:p>
            <a:endParaRPr lang="en-GB" dirty="0"/>
          </a:p>
        </p:txBody>
      </p:sp>
      <p:pic>
        <p:nvPicPr>
          <p:cNvPr id="4" name="Picture 4" descr="http://blog.foreignpolicy.com/files/images/baby-gorilla.jpg">
            <a:extLst>
              <a:ext uri="{FF2B5EF4-FFF2-40B4-BE49-F238E27FC236}">
                <a16:creationId xmlns:a16="http://schemas.microsoft.com/office/drawing/2014/main" id="{F5BEEE5A-7C31-4B3F-87B2-D7E77175A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546" y="885794"/>
            <a:ext cx="2860353" cy="187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obycajniludia.sk/data/files/34_olano_logo-jpg.jpg">
            <a:extLst>
              <a:ext uri="{FF2B5EF4-FFF2-40B4-BE49-F238E27FC236}">
                <a16:creationId xmlns:a16="http://schemas.microsoft.com/office/drawing/2014/main" id="{7187ACED-815F-4655-8C98-72828BB7F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820" y="4272003"/>
            <a:ext cx="2127079" cy="2127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0010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A69A14-00DB-4D9A-BAF9-A2DCF6973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2012 Election – A one man show</a:t>
            </a:r>
            <a:endParaRPr lang="en-GB" dirty="0"/>
          </a:p>
        </p:txBody>
      </p:sp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id="{52F6361C-37F6-4140-A2C0-E89777867E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5184474"/>
              </p:ext>
            </p:extLst>
          </p:nvPr>
        </p:nvGraphicFramePr>
        <p:xfrm>
          <a:off x="838199" y="1825625"/>
          <a:ext cx="10515600" cy="47795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Party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Votes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in %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Seats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Smer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44,4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83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KDH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8,8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 err="1">
                          <a:solidFill>
                            <a:schemeClr val="tx1"/>
                          </a:solidFill>
                        </a:rPr>
                        <a:t>OLaNO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8,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Most-Híd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dirty="0"/>
                        <a:t>6,</a:t>
                      </a:r>
                      <a:r>
                        <a:rPr lang="en-GB" sz="2400" dirty="0"/>
                        <a:t>9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SDKU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6,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1 </a:t>
                      </a:r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(- 9,3)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dirty="0"/>
                        <a:t>11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SaS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5,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9 </a:t>
                      </a:r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(- 6,2)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Others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19,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150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39150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7552F3-8097-422C-BCAD-5C2D70167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Government 2012-16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09126CA-E8F3-4D06-8928-9E3E257D40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one party government</a:t>
            </a:r>
          </a:p>
          <a:p>
            <a:endParaRPr lang="en-US" dirty="0"/>
          </a:p>
          <a:p>
            <a:r>
              <a:rPr lang="en-US" dirty="0"/>
              <a:t>Prime </a:t>
            </a:r>
            <a:r>
              <a:rPr lang="sk-SK" dirty="0"/>
              <a:t>M</a:t>
            </a:r>
            <a:r>
              <a:rPr lang="en-US" dirty="0" err="1"/>
              <a:t>inister</a:t>
            </a:r>
            <a:r>
              <a:rPr lang="en-US" dirty="0"/>
              <a:t> – Robert Fico</a:t>
            </a:r>
            <a:endParaRPr lang="sk-SK" dirty="0"/>
          </a:p>
          <a:p>
            <a:endParaRPr lang="sk-SK" dirty="0"/>
          </a:p>
          <a:p>
            <a:r>
              <a:rPr lang="en-US" dirty="0"/>
              <a:t>No coalition partners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sk-SK" dirty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full responsibility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Social democracy with far right appeals</a:t>
            </a:r>
            <a:endParaRPr lang="sk-SK" dirty="0"/>
          </a:p>
          <a:p>
            <a:endParaRPr lang="en-GB" dirty="0"/>
          </a:p>
        </p:txBody>
      </p:sp>
      <p:pic>
        <p:nvPicPr>
          <p:cNvPr id="4" name="Picture 2" descr="http://img.cas.sk/img/16/article/629695/fico/robert.jpg">
            <a:extLst>
              <a:ext uri="{FF2B5EF4-FFF2-40B4-BE49-F238E27FC236}">
                <a16:creationId xmlns:a16="http://schemas.microsoft.com/office/drawing/2014/main" id="{1180E41A-EF89-4BB8-9559-A73DF42E1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848" y="365125"/>
            <a:ext cx="3780952" cy="222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5859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ýsledek obrázku pro chranime slovensko">
            <a:extLst>
              <a:ext uri="{FF2B5EF4-FFF2-40B4-BE49-F238E27FC236}">
                <a16:creationId xmlns:a16="http://schemas.microsoft.com/office/drawing/2014/main" id="{C7DB264B-0D53-412C-A045-DC83BD3508F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491" y="669925"/>
            <a:ext cx="8405018" cy="550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4278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786CAD-0996-4042-91B4-793DB8526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2016 Election – Earthquake</a:t>
            </a:r>
          </a:p>
        </p:txBody>
      </p:sp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id="{96B74593-E6DD-4FD1-9691-4172F16023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3291523"/>
              </p:ext>
            </p:extLst>
          </p:nvPr>
        </p:nvGraphicFramePr>
        <p:xfrm>
          <a:off x="838199" y="1825625"/>
          <a:ext cx="105156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602749427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0275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Party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Votes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in %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noProof="0" dirty="0">
                          <a:solidFill>
                            <a:schemeClr val="tx1"/>
                          </a:solidFill>
                        </a:rPr>
                        <a:t>Votes</a:t>
                      </a:r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 vs. 2012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Seats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275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Smer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28,3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- 16,1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275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SaS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12,1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+ 6,2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275">
                <a:tc>
                  <a:txBody>
                    <a:bodyPr/>
                    <a:lstStyle/>
                    <a:p>
                      <a:pPr algn="ctr"/>
                      <a:r>
                        <a:rPr lang="en-GB" sz="2400" b="0" noProof="0" dirty="0" err="1">
                          <a:solidFill>
                            <a:schemeClr val="tx1"/>
                          </a:solidFill>
                        </a:rPr>
                        <a:t>OLaNO</a:t>
                      </a:r>
                      <a:endParaRPr lang="en-GB" sz="2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11,0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+ 2,5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2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SNS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dirty="0"/>
                        <a:t>+ 4,1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0275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LSNS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8,0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+ 6,5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0275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We are Family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6,6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0275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Most-Hid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6,5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- 0,4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0275"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SIET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5,6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0275"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150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1241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EBFC4E-FAC0-4B86-B6AE-1CE1ED02D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1998 Election</a:t>
            </a:r>
          </a:p>
        </p:txBody>
      </p:sp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id="{B0869C53-6F4B-4F18-952D-4343D245CC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8125462"/>
              </p:ext>
            </p:extLst>
          </p:nvPr>
        </p:nvGraphicFramePr>
        <p:xfrm>
          <a:off x="838199" y="1726042"/>
          <a:ext cx="10515600" cy="4920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471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Party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Votes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in %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Seats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71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HZDS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27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,0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43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71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SDK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26,3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71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SD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14,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471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SMK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9,1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4719"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SNS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9,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471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SOP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8,0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4719"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ZRS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471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 err="1">
                          <a:solidFill>
                            <a:schemeClr val="tx1"/>
                          </a:solidFill>
                        </a:rPr>
                        <a:t>Others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5,8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4719"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150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52990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5EAEB1-9E06-4395-9218-964B50EF2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2016 Election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693D060-EA97-488B-A5C7-6C6144C0C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Huge decline of SMER</a:t>
            </a:r>
          </a:p>
          <a:p>
            <a:endParaRPr lang="en-US" dirty="0"/>
          </a:p>
          <a:p>
            <a:r>
              <a:rPr lang="en-US" dirty="0"/>
              <a:t>Disappointment for #SIET</a:t>
            </a:r>
          </a:p>
          <a:p>
            <a:endParaRPr lang="en-US" dirty="0"/>
          </a:p>
          <a:p>
            <a:r>
              <a:rPr lang="en-US" dirty="0"/>
              <a:t>New protest parties in parliament:</a:t>
            </a:r>
          </a:p>
          <a:p>
            <a:pPr lvl="1"/>
            <a:r>
              <a:rPr lang="en-US" dirty="0"/>
              <a:t>We are Family – populist</a:t>
            </a:r>
          </a:p>
          <a:p>
            <a:pPr lvl="1"/>
            <a:r>
              <a:rPr lang="en-US" dirty="0"/>
              <a:t>LSNS – extreme right</a:t>
            </a:r>
          </a:p>
          <a:p>
            <a:endParaRPr lang="en-US" dirty="0"/>
          </a:p>
          <a:p>
            <a:r>
              <a:rPr lang="en-US" dirty="0"/>
              <a:t>New government – SMER, nationalist SNS and Hungarian Most</a:t>
            </a:r>
            <a:endParaRPr lang="sk-SK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06658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ýsledek obrázku pro boris kollar">
            <a:extLst>
              <a:ext uri="{FF2B5EF4-FFF2-40B4-BE49-F238E27FC236}">
                <a16:creationId xmlns:a16="http://schemas.microsoft.com/office/drawing/2014/main" id="{AD623F68-B61E-48AD-8DB2-8CCC3E5AE06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490" y="339347"/>
            <a:ext cx="7931020" cy="617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4417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488-b">
            <a:extLst>
              <a:ext uri="{FF2B5EF4-FFF2-40B4-BE49-F238E27FC236}">
                <a16:creationId xmlns:a16="http://schemas.microsoft.com/office/drawing/2014/main" id="{E3D3AACF-BD5C-4877-9E7B-4AF809BD6D6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178" y="494473"/>
            <a:ext cx="8825643" cy="5869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6666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FD2DA0-E636-4120-8284-197257635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Governments after 1998</a:t>
            </a:r>
            <a:endParaRPr lang="en-GB" dirty="0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1BF258A6-A784-400D-A31B-AD55A0C0F7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7466099"/>
              </p:ext>
            </p:extLst>
          </p:nvPr>
        </p:nvGraphicFramePr>
        <p:xfrm>
          <a:off x="838200" y="1825625"/>
          <a:ext cx="10515599" cy="4393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2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49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678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488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Years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Prime Minister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Consequences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88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1998 – 2002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err="1">
                          <a:solidFill>
                            <a:schemeClr val="tx1"/>
                          </a:solidFill>
                        </a:rPr>
                        <a:t>Dzurinda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 I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Collapse of the left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4458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2002 – 2006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err="1">
                          <a:solidFill>
                            <a:schemeClr val="tx1"/>
                          </a:solidFill>
                        </a:rPr>
                        <a:t>Dzurinda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 II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Restoration of the left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88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2006 – 2010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Fico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 I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New dividing line in party system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88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2010 – 2012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k-SK" sz="1800" b="0" dirty="0">
                          <a:solidFill>
                            <a:schemeClr val="tx1"/>
                          </a:solidFill>
                        </a:rPr>
                        <a:t>Radičová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Crisis of the right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88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2012 – 2016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Fico II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Political earthquake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88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2016 - 2020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Fico III / Pellegrini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See lecture on 2020 election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975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6BFD91-C58E-4E73-8B1F-09DEC2393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Governments after 1998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B4E24D57-060B-4FFF-A876-6D05528E56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2039341"/>
              </p:ext>
            </p:extLst>
          </p:nvPr>
        </p:nvGraphicFramePr>
        <p:xfrm>
          <a:off x="838199" y="1825625"/>
          <a:ext cx="10515599" cy="4393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2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906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237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488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Years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Prime Minister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Members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Ideology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88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1998 – 2002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err="1">
                          <a:solidFill>
                            <a:schemeClr val="tx1"/>
                          </a:solidFill>
                        </a:rPr>
                        <a:t>Dzurinda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 I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SDK, SDL, SMK, SOP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 (4)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From left to right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4458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2002 – 2006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err="1">
                          <a:solidFill>
                            <a:schemeClr val="tx1"/>
                          </a:solidFill>
                        </a:rPr>
                        <a:t>Dzurinda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 II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SDKU, SMK,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 KDH, ANO (4)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Right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88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2006 – 2010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Fico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 I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SMER, SNS,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 HZDS (3)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From left to right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88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2010 – 2012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800" b="0" dirty="0">
                          <a:solidFill>
                            <a:schemeClr val="tx1"/>
                          </a:solidFill>
                        </a:rPr>
                        <a:t>Radičová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SDKU, SaS, Most,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 KDH (4)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Right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88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2012 – 2016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Fico II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SMER (1)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Left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88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2016 - 2020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Fico III / Pellegrini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SMER, SNS, Most (3)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From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 left to right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3940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C1EFA6-8F02-4F73-929D-0619F503D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Government 1998 - 2002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5AB59B2-3820-48EB-881E-7A474BD8FC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Prime Minister – </a:t>
            </a:r>
            <a:r>
              <a:rPr lang="en-US" dirty="0" err="1"/>
              <a:t>Mikul</a:t>
            </a:r>
            <a:r>
              <a:rPr lang="sk-SK" dirty="0" err="1"/>
              <a:t>áš</a:t>
            </a:r>
            <a:r>
              <a:rPr lang="sk-SK" dirty="0"/>
              <a:t> Dzurinda</a:t>
            </a:r>
          </a:p>
          <a:p>
            <a:endParaRPr lang="en-US" dirty="0"/>
          </a:p>
          <a:p>
            <a:r>
              <a:rPr lang="en-US" dirty="0"/>
              <a:t>High number of members – 4 vs. 10</a:t>
            </a:r>
          </a:p>
          <a:p>
            <a:endParaRPr lang="en-US" dirty="0"/>
          </a:p>
          <a:p>
            <a:r>
              <a:rPr lang="en-US" dirty="0"/>
              <a:t>Main task – to restore the country after Me</a:t>
            </a:r>
            <a:r>
              <a:rPr lang="sk-SK" dirty="0"/>
              <a:t>čiar</a:t>
            </a:r>
            <a:r>
              <a:rPr lang="en-US" dirty="0"/>
              <a:t>’s era: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Return to liberal democratic regime</a:t>
            </a:r>
          </a:p>
          <a:p>
            <a:pPr lvl="1"/>
            <a:r>
              <a:rPr lang="en-US" dirty="0"/>
              <a:t>Retrieval of the Slovakia’s international image</a:t>
            </a:r>
          </a:p>
          <a:p>
            <a:pPr lvl="1"/>
            <a:r>
              <a:rPr lang="en-US" dirty="0"/>
              <a:t>Economic reforms, salvation of banks</a:t>
            </a:r>
          </a:p>
          <a:p>
            <a:endParaRPr lang="en-GB" dirty="0"/>
          </a:p>
        </p:txBody>
      </p:sp>
      <p:pic>
        <p:nvPicPr>
          <p:cNvPr id="4" name="Picture 2" descr="http://eaq.sk/files/imagecache/story_display/files/dz%20tri.jpg">
            <a:extLst>
              <a:ext uri="{FF2B5EF4-FFF2-40B4-BE49-F238E27FC236}">
                <a16:creationId xmlns:a16="http://schemas.microsoft.com/office/drawing/2014/main" id="{40377413-8EA4-4749-9896-71795EFF6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635" y="365125"/>
            <a:ext cx="2531165" cy="2299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166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1DAE43-5355-4868-8500-DEB506E45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Stability of Governmental Parties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5516EE5-D9DB-4471-BAA0-CE67C7CF1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Affected all parties except the Hungarians (SMK)</a:t>
            </a:r>
          </a:p>
          <a:p>
            <a:endParaRPr lang="en-US" dirty="0"/>
          </a:p>
          <a:p>
            <a:r>
              <a:rPr lang="en-US" dirty="0"/>
              <a:t>Centre-right alliance SDK:</a:t>
            </a:r>
          </a:p>
          <a:p>
            <a:pPr lvl="1"/>
            <a:r>
              <a:rPr lang="en-US" dirty="0"/>
              <a:t>2000 – </a:t>
            </a:r>
            <a:r>
              <a:rPr lang="en-US" dirty="0" err="1"/>
              <a:t>Dzurinda</a:t>
            </a:r>
            <a:r>
              <a:rPr lang="en-US" dirty="0"/>
              <a:t> establishes Slovak Democratic and Christian Union (</a:t>
            </a:r>
            <a:r>
              <a:rPr lang="sk-SK" b="1" dirty="0"/>
              <a:t>SDK</a:t>
            </a:r>
            <a:r>
              <a:rPr lang="en-US" b="1" dirty="0"/>
              <a:t>U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Only Christian Democrats (KDH) survived</a:t>
            </a:r>
          </a:p>
          <a:p>
            <a:endParaRPr lang="en-US" dirty="0"/>
          </a:p>
          <a:p>
            <a:r>
              <a:rPr lang="en-US" dirty="0"/>
              <a:t>Collapse of the left (SDL, SOP):</a:t>
            </a:r>
          </a:p>
          <a:p>
            <a:pPr lvl="1"/>
            <a:r>
              <a:rPr lang="en-US" dirty="0"/>
              <a:t>Negatively affected by the unpopular economic policy</a:t>
            </a:r>
          </a:p>
          <a:p>
            <a:pPr lvl="1"/>
            <a:r>
              <a:rPr lang="en-US" dirty="0"/>
              <a:t>SOP leader Schuster elected for president in 1999</a:t>
            </a:r>
          </a:p>
          <a:p>
            <a:pPr lvl="1"/>
            <a:r>
              <a:rPr lang="en-US" dirty="0"/>
              <a:t>SDL leading figure Fico left his party and establishes a new one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8134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A197A3-033B-4CEA-8790-4A0F997B4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Opposition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35FB7A0-22DF-4057-A647-222AAF505D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Maintained several changes</a:t>
            </a:r>
          </a:p>
          <a:p>
            <a:endParaRPr lang="en-US" dirty="0"/>
          </a:p>
          <a:p>
            <a:r>
              <a:rPr lang="en-US" dirty="0"/>
              <a:t>HZDS:</a:t>
            </a:r>
          </a:p>
          <a:p>
            <a:pPr lvl="1"/>
            <a:r>
              <a:rPr lang="en-US" dirty="0"/>
              <a:t>Hard adaptation on oppositional role</a:t>
            </a:r>
          </a:p>
          <a:p>
            <a:pPr lvl="1"/>
            <a:r>
              <a:rPr lang="en-US" dirty="0"/>
              <a:t>Non-constructive opposition work</a:t>
            </a:r>
          </a:p>
          <a:p>
            <a:pPr lvl="1"/>
            <a:r>
              <a:rPr lang="en-US" dirty="0"/>
              <a:t>Stabilization after return of Me</a:t>
            </a:r>
            <a:r>
              <a:rPr lang="sk-SK" dirty="0"/>
              <a:t>č</a:t>
            </a:r>
            <a:r>
              <a:rPr lang="en-US" dirty="0" err="1"/>
              <a:t>iar</a:t>
            </a:r>
            <a:r>
              <a:rPr lang="en-US" dirty="0"/>
              <a:t> to active politics</a:t>
            </a:r>
          </a:p>
          <a:p>
            <a:endParaRPr lang="en-US" dirty="0"/>
          </a:p>
          <a:p>
            <a:r>
              <a:rPr lang="en-US" dirty="0"/>
              <a:t>SNS:</a:t>
            </a:r>
          </a:p>
          <a:p>
            <a:pPr lvl="1"/>
            <a:r>
              <a:rPr lang="en-US" dirty="0"/>
              <a:t>Post-electoral destabilization</a:t>
            </a:r>
          </a:p>
          <a:p>
            <a:pPr lvl="1"/>
            <a:r>
              <a:rPr lang="en-US" dirty="0"/>
              <a:t>Division into 2 parties and interim marginalization</a:t>
            </a:r>
          </a:p>
          <a:p>
            <a:endParaRPr lang="en-GB" dirty="0"/>
          </a:p>
        </p:txBody>
      </p:sp>
      <p:pic>
        <p:nvPicPr>
          <p:cNvPr id="4" name="Picture 2" descr="http://ipolitika.sk/wp-content/uploads/2012/01/hzds_logo1.jpg">
            <a:extLst>
              <a:ext uri="{FF2B5EF4-FFF2-40B4-BE49-F238E27FC236}">
                <a16:creationId xmlns:a16="http://schemas.microsoft.com/office/drawing/2014/main" id="{F9919827-2F3E-41DC-A8CC-1CD480F2E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499" y="196652"/>
            <a:ext cx="1537601" cy="149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novespravy.sk/public/media/logo_sns.gif">
            <a:extLst>
              <a:ext uri="{FF2B5EF4-FFF2-40B4-BE49-F238E27FC236}">
                <a16:creationId xmlns:a16="http://schemas.microsoft.com/office/drawing/2014/main" id="{EF4C1752-F01A-4CEE-BFE0-CE9DC44A3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7161" y="196651"/>
            <a:ext cx="2086640" cy="149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351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3188E2-7598-4CE6-9D9C-81A412D9C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Opposition – New Parties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B639747-74A3-4EF2-9C79-5AC0B64268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Smer</a:t>
            </a:r>
            <a:r>
              <a:rPr lang="en-US" b="1" dirty="0"/>
              <a:t> (Direction), 1999:</a:t>
            </a:r>
          </a:p>
          <a:p>
            <a:pPr lvl="1"/>
            <a:r>
              <a:rPr lang="en-US" dirty="0"/>
              <a:t>Created by ex-SDL</a:t>
            </a:r>
            <a:r>
              <a:rPr lang="sk-SK" dirty="0"/>
              <a:t> </a:t>
            </a:r>
            <a:r>
              <a:rPr lang="en-US" dirty="0"/>
              <a:t>official Robert Fico</a:t>
            </a:r>
            <a:endParaRPr lang="sk-SK" dirty="0"/>
          </a:p>
          <a:p>
            <a:pPr lvl="1"/>
            <a:r>
              <a:rPr lang="en-US" dirty="0"/>
              <a:t>Refused the left-right division</a:t>
            </a:r>
          </a:p>
          <a:p>
            <a:pPr lvl="1"/>
            <a:r>
              <a:rPr lang="en-US" dirty="0"/>
              <a:t>Project of the third way</a:t>
            </a:r>
          </a:p>
          <a:p>
            <a:pPr lvl="1"/>
            <a:r>
              <a:rPr lang="en-US" dirty="0"/>
              <a:t>Strong populism, criticism of both eras – </a:t>
            </a:r>
            <a:r>
              <a:rPr lang="sk-SK" dirty="0"/>
              <a:t>Mečiar</a:t>
            </a:r>
            <a:r>
              <a:rPr lang="en-US" dirty="0"/>
              <a:t>’s and</a:t>
            </a:r>
            <a:r>
              <a:rPr lang="sk-SK" dirty="0"/>
              <a:t> Dzurinda</a:t>
            </a:r>
            <a:r>
              <a:rPr lang="en-US" dirty="0"/>
              <a:t>’s</a:t>
            </a:r>
          </a:p>
          <a:p>
            <a:endParaRPr lang="en-US" dirty="0"/>
          </a:p>
          <a:p>
            <a:r>
              <a:rPr lang="en-US" b="1" dirty="0"/>
              <a:t>Alliance of the New Citizen (ANO), 2001:</a:t>
            </a:r>
          </a:p>
          <a:p>
            <a:pPr lvl="1"/>
            <a:r>
              <a:rPr lang="en-US" dirty="0"/>
              <a:t>Created by media magnate </a:t>
            </a:r>
            <a:r>
              <a:rPr lang="en-US" dirty="0" err="1"/>
              <a:t>Pavol</a:t>
            </a:r>
            <a:r>
              <a:rPr lang="en-US" dirty="0"/>
              <a:t> </a:t>
            </a:r>
            <a:r>
              <a:rPr lang="en-US" dirty="0" err="1"/>
              <a:t>Rusko</a:t>
            </a:r>
            <a:endParaRPr lang="en-US" dirty="0"/>
          </a:p>
          <a:p>
            <a:pPr lvl="1"/>
            <a:r>
              <a:rPr lang="en-US" dirty="0"/>
              <a:t>The Slovak </a:t>
            </a:r>
            <a:r>
              <a:rPr lang="sk-SK" dirty="0"/>
              <a:t>„</a:t>
            </a:r>
            <a:r>
              <a:rPr lang="en-US" dirty="0"/>
              <a:t>Berlusconi</a:t>
            </a:r>
            <a:r>
              <a:rPr lang="sk-SK" dirty="0"/>
              <a:t>“</a:t>
            </a:r>
            <a:endParaRPr lang="cs-CZ" dirty="0"/>
          </a:p>
          <a:p>
            <a:pPr lvl="1"/>
            <a:r>
              <a:rPr lang="en-US" dirty="0"/>
              <a:t>Populism, </a:t>
            </a:r>
            <a:r>
              <a:rPr lang="en-US" dirty="0" err="1"/>
              <a:t>centre</a:t>
            </a:r>
            <a:r>
              <a:rPr lang="en-US" dirty="0"/>
              <a:t>-right liberal values</a:t>
            </a:r>
          </a:p>
          <a:p>
            <a:endParaRPr lang="en-GB" dirty="0"/>
          </a:p>
        </p:txBody>
      </p:sp>
      <p:pic>
        <p:nvPicPr>
          <p:cNvPr id="4" name="Picture 4" descr="http://upload.wikimedia.org/wikipedia/de/thumb/5/50/SMER_%E2%80%93_socialna_demokracia_Logo.svg/539px-SMER_%E2%80%93_socialna_demokracia_Logo.svg.png">
            <a:extLst>
              <a:ext uri="{FF2B5EF4-FFF2-40B4-BE49-F238E27FC236}">
                <a16:creationId xmlns:a16="http://schemas.microsoft.com/office/drawing/2014/main" id="{7E35CD4D-D145-4C91-BD89-F466738CA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884" y="1690688"/>
            <a:ext cx="2010999" cy="144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supernavigator.sk/logos/12017/12017232.jpg">
            <a:extLst>
              <a:ext uri="{FF2B5EF4-FFF2-40B4-BE49-F238E27FC236}">
                <a16:creationId xmlns:a16="http://schemas.microsoft.com/office/drawing/2014/main" id="{70689B55-A3BB-411C-9957-4F04AE49B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0489" y="4667249"/>
            <a:ext cx="1703393" cy="119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945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E1D53F-5402-4D97-8E39-2241DA10F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Perception of Prime Ministers (2001)</a:t>
            </a:r>
            <a:endParaRPr lang="en-GB" dirty="0"/>
          </a:p>
        </p:txBody>
      </p:sp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id="{8F7DEBF0-6C95-48F2-A037-06EF9C7F74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2007564"/>
              </p:ext>
            </p:extLst>
          </p:nvPr>
        </p:nvGraphicFramePr>
        <p:xfrm>
          <a:off x="838199" y="1825625"/>
          <a:ext cx="10515600" cy="4476893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4611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Both positive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Mečiar</a:t>
                      </a:r>
                      <a:r>
                        <a:rPr lang="sk-SK" sz="20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 +</a:t>
                      </a:r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cs-CZ" sz="20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Dzurinda</a:t>
                      </a:r>
                      <a:r>
                        <a:rPr lang="cs-CZ" sz="20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 -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Mečiar</a:t>
                      </a:r>
                      <a:r>
                        <a:rPr lang="sk-SK" sz="20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 -</a:t>
                      </a:r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cs-CZ" sz="20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Dzurinda</a:t>
                      </a:r>
                      <a:r>
                        <a:rPr lang="cs-CZ" sz="20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 +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Both negative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Do not know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72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HZDS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5,2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88,1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0,0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2,2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4,5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72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SNS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1,0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57,3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6,3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20,8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14,6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72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SDK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U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4,0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3,0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81,2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3,0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8,9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72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SMK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1,4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2,1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59,3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20,7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16,4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72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KDH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7,4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5,6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29,6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29,6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27,8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72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ANO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0,0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15,3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20,8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55,6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8,3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72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SMER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1,9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24,1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17,5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42,9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26,5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576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N</a:t>
                      </a:r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on-</a:t>
                      </a:r>
                      <a:r>
                        <a:rPr lang="en-GB" sz="2000" b="0" i="0" u="none" strike="noStrike" noProof="0" dirty="0">
                          <a:solidFill>
                            <a:srgbClr val="000000"/>
                          </a:solidFill>
                          <a:latin typeface="+mn-lt"/>
                        </a:rPr>
                        <a:t>voters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1,2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14,7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13,5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44,1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13,7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591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U</a:t>
                      </a:r>
                      <a:r>
                        <a:rPr lang="en-GB" sz="2000" b="0" i="0" u="none" strike="noStrike" noProof="0" dirty="0" err="1">
                          <a:solidFill>
                            <a:srgbClr val="000000"/>
                          </a:solidFill>
                          <a:latin typeface="+mn-lt"/>
                        </a:rPr>
                        <a:t>ndecided</a:t>
                      </a:r>
                      <a:endParaRPr lang="en-GB" sz="20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1,5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14,2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16,1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38,7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29,5</a:t>
                      </a:r>
                    </a:p>
                  </a:txBody>
                  <a:tcPr marL="16491" marR="16491" marT="16491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3085115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1296</Words>
  <Application>Microsoft Office PowerPoint</Application>
  <PresentationFormat>Širokouhlá</PresentationFormat>
  <Paragraphs>564</Paragraphs>
  <Slides>33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Motív Office</vt:lpstr>
      <vt:lpstr>Party System of the New Millennium</vt:lpstr>
      <vt:lpstr>The fate of Mečiar</vt:lpstr>
      <vt:lpstr>1998 Election</vt:lpstr>
      <vt:lpstr>Governments after 1998</vt:lpstr>
      <vt:lpstr>Government 1998 - 2002</vt:lpstr>
      <vt:lpstr>Low Stability of Governmental Parties</vt:lpstr>
      <vt:lpstr>Opposition</vt:lpstr>
      <vt:lpstr>Opposition – New Parties</vt:lpstr>
      <vt:lpstr>Perception of Prime Ministers (2001)</vt:lpstr>
      <vt:lpstr>The „Map“ of the Party System in 2002</vt:lpstr>
      <vt:lpstr>2002 Election – Crisis of the Left</vt:lpstr>
      <vt:lpstr>Government 2002 - 2006</vt:lpstr>
      <vt:lpstr>Restoration of the Left (SMER)</vt:lpstr>
      <vt:lpstr>To the EU! But Not With Bare Asses…</vt:lpstr>
      <vt:lpstr>People deserve securities</vt:lpstr>
      <vt:lpstr>Prezentácia programu PowerPoint</vt:lpstr>
      <vt:lpstr>Prezentácia programu PowerPoint</vt:lpstr>
      <vt:lpstr>2006 Election – The New Leader</vt:lpstr>
      <vt:lpstr>Government 2006-10</vt:lpstr>
      <vt:lpstr>Changes in the Centre-Right after 2006</vt:lpstr>
      <vt:lpstr>For future generations!</vt:lpstr>
      <vt:lpstr>The „map“ of the party system in 2010</vt:lpstr>
      <vt:lpstr>2010 Election – HZDS is Out</vt:lpstr>
      <vt:lpstr>Government 2010-2012</vt:lpstr>
      <vt:lpstr>Before 2012 Elections</vt:lpstr>
      <vt:lpstr>2012 Election – A one man show</vt:lpstr>
      <vt:lpstr>Government 2012-16</vt:lpstr>
      <vt:lpstr>Prezentácia programu PowerPoint</vt:lpstr>
      <vt:lpstr>2016 Election – Earthquake</vt:lpstr>
      <vt:lpstr>2016 Election</vt:lpstr>
      <vt:lpstr>Prezentácia programu PowerPoint</vt:lpstr>
      <vt:lpstr>Prezentácia programu PowerPoint</vt:lpstr>
      <vt:lpstr>Governments after 1998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Party System of the New Millennium</dc:title>
  <dc:creator>Peter</dc:creator>
  <cp:lastModifiedBy>Peter</cp:lastModifiedBy>
  <cp:revision>1</cp:revision>
  <dcterms:created xsi:type="dcterms:W3CDTF">2022-03-13T08:24:58Z</dcterms:created>
  <dcterms:modified xsi:type="dcterms:W3CDTF">2022-04-20T14:12:12Z</dcterms:modified>
</cp:coreProperties>
</file>