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  <p:sldId id="284" r:id="rId27"/>
    <p:sldId id="285" r:id="rId28"/>
    <p:sldId id="286" r:id="rId29"/>
    <p:sldId id="287" r:id="rId30"/>
    <p:sldId id="283" r:id="rId31"/>
    <p:sldId id="289" r:id="rId32"/>
    <p:sldId id="288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D7FA5E30-56EB-4C90-B835-1CC8D9A4C5D5}"/>
    <pc:docChg chg="custSel delSld modSld">
      <pc:chgData name="Peter Spáč" userId="2e8d26cd-55d7-4d78-8227-1866407259d9" providerId="ADAL" clId="{D7FA5E30-56EB-4C90-B835-1CC8D9A4C5D5}" dt="2022-04-11T07:51:04.940" v="37" actId="20577"/>
      <pc:docMkLst>
        <pc:docMk/>
      </pc:docMkLst>
      <pc:sldChg chg="modSp">
        <pc:chgData name="Peter Spáč" userId="2e8d26cd-55d7-4d78-8227-1866407259d9" providerId="ADAL" clId="{D7FA5E30-56EB-4C90-B835-1CC8D9A4C5D5}" dt="2022-04-11T07:30:18.604" v="2" actId="20577"/>
        <pc:sldMkLst>
          <pc:docMk/>
          <pc:sldMk cId="2093984528" sldId="256"/>
        </pc:sldMkLst>
        <pc:spChg chg="mod">
          <ac:chgData name="Peter Spáč" userId="2e8d26cd-55d7-4d78-8227-1866407259d9" providerId="ADAL" clId="{D7FA5E30-56EB-4C90-B835-1CC8D9A4C5D5}" dt="2022-04-11T07:30:18.604" v="2" actId="20577"/>
          <ac:spMkLst>
            <pc:docMk/>
            <pc:sldMk cId="2093984528" sldId="256"/>
            <ac:spMk id="2" creationId="{954B5EDF-EDFE-43F9-8C3B-837619866E52}"/>
          </ac:spMkLst>
        </pc:spChg>
      </pc:sldChg>
      <pc:sldChg chg="modSp">
        <pc:chgData name="Peter Spáč" userId="2e8d26cd-55d7-4d78-8227-1866407259d9" providerId="ADAL" clId="{D7FA5E30-56EB-4C90-B835-1CC8D9A4C5D5}" dt="2022-04-11T07:32:17.271" v="12" actId="27636"/>
        <pc:sldMkLst>
          <pc:docMk/>
          <pc:sldMk cId="2670168127" sldId="260"/>
        </pc:sldMkLst>
        <pc:spChg chg="mod">
          <ac:chgData name="Peter Spáč" userId="2e8d26cd-55d7-4d78-8227-1866407259d9" providerId="ADAL" clId="{D7FA5E30-56EB-4C90-B835-1CC8D9A4C5D5}" dt="2022-04-11T07:32:17.271" v="12" actId="27636"/>
          <ac:spMkLst>
            <pc:docMk/>
            <pc:sldMk cId="2670168127" sldId="260"/>
            <ac:spMk id="3" creationId="{8FC730A1-1455-45E0-A4F5-0F3D429B12E9}"/>
          </ac:spMkLst>
        </pc:spChg>
      </pc:sldChg>
      <pc:sldChg chg="del">
        <pc:chgData name="Peter Spáč" userId="2e8d26cd-55d7-4d78-8227-1866407259d9" providerId="ADAL" clId="{D7FA5E30-56EB-4C90-B835-1CC8D9A4C5D5}" dt="2022-04-11T07:32:11.473" v="8" actId="2696"/>
        <pc:sldMkLst>
          <pc:docMk/>
          <pc:sldMk cId="2833097634" sldId="262"/>
        </pc:sldMkLst>
      </pc:sldChg>
      <pc:sldChg chg="delSp modSp">
        <pc:chgData name="Peter Spáč" userId="2e8d26cd-55d7-4d78-8227-1866407259d9" providerId="ADAL" clId="{D7FA5E30-56EB-4C90-B835-1CC8D9A4C5D5}" dt="2022-04-11T07:34:53.771" v="21" actId="1076"/>
        <pc:sldMkLst>
          <pc:docMk/>
          <pc:sldMk cId="3667129798" sldId="263"/>
        </pc:sldMkLst>
        <pc:spChg chg="mod">
          <ac:chgData name="Peter Spáč" userId="2e8d26cd-55d7-4d78-8227-1866407259d9" providerId="ADAL" clId="{D7FA5E30-56EB-4C90-B835-1CC8D9A4C5D5}" dt="2022-04-11T07:33:52.424" v="16" actId="122"/>
          <ac:spMkLst>
            <pc:docMk/>
            <pc:sldMk cId="3667129798" sldId="263"/>
            <ac:spMk id="2" creationId="{F3362EEC-F7C3-429B-9CCF-18B96D017B56}"/>
          </ac:spMkLst>
        </pc:spChg>
        <pc:spChg chg="del mod">
          <ac:chgData name="Peter Spáč" userId="2e8d26cd-55d7-4d78-8227-1866407259d9" providerId="ADAL" clId="{D7FA5E30-56EB-4C90-B835-1CC8D9A4C5D5}" dt="2022-04-11T07:33:45.611" v="14" actId="478"/>
          <ac:spMkLst>
            <pc:docMk/>
            <pc:sldMk cId="3667129798" sldId="263"/>
            <ac:spMk id="3" creationId="{F69D47B1-A1BB-4425-A2F5-331E9D6CC621}"/>
          </ac:spMkLst>
        </pc:spChg>
        <pc:graphicFrameChg chg="mod modGraphic">
          <ac:chgData name="Peter Spáč" userId="2e8d26cd-55d7-4d78-8227-1866407259d9" providerId="ADAL" clId="{D7FA5E30-56EB-4C90-B835-1CC8D9A4C5D5}" dt="2022-04-11T07:34:53.771" v="21" actId="1076"/>
          <ac:graphicFrameMkLst>
            <pc:docMk/>
            <pc:sldMk cId="3667129798" sldId="263"/>
            <ac:graphicFrameMk id="4" creationId="{808B8095-3D7D-40CF-A521-C1214C775567}"/>
          </ac:graphicFrameMkLst>
        </pc:graphicFrameChg>
      </pc:sldChg>
      <pc:sldChg chg="modSp">
        <pc:chgData name="Peter Spáč" userId="2e8d26cd-55d7-4d78-8227-1866407259d9" providerId="ADAL" clId="{D7FA5E30-56EB-4C90-B835-1CC8D9A4C5D5}" dt="2022-04-11T07:38:28.567" v="22"/>
        <pc:sldMkLst>
          <pc:docMk/>
          <pc:sldMk cId="1876892473" sldId="269"/>
        </pc:sldMkLst>
        <pc:spChg chg="mod">
          <ac:chgData name="Peter Spáč" userId="2e8d26cd-55d7-4d78-8227-1866407259d9" providerId="ADAL" clId="{D7FA5E30-56EB-4C90-B835-1CC8D9A4C5D5}" dt="2022-04-11T07:38:28.567" v="22"/>
          <ac:spMkLst>
            <pc:docMk/>
            <pc:sldMk cId="1876892473" sldId="269"/>
            <ac:spMk id="3" creationId="{55172ED6-90BF-42FA-BF61-BDBF8D4D5544}"/>
          </ac:spMkLst>
        </pc:spChg>
      </pc:sldChg>
      <pc:sldChg chg="modSp">
        <pc:chgData name="Peter Spáč" userId="2e8d26cd-55d7-4d78-8227-1866407259d9" providerId="ADAL" clId="{D7FA5E30-56EB-4C90-B835-1CC8D9A4C5D5}" dt="2022-04-11T07:45:43.151" v="32" actId="6549"/>
        <pc:sldMkLst>
          <pc:docMk/>
          <pc:sldMk cId="2919004796" sldId="274"/>
        </pc:sldMkLst>
        <pc:spChg chg="mod">
          <ac:chgData name="Peter Spáč" userId="2e8d26cd-55d7-4d78-8227-1866407259d9" providerId="ADAL" clId="{D7FA5E30-56EB-4C90-B835-1CC8D9A4C5D5}" dt="2022-04-11T07:45:43.151" v="32" actId="6549"/>
          <ac:spMkLst>
            <pc:docMk/>
            <pc:sldMk cId="2919004796" sldId="274"/>
            <ac:spMk id="3" creationId="{BF233D8D-3F4F-4FB0-89B8-00FDADFB30CE}"/>
          </ac:spMkLst>
        </pc:spChg>
      </pc:sldChg>
      <pc:sldChg chg="modSp">
        <pc:chgData name="Peter Spáč" userId="2e8d26cd-55d7-4d78-8227-1866407259d9" providerId="ADAL" clId="{D7FA5E30-56EB-4C90-B835-1CC8D9A4C5D5}" dt="2022-04-11T07:51:04.940" v="37" actId="20577"/>
        <pc:sldMkLst>
          <pc:docMk/>
          <pc:sldMk cId="911941134" sldId="286"/>
        </pc:sldMkLst>
        <pc:spChg chg="mod">
          <ac:chgData name="Peter Spáč" userId="2e8d26cd-55d7-4d78-8227-1866407259d9" providerId="ADAL" clId="{D7FA5E30-56EB-4C90-B835-1CC8D9A4C5D5}" dt="2022-04-11T07:51:04.940" v="37" actId="20577"/>
          <ac:spMkLst>
            <pc:docMk/>
            <pc:sldMk cId="911941134" sldId="286"/>
            <ac:spMk id="3" creationId="{5CC916B9-C9A6-4260-8E14-734598EBA85F}"/>
          </ac:spMkLst>
        </pc:spChg>
      </pc:sldChg>
    </pc:docChg>
  </pc:docChgLst>
  <pc:docChgLst>
    <pc:chgData name="Peter" userId="2e8d26cd-55d7-4d78-8227-1866407259d9" providerId="ADAL" clId="{CC735BAF-D206-44E4-A806-818E03C213A7}"/>
    <pc:docChg chg="undo custSel modSld">
      <pc:chgData name="Peter" userId="2e8d26cd-55d7-4d78-8227-1866407259d9" providerId="ADAL" clId="{CC735BAF-D206-44E4-A806-818E03C213A7}" dt="2022-04-20T14:15:30.707" v="11" actId="20577"/>
      <pc:docMkLst>
        <pc:docMk/>
      </pc:docMkLst>
      <pc:sldChg chg="modSp mod">
        <pc:chgData name="Peter" userId="2e8d26cd-55d7-4d78-8227-1866407259d9" providerId="ADAL" clId="{CC735BAF-D206-44E4-A806-818E03C213A7}" dt="2022-04-20T14:15:30.707" v="11" actId="20577"/>
        <pc:sldMkLst>
          <pc:docMk/>
          <pc:sldMk cId="798062047" sldId="294"/>
        </pc:sldMkLst>
        <pc:spChg chg="mod">
          <ac:chgData name="Peter" userId="2e8d26cd-55d7-4d78-8227-1866407259d9" providerId="ADAL" clId="{CC735BAF-D206-44E4-A806-818E03C213A7}" dt="2022-04-20T14:15:30.707" v="11" actId="20577"/>
          <ac:spMkLst>
            <pc:docMk/>
            <pc:sldMk cId="798062047" sldId="294"/>
            <ac:spMk id="2" creationId="{D6014065-28D5-409D-B004-6FD38994EB2A}"/>
          </ac:spMkLst>
        </pc:spChg>
      </pc:sldChg>
    </pc:docChg>
  </pc:docChgLst>
  <pc:docChgLst>
    <pc:chgData name="Peter" userId="2e8d26cd-55d7-4d78-8227-1866407259d9" providerId="ADAL" clId="{30307178-8053-4C5C-BCAA-693ED2556790}"/>
    <pc:docChg chg="undo custSel addSld delSld modSld">
      <pc:chgData name="Peter" userId="2e8d26cd-55d7-4d78-8227-1866407259d9" providerId="ADAL" clId="{30307178-8053-4C5C-BCAA-693ED2556790}" dt="2022-04-10T21:18:10.154" v="651" actId="27636"/>
      <pc:docMkLst>
        <pc:docMk/>
      </pc:docMkLst>
      <pc:sldChg chg="modSp new mod">
        <pc:chgData name="Peter" userId="2e8d26cd-55d7-4d78-8227-1866407259d9" providerId="ADAL" clId="{30307178-8053-4C5C-BCAA-693ED2556790}" dt="2022-04-10T20:55:14.588" v="75" actId="20577"/>
        <pc:sldMkLst>
          <pc:docMk/>
          <pc:sldMk cId="2093984528" sldId="256"/>
        </pc:sldMkLst>
        <pc:spChg chg="mod">
          <ac:chgData name="Peter" userId="2e8d26cd-55d7-4d78-8227-1866407259d9" providerId="ADAL" clId="{30307178-8053-4C5C-BCAA-693ED2556790}" dt="2022-04-10T20:54:49.182" v="16" actId="404"/>
          <ac:spMkLst>
            <pc:docMk/>
            <pc:sldMk cId="2093984528" sldId="256"/>
            <ac:spMk id="2" creationId="{954B5EDF-EDFE-43F9-8C3B-837619866E52}"/>
          </ac:spMkLst>
        </pc:spChg>
        <pc:spChg chg="mod">
          <ac:chgData name="Peter" userId="2e8d26cd-55d7-4d78-8227-1866407259d9" providerId="ADAL" clId="{30307178-8053-4C5C-BCAA-693ED2556790}" dt="2022-04-10T20:55:14.588" v="75" actId="20577"/>
          <ac:spMkLst>
            <pc:docMk/>
            <pc:sldMk cId="2093984528" sldId="256"/>
            <ac:spMk id="3" creationId="{614944D0-C0DC-423C-B5A6-DF2A08C2CC72}"/>
          </ac:spMkLst>
        </pc:spChg>
      </pc:sldChg>
      <pc:sldChg chg="addSp delSp modSp new mod">
        <pc:chgData name="Peter" userId="2e8d26cd-55d7-4d78-8227-1866407259d9" providerId="ADAL" clId="{30307178-8053-4C5C-BCAA-693ED2556790}" dt="2022-04-10T20:56:46.854" v="194" actId="1076"/>
        <pc:sldMkLst>
          <pc:docMk/>
          <pc:sldMk cId="501945778" sldId="257"/>
        </pc:sldMkLst>
        <pc:spChg chg="mod">
          <ac:chgData name="Peter" userId="2e8d26cd-55d7-4d78-8227-1866407259d9" providerId="ADAL" clId="{30307178-8053-4C5C-BCAA-693ED2556790}" dt="2022-04-10T20:56:13.805" v="190" actId="122"/>
          <ac:spMkLst>
            <pc:docMk/>
            <pc:sldMk cId="501945778" sldId="257"/>
            <ac:spMk id="2" creationId="{7E965805-3C4A-489C-93DA-E41216EA01EE}"/>
          </ac:spMkLst>
        </pc:spChg>
        <pc:spChg chg="add del">
          <ac:chgData name="Peter" userId="2e8d26cd-55d7-4d78-8227-1866407259d9" providerId="ADAL" clId="{30307178-8053-4C5C-BCAA-693ED2556790}" dt="2022-04-10T20:55:59.226" v="101" actId="478"/>
          <ac:spMkLst>
            <pc:docMk/>
            <pc:sldMk cId="501945778" sldId="257"/>
            <ac:spMk id="3" creationId="{8385BE13-C5F5-49FE-B73F-478B81D32321}"/>
          </ac:spMkLst>
        </pc:spChg>
        <pc:graphicFrameChg chg="add del mod">
          <ac:chgData name="Peter" userId="2e8d26cd-55d7-4d78-8227-1866407259d9" providerId="ADAL" clId="{30307178-8053-4C5C-BCAA-693ED2556790}" dt="2022-04-10T20:55:44.014" v="81"/>
          <ac:graphicFrameMkLst>
            <pc:docMk/>
            <pc:sldMk cId="501945778" sldId="257"/>
            <ac:graphicFrameMk id="4" creationId="{B4812439-91AD-438A-8BA4-25C84CC2E7B3}"/>
          </ac:graphicFrameMkLst>
        </pc:graphicFrameChg>
        <pc:graphicFrameChg chg="add del mod">
          <ac:chgData name="Peter" userId="2e8d26cd-55d7-4d78-8227-1866407259d9" providerId="ADAL" clId="{30307178-8053-4C5C-BCAA-693ED2556790}" dt="2022-04-10T20:55:43.697" v="80"/>
          <ac:graphicFrameMkLst>
            <pc:docMk/>
            <pc:sldMk cId="501945778" sldId="257"/>
            <ac:graphicFrameMk id="5" creationId="{119BCA95-1733-4616-A685-F0F04C9884CD}"/>
          </ac:graphicFrameMkLst>
        </pc:graphicFrameChg>
        <pc:graphicFrameChg chg="add mod">
          <ac:chgData name="Peter" userId="2e8d26cd-55d7-4d78-8227-1866407259d9" providerId="ADAL" clId="{30307178-8053-4C5C-BCAA-693ED2556790}" dt="2022-04-10T20:56:46.854" v="194" actId="1076"/>
          <ac:graphicFrameMkLst>
            <pc:docMk/>
            <pc:sldMk cId="501945778" sldId="257"/>
            <ac:graphicFrameMk id="6" creationId="{1543E098-0664-440A-B91E-C032B6D84266}"/>
          </ac:graphicFrameMkLst>
        </pc:graphicFrameChg>
        <pc:graphicFrameChg chg="add mod">
          <ac:chgData name="Peter" userId="2e8d26cd-55d7-4d78-8227-1866407259d9" providerId="ADAL" clId="{30307178-8053-4C5C-BCAA-693ED2556790}" dt="2022-04-10T20:56:46.854" v="194" actId="1076"/>
          <ac:graphicFrameMkLst>
            <pc:docMk/>
            <pc:sldMk cId="501945778" sldId="257"/>
            <ac:graphicFrameMk id="7" creationId="{22C5681A-80CC-4091-A2CE-B8EB0209DFA3}"/>
          </ac:graphicFrameMkLst>
        </pc:graphicFrameChg>
        <pc:graphicFrameChg chg="add mod">
          <ac:chgData name="Peter" userId="2e8d26cd-55d7-4d78-8227-1866407259d9" providerId="ADAL" clId="{30307178-8053-4C5C-BCAA-693ED2556790}" dt="2022-04-10T20:56:46.854" v="194" actId="1076"/>
          <ac:graphicFrameMkLst>
            <pc:docMk/>
            <pc:sldMk cId="501945778" sldId="257"/>
            <ac:graphicFrameMk id="8" creationId="{2F9D58A7-BA78-4438-BFD6-B54A6BF29E1D}"/>
          </ac:graphicFrameMkLst>
        </pc:graphicFrameChg>
        <pc:graphicFrameChg chg="add mod">
          <ac:chgData name="Peter" userId="2e8d26cd-55d7-4d78-8227-1866407259d9" providerId="ADAL" clId="{30307178-8053-4C5C-BCAA-693ED2556790}" dt="2022-04-10T20:56:46.854" v="194" actId="1076"/>
          <ac:graphicFrameMkLst>
            <pc:docMk/>
            <pc:sldMk cId="501945778" sldId="257"/>
            <ac:graphicFrameMk id="9" creationId="{4E746F34-CC8D-4350-922E-7A77A85CB3AF}"/>
          </ac:graphicFrameMkLst>
        </pc:graphicFrameChg>
      </pc:sldChg>
      <pc:sldChg chg="addSp delSp modSp new mod">
        <pc:chgData name="Peter" userId="2e8d26cd-55d7-4d78-8227-1866407259d9" providerId="ADAL" clId="{30307178-8053-4C5C-BCAA-693ED2556790}" dt="2022-04-10T20:57:20.732" v="202"/>
        <pc:sldMkLst>
          <pc:docMk/>
          <pc:sldMk cId="582795626" sldId="258"/>
        </pc:sldMkLst>
        <pc:spChg chg="mod">
          <ac:chgData name="Peter" userId="2e8d26cd-55d7-4d78-8227-1866407259d9" providerId="ADAL" clId="{30307178-8053-4C5C-BCAA-693ED2556790}" dt="2022-04-10T20:56:57.337" v="196"/>
          <ac:spMkLst>
            <pc:docMk/>
            <pc:sldMk cId="582795626" sldId="258"/>
            <ac:spMk id="2" creationId="{F7DC5844-7689-4F2B-9B3F-2DA91DC81897}"/>
          </ac:spMkLst>
        </pc:spChg>
        <pc:spChg chg="del">
          <ac:chgData name="Peter" userId="2e8d26cd-55d7-4d78-8227-1866407259d9" providerId="ADAL" clId="{30307178-8053-4C5C-BCAA-693ED2556790}" dt="2022-04-10T20:57:02.051" v="197"/>
          <ac:spMkLst>
            <pc:docMk/>
            <pc:sldMk cId="582795626" sldId="258"/>
            <ac:spMk id="3" creationId="{C08E0005-99FF-40B6-AF14-FD1CBCA91EE6}"/>
          </ac:spMkLst>
        </pc:spChg>
        <pc:graphicFrameChg chg="add mod modGraphic">
          <ac:chgData name="Peter" userId="2e8d26cd-55d7-4d78-8227-1866407259d9" providerId="ADAL" clId="{30307178-8053-4C5C-BCAA-693ED2556790}" dt="2022-04-10T20:57:20.732" v="202"/>
          <ac:graphicFrameMkLst>
            <pc:docMk/>
            <pc:sldMk cId="582795626" sldId="258"/>
            <ac:graphicFrameMk id="4" creationId="{4FBEA421-DE04-4440-9586-CE55DAD4578B}"/>
          </ac:graphicFrameMkLst>
        </pc:graphicFrameChg>
      </pc:sldChg>
      <pc:sldChg chg="modSp new mod">
        <pc:chgData name="Peter" userId="2e8d26cd-55d7-4d78-8227-1866407259d9" providerId="ADAL" clId="{30307178-8053-4C5C-BCAA-693ED2556790}" dt="2022-04-10T20:57:43.261" v="205"/>
        <pc:sldMkLst>
          <pc:docMk/>
          <pc:sldMk cId="2934533227" sldId="259"/>
        </pc:sldMkLst>
        <pc:spChg chg="mod">
          <ac:chgData name="Peter" userId="2e8d26cd-55d7-4d78-8227-1866407259d9" providerId="ADAL" clId="{30307178-8053-4C5C-BCAA-693ED2556790}" dt="2022-04-10T20:57:39.273" v="204"/>
          <ac:spMkLst>
            <pc:docMk/>
            <pc:sldMk cId="2934533227" sldId="259"/>
            <ac:spMk id="2" creationId="{C2A079A5-10F9-4C2B-A8B0-0B8872DD8366}"/>
          </ac:spMkLst>
        </pc:spChg>
        <pc:spChg chg="mod">
          <ac:chgData name="Peter" userId="2e8d26cd-55d7-4d78-8227-1866407259d9" providerId="ADAL" clId="{30307178-8053-4C5C-BCAA-693ED2556790}" dt="2022-04-10T20:57:43.261" v="205"/>
          <ac:spMkLst>
            <pc:docMk/>
            <pc:sldMk cId="2934533227" sldId="259"/>
            <ac:spMk id="3" creationId="{2B4D982C-78EC-4637-A9C7-B58CA16B1476}"/>
          </ac:spMkLst>
        </pc:spChg>
      </pc:sldChg>
      <pc:sldChg chg="addSp delSp modSp new mod setBg">
        <pc:chgData name="Peter" userId="2e8d26cd-55d7-4d78-8227-1866407259d9" providerId="ADAL" clId="{30307178-8053-4C5C-BCAA-693ED2556790}" dt="2022-04-10T20:58:18.749" v="217" actId="14100"/>
        <pc:sldMkLst>
          <pc:docMk/>
          <pc:sldMk cId="2670168127" sldId="260"/>
        </pc:sldMkLst>
        <pc:spChg chg="mod">
          <ac:chgData name="Peter" userId="2e8d26cd-55d7-4d78-8227-1866407259d9" providerId="ADAL" clId="{30307178-8053-4C5C-BCAA-693ED2556790}" dt="2022-04-10T20:58:09.923" v="213" actId="26606"/>
          <ac:spMkLst>
            <pc:docMk/>
            <pc:sldMk cId="2670168127" sldId="260"/>
            <ac:spMk id="2" creationId="{2A3722F8-B4FA-41C6-AABA-ADA9DEA4ED50}"/>
          </ac:spMkLst>
        </pc:spChg>
        <pc:spChg chg="mod">
          <ac:chgData name="Peter" userId="2e8d26cd-55d7-4d78-8227-1866407259d9" providerId="ADAL" clId="{30307178-8053-4C5C-BCAA-693ED2556790}" dt="2022-04-10T20:58:15.192" v="216" actId="20577"/>
          <ac:spMkLst>
            <pc:docMk/>
            <pc:sldMk cId="2670168127" sldId="260"/>
            <ac:spMk id="3" creationId="{8FC730A1-1455-45E0-A4F5-0F3D429B12E9}"/>
          </ac:spMkLst>
        </pc:spChg>
        <pc:spChg chg="add del">
          <ac:chgData name="Peter" userId="2e8d26cd-55d7-4d78-8227-1866407259d9" providerId="ADAL" clId="{30307178-8053-4C5C-BCAA-693ED2556790}" dt="2022-04-10T20:58:09.923" v="213" actId="26606"/>
          <ac:spMkLst>
            <pc:docMk/>
            <pc:sldMk cId="2670168127" sldId="260"/>
            <ac:spMk id="9" creationId="{F13C74B1-5B17-4795-BED0-7140497B445A}"/>
          </ac:spMkLst>
        </pc:spChg>
        <pc:spChg chg="add del">
          <ac:chgData name="Peter" userId="2e8d26cd-55d7-4d78-8227-1866407259d9" providerId="ADAL" clId="{30307178-8053-4C5C-BCAA-693ED2556790}" dt="2022-04-10T20:58:09.923" v="213" actId="26606"/>
          <ac:spMkLst>
            <pc:docMk/>
            <pc:sldMk cId="2670168127" sldId="260"/>
            <ac:spMk id="11" creationId="{D4974D33-8DC5-464E-8C6D-BE58F0669C17}"/>
          </ac:spMkLst>
        </pc:spChg>
        <pc:picChg chg="add mod">
          <ac:chgData name="Peter" userId="2e8d26cd-55d7-4d78-8227-1866407259d9" providerId="ADAL" clId="{30307178-8053-4C5C-BCAA-693ED2556790}" dt="2022-04-10T20:58:18.749" v="217" actId="14100"/>
          <ac:picMkLst>
            <pc:docMk/>
            <pc:sldMk cId="2670168127" sldId="260"/>
            <ac:picMk id="4" creationId="{7F67340C-2028-4845-ACC5-7B3C528CD52B}"/>
          </ac:picMkLst>
        </pc:picChg>
      </pc:sldChg>
      <pc:sldChg chg="new del">
        <pc:chgData name="Peter" userId="2e8d26cd-55d7-4d78-8227-1866407259d9" providerId="ADAL" clId="{30307178-8053-4C5C-BCAA-693ED2556790}" dt="2022-04-10T20:59:46.571" v="279" actId="47"/>
        <pc:sldMkLst>
          <pc:docMk/>
          <pc:sldMk cId="3786396622" sldId="261"/>
        </pc:sldMkLst>
      </pc:sldChg>
      <pc:sldChg chg="modSp add mod">
        <pc:chgData name="Peter" userId="2e8d26cd-55d7-4d78-8227-1866407259d9" providerId="ADAL" clId="{30307178-8053-4C5C-BCAA-693ED2556790}" dt="2022-04-10T20:59:40.713" v="277" actId="6549"/>
        <pc:sldMkLst>
          <pc:docMk/>
          <pc:sldMk cId="2833097634" sldId="262"/>
        </pc:sldMkLst>
        <pc:spChg chg="mod">
          <ac:chgData name="Peter" userId="2e8d26cd-55d7-4d78-8227-1866407259d9" providerId="ADAL" clId="{30307178-8053-4C5C-BCAA-693ED2556790}" dt="2022-04-10T20:59:40.713" v="277" actId="6549"/>
          <ac:spMkLst>
            <pc:docMk/>
            <pc:sldMk cId="2833097634" sldId="262"/>
            <ac:spMk id="3" creationId="{8FC730A1-1455-45E0-A4F5-0F3D429B12E9}"/>
          </ac:spMkLst>
        </pc:spChg>
      </pc:sldChg>
      <pc:sldChg chg="addSp modSp new mod">
        <pc:chgData name="Peter" userId="2e8d26cd-55d7-4d78-8227-1866407259d9" providerId="ADAL" clId="{30307178-8053-4C5C-BCAA-693ED2556790}" dt="2022-04-10T21:00:14.379" v="284" actId="790"/>
        <pc:sldMkLst>
          <pc:docMk/>
          <pc:sldMk cId="3667129798" sldId="263"/>
        </pc:sldMkLst>
        <pc:spChg chg="mod">
          <ac:chgData name="Peter" userId="2e8d26cd-55d7-4d78-8227-1866407259d9" providerId="ADAL" clId="{30307178-8053-4C5C-BCAA-693ED2556790}" dt="2022-04-10T20:59:52.596" v="280"/>
          <ac:spMkLst>
            <pc:docMk/>
            <pc:sldMk cId="3667129798" sldId="263"/>
            <ac:spMk id="2" creationId="{F3362EEC-F7C3-429B-9CCF-18B96D017B56}"/>
          </ac:spMkLst>
        </pc:spChg>
        <pc:spChg chg="mod">
          <ac:chgData name="Peter" userId="2e8d26cd-55d7-4d78-8227-1866407259d9" providerId="ADAL" clId="{30307178-8053-4C5C-BCAA-693ED2556790}" dt="2022-04-10T20:59:58.058" v="281"/>
          <ac:spMkLst>
            <pc:docMk/>
            <pc:sldMk cId="3667129798" sldId="263"/>
            <ac:spMk id="3" creationId="{F69D47B1-A1BB-4425-A2F5-331E9D6CC621}"/>
          </ac:spMkLst>
        </pc:spChg>
        <pc:graphicFrameChg chg="add mod modGraphic">
          <ac:chgData name="Peter" userId="2e8d26cd-55d7-4d78-8227-1866407259d9" providerId="ADAL" clId="{30307178-8053-4C5C-BCAA-693ED2556790}" dt="2022-04-10T21:00:14.379" v="284" actId="790"/>
          <ac:graphicFrameMkLst>
            <pc:docMk/>
            <pc:sldMk cId="3667129798" sldId="263"/>
            <ac:graphicFrameMk id="4" creationId="{808B8095-3D7D-40CF-A521-C1214C775567}"/>
          </ac:graphicFrameMkLst>
        </pc:graphicFrameChg>
      </pc:sldChg>
      <pc:sldChg chg="modSp new mod">
        <pc:chgData name="Peter" userId="2e8d26cd-55d7-4d78-8227-1866407259d9" providerId="ADAL" clId="{30307178-8053-4C5C-BCAA-693ED2556790}" dt="2022-04-10T21:00:33.017" v="294" actId="20577"/>
        <pc:sldMkLst>
          <pc:docMk/>
          <pc:sldMk cId="3276985011" sldId="264"/>
        </pc:sldMkLst>
        <pc:spChg chg="mod">
          <ac:chgData name="Peter" userId="2e8d26cd-55d7-4d78-8227-1866407259d9" providerId="ADAL" clId="{30307178-8053-4C5C-BCAA-693ED2556790}" dt="2022-04-10T21:00:23.505" v="286"/>
          <ac:spMkLst>
            <pc:docMk/>
            <pc:sldMk cId="3276985011" sldId="264"/>
            <ac:spMk id="2" creationId="{15D7626E-BA17-46A4-AC85-37AC59CD7CC2}"/>
          </ac:spMkLst>
        </pc:spChg>
        <pc:spChg chg="mod">
          <ac:chgData name="Peter" userId="2e8d26cd-55d7-4d78-8227-1866407259d9" providerId="ADAL" clId="{30307178-8053-4C5C-BCAA-693ED2556790}" dt="2022-04-10T21:00:33.017" v="294" actId="20577"/>
          <ac:spMkLst>
            <pc:docMk/>
            <pc:sldMk cId="3276985011" sldId="264"/>
            <ac:spMk id="3" creationId="{9F100C3A-7BFA-4621-92E2-BD1A07FFDF59}"/>
          </ac:spMkLst>
        </pc:spChg>
      </pc:sldChg>
      <pc:sldChg chg="modSp new mod">
        <pc:chgData name="Peter" userId="2e8d26cd-55d7-4d78-8227-1866407259d9" providerId="ADAL" clId="{30307178-8053-4C5C-BCAA-693ED2556790}" dt="2022-04-10T21:00:50.027" v="297"/>
        <pc:sldMkLst>
          <pc:docMk/>
          <pc:sldMk cId="1529043752" sldId="265"/>
        </pc:sldMkLst>
        <pc:spChg chg="mod">
          <ac:chgData name="Peter" userId="2e8d26cd-55d7-4d78-8227-1866407259d9" providerId="ADAL" clId="{30307178-8053-4C5C-BCAA-693ED2556790}" dt="2022-04-10T21:00:46.052" v="296"/>
          <ac:spMkLst>
            <pc:docMk/>
            <pc:sldMk cId="1529043752" sldId="265"/>
            <ac:spMk id="2" creationId="{55F7FF31-276E-4E12-A7D0-EAF062E74DD3}"/>
          </ac:spMkLst>
        </pc:spChg>
        <pc:spChg chg="mod">
          <ac:chgData name="Peter" userId="2e8d26cd-55d7-4d78-8227-1866407259d9" providerId="ADAL" clId="{30307178-8053-4C5C-BCAA-693ED2556790}" dt="2022-04-10T21:00:50.027" v="297"/>
          <ac:spMkLst>
            <pc:docMk/>
            <pc:sldMk cId="1529043752" sldId="265"/>
            <ac:spMk id="3" creationId="{2FF14D2C-495F-4F19-9070-BD79010D6C72}"/>
          </ac:spMkLst>
        </pc:spChg>
      </pc:sldChg>
      <pc:sldChg chg="addSp delSp modSp new mod setBg">
        <pc:chgData name="Peter" userId="2e8d26cd-55d7-4d78-8227-1866407259d9" providerId="ADAL" clId="{30307178-8053-4C5C-BCAA-693ED2556790}" dt="2022-04-10T21:01:24.987" v="311" actId="26606"/>
        <pc:sldMkLst>
          <pc:docMk/>
          <pc:sldMk cId="1973776648" sldId="266"/>
        </pc:sldMkLst>
        <pc:spChg chg="del">
          <ac:chgData name="Peter" userId="2e8d26cd-55d7-4d78-8227-1866407259d9" providerId="ADAL" clId="{30307178-8053-4C5C-BCAA-693ED2556790}" dt="2022-04-10T21:01:01.660" v="300" actId="478"/>
          <ac:spMkLst>
            <pc:docMk/>
            <pc:sldMk cId="1973776648" sldId="266"/>
            <ac:spMk id="2" creationId="{596B0F4F-D220-45BD-B866-136A4FA68C2C}"/>
          </ac:spMkLst>
        </pc:spChg>
        <pc:spChg chg="del">
          <ac:chgData name="Peter" userId="2e8d26cd-55d7-4d78-8227-1866407259d9" providerId="ADAL" clId="{30307178-8053-4C5C-BCAA-693ED2556790}" dt="2022-04-10T21:01:00.498" v="299" actId="478"/>
          <ac:spMkLst>
            <pc:docMk/>
            <pc:sldMk cId="1973776648" sldId="266"/>
            <ac:spMk id="3" creationId="{BFEA7F2E-66C9-404E-BC24-92522E089158}"/>
          </ac:spMkLst>
        </pc:spChg>
        <pc:spChg chg="add del">
          <ac:chgData name="Peter" userId="2e8d26cd-55d7-4d78-8227-1866407259d9" providerId="ADAL" clId="{30307178-8053-4C5C-BCAA-693ED2556790}" dt="2022-04-10T21:01:21.600" v="306" actId="26606"/>
          <ac:spMkLst>
            <pc:docMk/>
            <pc:sldMk cId="1973776648" sldId="266"/>
            <ac:spMk id="12" creationId="{E8DC6FCD-811B-436E-9FEE-FC957486CD7E}"/>
          </ac:spMkLst>
        </pc:spChg>
        <pc:spChg chg="add del">
          <ac:chgData name="Peter" userId="2e8d26cd-55d7-4d78-8227-1866407259d9" providerId="ADAL" clId="{30307178-8053-4C5C-BCAA-693ED2556790}" dt="2022-04-10T21:01:23.184" v="308" actId="26606"/>
          <ac:spMkLst>
            <pc:docMk/>
            <pc:sldMk cId="1973776648" sldId="266"/>
            <ac:spMk id="14" creationId="{4169DD87-3EBE-44CA-9654-8AE0466B2779}"/>
          </ac:spMkLst>
        </pc:spChg>
        <pc:spChg chg="add del">
          <ac:chgData name="Peter" userId="2e8d26cd-55d7-4d78-8227-1866407259d9" providerId="ADAL" clId="{30307178-8053-4C5C-BCAA-693ED2556790}" dt="2022-04-10T21:01:24.985" v="310" actId="26606"/>
          <ac:spMkLst>
            <pc:docMk/>
            <pc:sldMk cId="1973776648" sldId="266"/>
            <ac:spMk id="16" creationId="{E6B869D4-1EEF-4B5F-AD70-79AACBAEE367}"/>
          </ac:spMkLst>
        </pc:spChg>
        <pc:spChg chg="add">
          <ac:chgData name="Peter" userId="2e8d26cd-55d7-4d78-8227-1866407259d9" providerId="ADAL" clId="{30307178-8053-4C5C-BCAA-693ED2556790}" dt="2022-04-10T21:01:24.987" v="311" actId="26606"/>
          <ac:spMkLst>
            <pc:docMk/>
            <pc:sldMk cId="1973776648" sldId="266"/>
            <ac:spMk id="18" creationId="{E8DC6FCD-811B-436E-9FEE-FC957486CD7E}"/>
          </ac:spMkLst>
        </pc:spChg>
        <pc:picChg chg="add mod ord">
          <ac:chgData name="Peter" userId="2e8d26cd-55d7-4d78-8227-1866407259d9" providerId="ADAL" clId="{30307178-8053-4C5C-BCAA-693ED2556790}" dt="2022-04-10T21:01:24.987" v="311" actId="26606"/>
          <ac:picMkLst>
            <pc:docMk/>
            <pc:sldMk cId="1973776648" sldId="266"/>
            <ac:picMk id="4" creationId="{35AD3A37-CA2E-4BFF-9F73-656B0E240ED1}"/>
          </ac:picMkLst>
        </pc:picChg>
        <pc:picChg chg="add mod ord">
          <ac:chgData name="Peter" userId="2e8d26cd-55d7-4d78-8227-1866407259d9" providerId="ADAL" clId="{30307178-8053-4C5C-BCAA-693ED2556790}" dt="2022-04-10T21:01:24.987" v="311" actId="26606"/>
          <ac:picMkLst>
            <pc:docMk/>
            <pc:sldMk cId="1973776648" sldId="266"/>
            <ac:picMk id="5" creationId="{121BF380-0888-4C51-9441-8BB5CCEE21CD}"/>
          </ac:picMkLst>
        </pc:picChg>
        <pc:picChg chg="add mod ord">
          <ac:chgData name="Peter" userId="2e8d26cd-55d7-4d78-8227-1866407259d9" providerId="ADAL" clId="{30307178-8053-4C5C-BCAA-693ED2556790}" dt="2022-04-10T21:01:24.987" v="311" actId="26606"/>
          <ac:picMkLst>
            <pc:docMk/>
            <pc:sldMk cId="1973776648" sldId="266"/>
            <ac:picMk id="6" creationId="{030459F8-2EF0-4039-AE52-8CADF2F0DD45}"/>
          </ac:picMkLst>
        </pc:picChg>
        <pc:picChg chg="add mod ord">
          <ac:chgData name="Peter" userId="2e8d26cd-55d7-4d78-8227-1866407259d9" providerId="ADAL" clId="{30307178-8053-4C5C-BCAA-693ED2556790}" dt="2022-04-10T21:01:24.987" v="311" actId="26606"/>
          <ac:picMkLst>
            <pc:docMk/>
            <pc:sldMk cId="1973776648" sldId="266"/>
            <ac:picMk id="7" creationId="{7A604AFC-7CC2-4C11-8DF7-846405B7BA9B}"/>
          </ac:picMkLst>
        </pc:picChg>
      </pc:sldChg>
      <pc:sldChg chg="addSp delSp modSp new mod">
        <pc:chgData name="Peter" userId="2e8d26cd-55d7-4d78-8227-1866407259d9" providerId="ADAL" clId="{30307178-8053-4C5C-BCAA-693ED2556790}" dt="2022-04-10T21:02:24.962" v="315"/>
        <pc:sldMkLst>
          <pc:docMk/>
          <pc:sldMk cId="4241115315" sldId="267"/>
        </pc:sldMkLst>
        <pc:spChg chg="mod">
          <ac:chgData name="Peter" userId="2e8d26cd-55d7-4d78-8227-1866407259d9" providerId="ADAL" clId="{30307178-8053-4C5C-BCAA-693ED2556790}" dt="2022-04-10T21:02:22.087" v="314" actId="122"/>
          <ac:spMkLst>
            <pc:docMk/>
            <pc:sldMk cId="4241115315" sldId="267"/>
            <ac:spMk id="2" creationId="{59A02520-4EEB-49E5-81DF-683324930859}"/>
          </ac:spMkLst>
        </pc:spChg>
        <pc:spChg chg="del">
          <ac:chgData name="Peter" userId="2e8d26cd-55d7-4d78-8227-1866407259d9" providerId="ADAL" clId="{30307178-8053-4C5C-BCAA-693ED2556790}" dt="2022-04-10T21:02:24.962" v="315"/>
          <ac:spMkLst>
            <pc:docMk/>
            <pc:sldMk cId="4241115315" sldId="267"/>
            <ac:spMk id="3" creationId="{354CEC53-6E67-43C6-A67D-7711E5EF2AD0}"/>
          </ac:spMkLst>
        </pc:spChg>
        <pc:picChg chg="add mod">
          <ac:chgData name="Peter" userId="2e8d26cd-55d7-4d78-8227-1866407259d9" providerId="ADAL" clId="{30307178-8053-4C5C-BCAA-693ED2556790}" dt="2022-04-10T21:02:24.962" v="315"/>
          <ac:picMkLst>
            <pc:docMk/>
            <pc:sldMk cId="4241115315" sldId="267"/>
            <ac:picMk id="4" creationId="{7F9DF64D-52A6-46F1-A4DC-825D4A7F0CBF}"/>
          </ac:picMkLst>
        </pc:picChg>
      </pc:sldChg>
      <pc:sldChg chg="addSp delSp modSp new mod modAnim">
        <pc:chgData name="Peter" userId="2e8d26cd-55d7-4d78-8227-1866407259d9" providerId="ADAL" clId="{30307178-8053-4C5C-BCAA-693ED2556790}" dt="2022-04-10T21:03:14.494" v="330"/>
        <pc:sldMkLst>
          <pc:docMk/>
          <pc:sldMk cId="3521532606" sldId="268"/>
        </pc:sldMkLst>
        <pc:spChg chg="mod">
          <ac:chgData name="Peter" userId="2e8d26cd-55d7-4d78-8227-1866407259d9" providerId="ADAL" clId="{30307178-8053-4C5C-BCAA-693ED2556790}" dt="2022-04-10T21:02:38.494" v="322" actId="122"/>
          <ac:spMkLst>
            <pc:docMk/>
            <pc:sldMk cId="3521532606" sldId="268"/>
            <ac:spMk id="2" creationId="{FABAE402-DF72-46CA-B17D-9824E64D20EA}"/>
          </ac:spMkLst>
        </pc:spChg>
        <pc:spChg chg="del">
          <ac:chgData name="Peter" userId="2e8d26cd-55d7-4d78-8227-1866407259d9" providerId="ADAL" clId="{30307178-8053-4C5C-BCAA-693ED2556790}" dt="2022-04-10T21:02:41.609" v="323"/>
          <ac:spMkLst>
            <pc:docMk/>
            <pc:sldMk cId="3521532606" sldId="268"/>
            <ac:spMk id="3" creationId="{010B9D3E-705A-48CB-941F-2411FEDE1ABE}"/>
          </ac:spMkLst>
        </pc:spChg>
        <pc:picChg chg="add mod">
          <ac:chgData name="Peter" userId="2e8d26cd-55d7-4d78-8227-1866407259d9" providerId="ADAL" clId="{30307178-8053-4C5C-BCAA-693ED2556790}" dt="2022-04-10T21:02:51.230" v="326" actId="1076"/>
          <ac:picMkLst>
            <pc:docMk/>
            <pc:sldMk cId="3521532606" sldId="268"/>
            <ac:picMk id="4" creationId="{CD096AE0-5343-490D-BACB-249410AAF730}"/>
          </ac:picMkLst>
        </pc:picChg>
        <pc:cxnChg chg="add mod">
          <ac:chgData name="Peter" userId="2e8d26cd-55d7-4d78-8227-1866407259d9" providerId="ADAL" clId="{30307178-8053-4C5C-BCAA-693ED2556790}" dt="2022-04-10T21:02:57.838" v="328" actId="1076"/>
          <ac:cxnSpMkLst>
            <pc:docMk/>
            <pc:sldMk cId="3521532606" sldId="268"/>
            <ac:cxnSpMk id="5" creationId="{151759FC-A894-4589-8AF3-B103DB197BC1}"/>
          </ac:cxnSpMkLst>
        </pc:cxnChg>
      </pc:sldChg>
      <pc:sldChg chg="modSp new mod">
        <pc:chgData name="Peter" userId="2e8d26cd-55d7-4d78-8227-1866407259d9" providerId="ADAL" clId="{30307178-8053-4C5C-BCAA-693ED2556790}" dt="2022-04-10T21:03:28.506" v="334" actId="27636"/>
        <pc:sldMkLst>
          <pc:docMk/>
          <pc:sldMk cId="1876892473" sldId="269"/>
        </pc:sldMkLst>
        <pc:spChg chg="mod">
          <ac:chgData name="Peter" userId="2e8d26cd-55d7-4d78-8227-1866407259d9" providerId="ADAL" clId="{30307178-8053-4C5C-BCAA-693ED2556790}" dt="2022-04-10T21:03:23.865" v="332"/>
          <ac:spMkLst>
            <pc:docMk/>
            <pc:sldMk cId="1876892473" sldId="269"/>
            <ac:spMk id="2" creationId="{782621C4-D5D7-4007-BA86-AAED5FCDD6CB}"/>
          </ac:spMkLst>
        </pc:spChg>
        <pc:spChg chg="mod">
          <ac:chgData name="Peter" userId="2e8d26cd-55d7-4d78-8227-1866407259d9" providerId="ADAL" clId="{30307178-8053-4C5C-BCAA-693ED2556790}" dt="2022-04-10T21:03:28.506" v="334" actId="27636"/>
          <ac:spMkLst>
            <pc:docMk/>
            <pc:sldMk cId="1876892473" sldId="269"/>
            <ac:spMk id="3" creationId="{55172ED6-90BF-42FA-BF61-BDBF8D4D5544}"/>
          </ac:spMkLst>
        </pc:spChg>
      </pc:sldChg>
      <pc:sldChg chg="addSp delSp modSp new mod">
        <pc:chgData name="Peter" userId="2e8d26cd-55d7-4d78-8227-1866407259d9" providerId="ADAL" clId="{30307178-8053-4C5C-BCAA-693ED2556790}" dt="2022-04-10T21:04:32.207" v="344" actId="20577"/>
        <pc:sldMkLst>
          <pc:docMk/>
          <pc:sldMk cId="3198840157" sldId="270"/>
        </pc:sldMkLst>
        <pc:spChg chg="del">
          <ac:chgData name="Peter" userId="2e8d26cd-55d7-4d78-8227-1866407259d9" providerId="ADAL" clId="{30307178-8053-4C5C-BCAA-693ED2556790}" dt="2022-04-10T21:03:37.531" v="336" actId="478"/>
          <ac:spMkLst>
            <pc:docMk/>
            <pc:sldMk cId="3198840157" sldId="270"/>
            <ac:spMk id="2" creationId="{F21E696D-5261-4762-8DAE-F2C4046B078B}"/>
          </ac:spMkLst>
        </pc:spChg>
        <pc:spChg chg="del">
          <ac:chgData name="Peter" userId="2e8d26cd-55d7-4d78-8227-1866407259d9" providerId="ADAL" clId="{30307178-8053-4C5C-BCAA-693ED2556790}" dt="2022-04-10T21:03:39.138" v="337" actId="478"/>
          <ac:spMkLst>
            <pc:docMk/>
            <pc:sldMk cId="3198840157" sldId="270"/>
            <ac:spMk id="3" creationId="{64B66A87-ED71-48E7-BD66-464C5DE1ECBD}"/>
          </ac:spMkLst>
        </pc:spChg>
        <pc:graphicFrameChg chg="add mod modGraphic">
          <ac:chgData name="Peter" userId="2e8d26cd-55d7-4d78-8227-1866407259d9" providerId="ADAL" clId="{30307178-8053-4C5C-BCAA-693ED2556790}" dt="2022-04-10T21:04:32.207" v="344" actId="20577"/>
          <ac:graphicFrameMkLst>
            <pc:docMk/>
            <pc:sldMk cId="3198840157" sldId="270"/>
            <ac:graphicFrameMk id="4" creationId="{90463CB2-547C-44A5-9146-AD9A72FA54A8}"/>
          </ac:graphicFrameMkLst>
        </pc:graphicFrameChg>
      </pc:sldChg>
      <pc:sldChg chg="modSp new mod">
        <pc:chgData name="Peter" userId="2e8d26cd-55d7-4d78-8227-1866407259d9" providerId="ADAL" clId="{30307178-8053-4C5C-BCAA-693ED2556790}" dt="2022-04-10T21:05:19.089" v="355" actId="20577"/>
        <pc:sldMkLst>
          <pc:docMk/>
          <pc:sldMk cId="2666788570" sldId="271"/>
        </pc:sldMkLst>
        <pc:spChg chg="mod">
          <ac:chgData name="Peter" userId="2e8d26cd-55d7-4d78-8227-1866407259d9" providerId="ADAL" clId="{30307178-8053-4C5C-BCAA-693ED2556790}" dt="2022-04-10T21:05:07.228" v="346"/>
          <ac:spMkLst>
            <pc:docMk/>
            <pc:sldMk cId="2666788570" sldId="271"/>
            <ac:spMk id="2" creationId="{3C003CC3-3B88-494E-B0C8-31ACED16039D}"/>
          </ac:spMkLst>
        </pc:spChg>
        <pc:spChg chg="mod">
          <ac:chgData name="Peter" userId="2e8d26cd-55d7-4d78-8227-1866407259d9" providerId="ADAL" clId="{30307178-8053-4C5C-BCAA-693ED2556790}" dt="2022-04-10T21:05:19.089" v="355" actId="20577"/>
          <ac:spMkLst>
            <pc:docMk/>
            <pc:sldMk cId="2666788570" sldId="271"/>
            <ac:spMk id="3" creationId="{2FD4F839-0FEC-4884-A78F-640BB298FB9D}"/>
          </ac:spMkLst>
        </pc:spChg>
      </pc:sldChg>
      <pc:sldChg chg="modSp new mod">
        <pc:chgData name="Peter" userId="2e8d26cd-55d7-4d78-8227-1866407259d9" providerId="ADAL" clId="{30307178-8053-4C5C-BCAA-693ED2556790}" dt="2022-04-10T21:05:41.994" v="359" actId="20577"/>
        <pc:sldMkLst>
          <pc:docMk/>
          <pc:sldMk cId="4292752466" sldId="272"/>
        </pc:sldMkLst>
        <pc:spChg chg="mod">
          <ac:chgData name="Peter" userId="2e8d26cd-55d7-4d78-8227-1866407259d9" providerId="ADAL" clId="{30307178-8053-4C5C-BCAA-693ED2556790}" dt="2022-04-10T21:05:41.994" v="359" actId="20577"/>
          <ac:spMkLst>
            <pc:docMk/>
            <pc:sldMk cId="4292752466" sldId="272"/>
            <ac:spMk id="2" creationId="{84C7600A-43F4-49D7-B9CC-9539DBECFA23}"/>
          </ac:spMkLst>
        </pc:spChg>
        <pc:spChg chg="mod">
          <ac:chgData name="Peter" userId="2e8d26cd-55d7-4d78-8227-1866407259d9" providerId="ADAL" clId="{30307178-8053-4C5C-BCAA-693ED2556790}" dt="2022-04-10T21:05:37.586" v="358"/>
          <ac:spMkLst>
            <pc:docMk/>
            <pc:sldMk cId="4292752466" sldId="272"/>
            <ac:spMk id="3" creationId="{06B992D9-D852-4C86-AED5-E62138BBB6FC}"/>
          </ac:spMkLst>
        </pc:spChg>
      </pc:sldChg>
      <pc:sldChg chg="modSp new mod">
        <pc:chgData name="Peter" userId="2e8d26cd-55d7-4d78-8227-1866407259d9" providerId="ADAL" clId="{30307178-8053-4C5C-BCAA-693ED2556790}" dt="2022-04-10T21:07:12.889" v="377" actId="20577"/>
        <pc:sldMkLst>
          <pc:docMk/>
          <pc:sldMk cId="1519409276" sldId="273"/>
        </pc:sldMkLst>
        <pc:spChg chg="mod">
          <ac:chgData name="Peter" userId="2e8d26cd-55d7-4d78-8227-1866407259d9" providerId="ADAL" clId="{30307178-8053-4C5C-BCAA-693ED2556790}" dt="2022-04-10T21:07:12.889" v="377" actId="20577"/>
          <ac:spMkLst>
            <pc:docMk/>
            <pc:sldMk cId="1519409276" sldId="273"/>
            <ac:spMk id="2" creationId="{F2C965E4-C4E4-4390-BA3C-E2F7DE254445}"/>
          </ac:spMkLst>
        </pc:spChg>
        <pc:spChg chg="mod">
          <ac:chgData name="Peter" userId="2e8d26cd-55d7-4d78-8227-1866407259d9" providerId="ADAL" clId="{30307178-8053-4C5C-BCAA-693ED2556790}" dt="2022-04-10T21:05:59.830" v="363" actId="27636"/>
          <ac:spMkLst>
            <pc:docMk/>
            <pc:sldMk cId="1519409276" sldId="273"/>
            <ac:spMk id="3" creationId="{51FC1581-B890-4DC2-A2A0-18997DB16A5F}"/>
          </ac:spMkLst>
        </pc:spChg>
      </pc:sldChg>
      <pc:sldChg chg="modSp new mod">
        <pc:chgData name="Peter" userId="2e8d26cd-55d7-4d78-8227-1866407259d9" providerId="ADAL" clId="{30307178-8053-4C5C-BCAA-693ED2556790}" dt="2022-04-10T21:06:58.510" v="373" actId="790"/>
        <pc:sldMkLst>
          <pc:docMk/>
          <pc:sldMk cId="2919004796" sldId="274"/>
        </pc:sldMkLst>
        <pc:spChg chg="mod">
          <ac:chgData name="Peter" userId="2e8d26cd-55d7-4d78-8227-1866407259d9" providerId="ADAL" clId="{30307178-8053-4C5C-BCAA-693ED2556790}" dt="2022-04-10T21:06:48.023" v="371" actId="790"/>
          <ac:spMkLst>
            <pc:docMk/>
            <pc:sldMk cId="2919004796" sldId="274"/>
            <ac:spMk id="2" creationId="{16D7A738-702A-4DDF-BCD9-E211EB612CAD}"/>
          </ac:spMkLst>
        </pc:spChg>
        <pc:spChg chg="mod">
          <ac:chgData name="Peter" userId="2e8d26cd-55d7-4d78-8227-1866407259d9" providerId="ADAL" clId="{30307178-8053-4C5C-BCAA-693ED2556790}" dt="2022-04-10T21:06:58.510" v="373" actId="790"/>
          <ac:spMkLst>
            <pc:docMk/>
            <pc:sldMk cId="2919004796" sldId="274"/>
            <ac:spMk id="3" creationId="{BF233D8D-3F4F-4FB0-89B8-00FDADFB30CE}"/>
          </ac:spMkLst>
        </pc:spChg>
      </pc:sldChg>
      <pc:sldChg chg="modSp new mod">
        <pc:chgData name="Peter" userId="2e8d26cd-55d7-4d78-8227-1866407259d9" providerId="ADAL" clId="{30307178-8053-4C5C-BCAA-693ED2556790}" dt="2022-04-10T21:07:46.970" v="400" actId="6549"/>
        <pc:sldMkLst>
          <pc:docMk/>
          <pc:sldMk cId="2741407197" sldId="275"/>
        </pc:sldMkLst>
        <pc:spChg chg="mod">
          <ac:chgData name="Peter" userId="2e8d26cd-55d7-4d78-8227-1866407259d9" providerId="ADAL" clId="{30307178-8053-4C5C-BCAA-693ED2556790}" dt="2022-04-10T21:07:09.266" v="374"/>
          <ac:spMkLst>
            <pc:docMk/>
            <pc:sldMk cId="2741407197" sldId="275"/>
            <ac:spMk id="2" creationId="{32C78810-AD4B-42A1-A1BF-45426A99476B}"/>
          </ac:spMkLst>
        </pc:spChg>
        <pc:spChg chg="mod">
          <ac:chgData name="Peter" userId="2e8d26cd-55d7-4d78-8227-1866407259d9" providerId="ADAL" clId="{30307178-8053-4C5C-BCAA-693ED2556790}" dt="2022-04-10T21:07:46.970" v="400" actId="6549"/>
          <ac:spMkLst>
            <pc:docMk/>
            <pc:sldMk cId="2741407197" sldId="275"/>
            <ac:spMk id="3" creationId="{56AC63F1-95FA-4959-8380-C4B2E14426D1}"/>
          </ac:spMkLst>
        </pc:spChg>
      </pc:sldChg>
      <pc:sldChg chg="addSp modSp new mod">
        <pc:chgData name="Peter" userId="2e8d26cd-55d7-4d78-8227-1866407259d9" providerId="ADAL" clId="{30307178-8053-4C5C-BCAA-693ED2556790}" dt="2022-04-10T21:09:29.174" v="466" actId="1076"/>
        <pc:sldMkLst>
          <pc:docMk/>
          <pc:sldMk cId="1688565210" sldId="276"/>
        </pc:sldMkLst>
        <pc:spChg chg="mod">
          <ac:chgData name="Peter" userId="2e8d26cd-55d7-4d78-8227-1866407259d9" providerId="ADAL" clId="{30307178-8053-4C5C-BCAA-693ED2556790}" dt="2022-04-10T21:08:10.450" v="429" actId="1035"/>
          <ac:spMkLst>
            <pc:docMk/>
            <pc:sldMk cId="1688565210" sldId="276"/>
            <ac:spMk id="2" creationId="{C51E2B50-595D-423A-99BE-A7DF9B4381CC}"/>
          </ac:spMkLst>
        </pc:spChg>
        <pc:spChg chg="mod">
          <ac:chgData name="Peter" userId="2e8d26cd-55d7-4d78-8227-1866407259d9" providerId="ADAL" clId="{30307178-8053-4C5C-BCAA-693ED2556790}" dt="2022-04-10T21:08:47.654" v="450" actId="14100"/>
          <ac:spMkLst>
            <pc:docMk/>
            <pc:sldMk cId="1688565210" sldId="276"/>
            <ac:spMk id="3" creationId="{7A0335F4-1637-4209-97BB-FF6EC17785A1}"/>
          </ac:spMkLst>
        </pc:spChg>
        <pc:picChg chg="add mod">
          <ac:chgData name="Peter" userId="2e8d26cd-55d7-4d78-8227-1866407259d9" providerId="ADAL" clId="{30307178-8053-4C5C-BCAA-693ED2556790}" dt="2022-04-10T21:09:07.901" v="456" actId="14100"/>
          <ac:picMkLst>
            <pc:docMk/>
            <pc:sldMk cId="1688565210" sldId="276"/>
            <ac:picMk id="4" creationId="{7A93F591-EB0E-412B-9580-2F0470A4C68B}"/>
          </ac:picMkLst>
        </pc:picChg>
        <pc:picChg chg="add mod">
          <ac:chgData name="Peter" userId="2e8d26cd-55d7-4d78-8227-1866407259d9" providerId="ADAL" clId="{30307178-8053-4C5C-BCAA-693ED2556790}" dt="2022-04-10T21:09:10.938" v="458" actId="14100"/>
          <ac:picMkLst>
            <pc:docMk/>
            <pc:sldMk cId="1688565210" sldId="276"/>
            <ac:picMk id="5" creationId="{7A2BD188-661E-449E-81DA-F9C25E2C50F1}"/>
          </ac:picMkLst>
        </pc:picChg>
        <pc:picChg chg="add mod">
          <ac:chgData name="Peter" userId="2e8d26cd-55d7-4d78-8227-1866407259d9" providerId="ADAL" clId="{30307178-8053-4C5C-BCAA-693ED2556790}" dt="2022-04-10T21:09:17.797" v="461" actId="14100"/>
          <ac:picMkLst>
            <pc:docMk/>
            <pc:sldMk cId="1688565210" sldId="276"/>
            <ac:picMk id="6" creationId="{FE526D93-9E7F-46FC-B27D-7F9FF51C00D4}"/>
          </ac:picMkLst>
        </pc:picChg>
        <pc:picChg chg="add mod">
          <ac:chgData name="Peter" userId="2e8d26cd-55d7-4d78-8227-1866407259d9" providerId="ADAL" clId="{30307178-8053-4C5C-BCAA-693ED2556790}" dt="2022-04-10T21:09:23.510" v="464" actId="14100"/>
          <ac:picMkLst>
            <pc:docMk/>
            <pc:sldMk cId="1688565210" sldId="276"/>
            <ac:picMk id="7" creationId="{62C86368-8E88-470B-A9AB-8BAD34F79696}"/>
          </ac:picMkLst>
        </pc:picChg>
        <pc:picChg chg="add mod">
          <ac:chgData name="Peter" userId="2e8d26cd-55d7-4d78-8227-1866407259d9" providerId="ADAL" clId="{30307178-8053-4C5C-BCAA-693ED2556790}" dt="2022-04-10T21:09:29.174" v="466" actId="1076"/>
          <ac:picMkLst>
            <pc:docMk/>
            <pc:sldMk cId="1688565210" sldId="276"/>
            <ac:picMk id="8" creationId="{37A803A9-EF10-4215-80C0-7C4035E833F6}"/>
          </ac:picMkLst>
        </pc:picChg>
      </pc:sldChg>
      <pc:sldChg chg="delSp modSp new mod">
        <pc:chgData name="Peter" userId="2e8d26cd-55d7-4d78-8227-1866407259d9" providerId="ADAL" clId="{30307178-8053-4C5C-BCAA-693ED2556790}" dt="2022-04-10T21:09:51.766" v="471" actId="1076"/>
        <pc:sldMkLst>
          <pc:docMk/>
          <pc:sldMk cId="2491597896" sldId="277"/>
        </pc:sldMkLst>
        <pc:spChg chg="mod">
          <ac:chgData name="Peter" userId="2e8d26cd-55d7-4d78-8227-1866407259d9" providerId="ADAL" clId="{30307178-8053-4C5C-BCAA-693ED2556790}" dt="2022-04-10T21:09:51.766" v="471" actId="1076"/>
          <ac:spMkLst>
            <pc:docMk/>
            <pc:sldMk cId="2491597896" sldId="277"/>
            <ac:spMk id="2" creationId="{AA19ECC9-15DD-459E-BBEF-7A73FB618638}"/>
          </ac:spMkLst>
        </pc:spChg>
        <pc:spChg chg="del">
          <ac:chgData name="Peter" userId="2e8d26cd-55d7-4d78-8227-1866407259d9" providerId="ADAL" clId="{30307178-8053-4C5C-BCAA-693ED2556790}" dt="2022-04-10T21:09:48.550" v="470" actId="478"/>
          <ac:spMkLst>
            <pc:docMk/>
            <pc:sldMk cId="2491597896" sldId="277"/>
            <ac:spMk id="3" creationId="{D045D091-63BE-4CEF-A2B4-C2BB82E55B87}"/>
          </ac:spMkLst>
        </pc:spChg>
      </pc:sldChg>
      <pc:sldChg chg="addSp modSp new mod">
        <pc:chgData name="Peter" userId="2e8d26cd-55d7-4d78-8227-1866407259d9" providerId="ADAL" clId="{30307178-8053-4C5C-BCAA-693ED2556790}" dt="2022-04-10T21:10:23.022" v="481" actId="5793"/>
        <pc:sldMkLst>
          <pc:docMk/>
          <pc:sldMk cId="1451332572" sldId="278"/>
        </pc:sldMkLst>
        <pc:spChg chg="mod">
          <ac:chgData name="Peter" userId="2e8d26cd-55d7-4d78-8227-1866407259d9" providerId="ADAL" clId="{30307178-8053-4C5C-BCAA-693ED2556790}" dt="2022-04-10T21:09:59.377" v="473"/>
          <ac:spMkLst>
            <pc:docMk/>
            <pc:sldMk cId="1451332572" sldId="278"/>
            <ac:spMk id="2" creationId="{98E84472-9DF7-48F6-98C5-00CA44A2E76D}"/>
          </ac:spMkLst>
        </pc:spChg>
        <pc:spChg chg="mod">
          <ac:chgData name="Peter" userId="2e8d26cd-55d7-4d78-8227-1866407259d9" providerId="ADAL" clId="{30307178-8053-4C5C-BCAA-693ED2556790}" dt="2022-04-10T21:10:23.022" v="481" actId="5793"/>
          <ac:spMkLst>
            <pc:docMk/>
            <pc:sldMk cId="1451332572" sldId="278"/>
            <ac:spMk id="3" creationId="{5E00400C-485F-4B38-A1F3-024B63472A28}"/>
          </ac:spMkLst>
        </pc:spChg>
        <pc:picChg chg="add mod">
          <ac:chgData name="Peter" userId="2e8d26cd-55d7-4d78-8227-1866407259d9" providerId="ADAL" clId="{30307178-8053-4C5C-BCAA-693ED2556790}" dt="2022-04-10T21:10:11.142" v="479" actId="14100"/>
          <ac:picMkLst>
            <pc:docMk/>
            <pc:sldMk cId="1451332572" sldId="278"/>
            <ac:picMk id="4" creationId="{5CDAA6DA-70E4-417E-9B2F-05443BBC8FC9}"/>
          </ac:picMkLst>
        </pc:picChg>
      </pc:sldChg>
      <pc:sldChg chg="addSp modSp new mod">
        <pc:chgData name="Peter" userId="2e8d26cd-55d7-4d78-8227-1866407259d9" providerId="ADAL" clId="{30307178-8053-4C5C-BCAA-693ED2556790}" dt="2022-04-10T21:12:01.239" v="509" actId="790"/>
        <pc:sldMkLst>
          <pc:docMk/>
          <pc:sldMk cId="788616757" sldId="279"/>
        </pc:sldMkLst>
        <pc:spChg chg="mod">
          <ac:chgData name="Peter" userId="2e8d26cd-55d7-4d78-8227-1866407259d9" providerId="ADAL" clId="{30307178-8053-4C5C-BCAA-693ED2556790}" dt="2022-04-10T21:11:40.923" v="504"/>
          <ac:spMkLst>
            <pc:docMk/>
            <pc:sldMk cId="788616757" sldId="279"/>
            <ac:spMk id="2" creationId="{B5A3F452-678D-4DB9-8D40-FEF4DB2CC7B8}"/>
          </ac:spMkLst>
        </pc:spChg>
        <pc:spChg chg="mod">
          <ac:chgData name="Peter" userId="2e8d26cd-55d7-4d78-8227-1866407259d9" providerId="ADAL" clId="{30307178-8053-4C5C-BCAA-693ED2556790}" dt="2022-04-10T21:12:01.239" v="509" actId="790"/>
          <ac:spMkLst>
            <pc:docMk/>
            <pc:sldMk cId="788616757" sldId="279"/>
            <ac:spMk id="3" creationId="{5CC916B9-C9A6-4260-8E14-734598EBA85F}"/>
          </ac:spMkLst>
        </pc:spChg>
        <pc:picChg chg="add mod">
          <ac:chgData name="Peter" userId="2e8d26cd-55d7-4d78-8227-1866407259d9" providerId="ADAL" clId="{30307178-8053-4C5C-BCAA-693ED2556790}" dt="2022-04-10T21:11:54.710" v="508" actId="14100"/>
          <ac:picMkLst>
            <pc:docMk/>
            <pc:sldMk cId="788616757" sldId="279"/>
            <ac:picMk id="4" creationId="{8033C216-821A-4390-989B-CF01E7A0BDAC}"/>
          </ac:picMkLst>
        </pc:picChg>
      </pc:sldChg>
      <pc:sldChg chg="modSp add mod">
        <pc:chgData name="Peter" userId="2e8d26cd-55d7-4d78-8227-1866407259d9" providerId="ADAL" clId="{30307178-8053-4C5C-BCAA-693ED2556790}" dt="2022-04-10T21:11:05.362" v="494" actId="20577"/>
        <pc:sldMkLst>
          <pc:docMk/>
          <pc:sldMk cId="495893676" sldId="280"/>
        </pc:sldMkLst>
        <pc:spChg chg="mod">
          <ac:chgData name="Peter" userId="2e8d26cd-55d7-4d78-8227-1866407259d9" providerId="ADAL" clId="{30307178-8053-4C5C-BCAA-693ED2556790}" dt="2022-04-10T21:11:05.362" v="494" actId="20577"/>
          <ac:spMkLst>
            <pc:docMk/>
            <pc:sldMk cId="495893676" sldId="280"/>
            <ac:spMk id="3" creationId="{5E00400C-485F-4B38-A1F3-024B63472A28}"/>
          </ac:spMkLst>
        </pc:spChg>
      </pc:sldChg>
      <pc:sldChg chg="modSp add mod">
        <pc:chgData name="Peter" userId="2e8d26cd-55d7-4d78-8227-1866407259d9" providerId="ADAL" clId="{30307178-8053-4C5C-BCAA-693ED2556790}" dt="2022-04-10T21:11:01.719" v="491" actId="27636"/>
        <pc:sldMkLst>
          <pc:docMk/>
          <pc:sldMk cId="3876264846" sldId="281"/>
        </pc:sldMkLst>
        <pc:spChg chg="mod">
          <ac:chgData name="Peter" userId="2e8d26cd-55d7-4d78-8227-1866407259d9" providerId="ADAL" clId="{30307178-8053-4C5C-BCAA-693ED2556790}" dt="2022-04-10T21:11:01.719" v="491" actId="27636"/>
          <ac:spMkLst>
            <pc:docMk/>
            <pc:sldMk cId="3876264846" sldId="281"/>
            <ac:spMk id="3" creationId="{5E00400C-485F-4B38-A1F3-024B63472A28}"/>
          </ac:spMkLst>
        </pc:spChg>
      </pc:sldChg>
      <pc:sldChg chg="modSp add mod">
        <pc:chgData name="Peter" userId="2e8d26cd-55d7-4d78-8227-1866407259d9" providerId="ADAL" clId="{30307178-8053-4C5C-BCAA-693ED2556790}" dt="2022-04-10T21:11:32.246" v="503" actId="27636"/>
        <pc:sldMkLst>
          <pc:docMk/>
          <pc:sldMk cId="2714876989" sldId="282"/>
        </pc:sldMkLst>
        <pc:spChg chg="mod">
          <ac:chgData name="Peter" userId="2e8d26cd-55d7-4d78-8227-1866407259d9" providerId="ADAL" clId="{30307178-8053-4C5C-BCAA-693ED2556790}" dt="2022-04-10T21:11:32.246" v="503" actId="27636"/>
          <ac:spMkLst>
            <pc:docMk/>
            <pc:sldMk cId="2714876989" sldId="282"/>
            <ac:spMk id="3" creationId="{5E00400C-485F-4B38-A1F3-024B63472A28}"/>
          </ac:spMkLst>
        </pc:spChg>
      </pc:sldChg>
      <pc:sldChg chg="addSp modSp new mod">
        <pc:chgData name="Peter" userId="2e8d26cd-55d7-4d78-8227-1866407259d9" providerId="ADAL" clId="{30307178-8053-4C5C-BCAA-693ED2556790}" dt="2022-04-10T21:14:32.861" v="543" actId="14100"/>
        <pc:sldMkLst>
          <pc:docMk/>
          <pc:sldMk cId="2385168970" sldId="283"/>
        </pc:sldMkLst>
        <pc:spChg chg="mod">
          <ac:chgData name="Peter" userId="2e8d26cd-55d7-4d78-8227-1866407259d9" providerId="ADAL" clId="{30307178-8053-4C5C-BCAA-693ED2556790}" dt="2022-04-10T21:14:15.299" v="536"/>
          <ac:spMkLst>
            <pc:docMk/>
            <pc:sldMk cId="2385168970" sldId="283"/>
            <ac:spMk id="2" creationId="{D87CEAC3-FD19-468D-95EA-9BB14FFF6EFB}"/>
          </ac:spMkLst>
        </pc:spChg>
        <pc:spChg chg="mod">
          <ac:chgData name="Peter" userId="2e8d26cd-55d7-4d78-8227-1866407259d9" providerId="ADAL" clId="{30307178-8053-4C5C-BCAA-693ED2556790}" dt="2022-04-10T21:14:29.716" v="542" actId="20577"/>
          <ac:spMkLst>
            <pc:docMk/>
            <pc:sldMk cId="2385168970" sldId="283"/>
            <ac:spMk id="3" creationId="{1CEA37F5-BFEA-4CFF-AE82-8D4A7F58DB02}"/>
          </ac:spMkLst>
        </pc:spChg>
        <pc:picChg chg="add mod">
          <ac:chgData name="Peter" userId="2e8d26cd-55d7-4d78-8227-1866407259d9" providerId="ADAL" clId="{30307178-8053-4C5C-BCAA-693ED2556790}" dt="2022-04-10T21:14:32.861" v="543" actId="14100"/>
          <ac:picMkLst>
            <pc:docMk/>
            <pc:sldMk cId="2385168970" sldId="283"/>
            <ac:picMk id="4" creationId="{5FAEF16B-1B83-4832-A9E0-C1E7E2696BB7}"/>
          </ac:picMkLst>
        </pc:picChg>
      </pc:sldChg>
      <pc:sldChg chg="modSp add mod">
        <pc:chgData name="Peter" userId="2e8d26cd-55d7-4d78-8227-1866407259d9" providerId="ADAL" clId="{30307178-8053-4C5C-BCAA-693ED2556790}" dt="2022-04-10T21:12:24.740" v="516" actId="6549"/>
        <pc:sldMkLst>
          <pc:docMk/>
          <pc:sldMk cId="2441870221" sldId="284"/>
        </pc:sldMkLst>
        <pc:spChg chg="mod">
          <ac:chgData name="Peter" userId="2e8d26cd-55d7-4d78-8227-1866407259d9" providerId="ADAL" clId="{30307178-8053-4C5C-BCAA-693ED2556790}" dt="2022-04-10T21:12:24.740" v="516" actId="6549"/>
          <ac:spMkLst>
            <pc:docMk/>
            <pc:sldMk cId="2441870221" sldId="284"/>
            <ac:spMk id="3" creationId="{5CC916B9-C9A6-4260-8E14-734598EBA85F}"/>
          </ac:spMkLst>
        </pc:spChg>
      </pc:sldChg>
      <pc:sldChg chg="addSp delSp modSp add mod">
        <pc:chgData name="Peter" userId="2e8d26cd-55d7-4d78-8227-1866407259d9" providerId="ADAL" clId="{30307178-8053-4C5C-BCAA-693ED2556790}" dt="2022-04-10T21:13:27.656" v="527" actId="22"/>
        <pc:sldMkLst>
          <pc:docMk/>
          <pc:sldMk cId="979156562" sldId="285"/>
        </pc:sldMkLst>
        <pc:spChg chg="mod">
          <ac:chgData name="Peter" userId="2e8d26cd-55d7-4d78-8227-1866407259d9" providerId="ADAL" clId="{30307178-8053-4C5C-BCAA-693ED2556790}" dt="2022-04-10T21:13:21.351" v="525" actId="790"/>
          <ac:spMkLst>
            <pc:docMk/>
            <pc:sldMk cId="979156562" sldId="285"/>
            <ac:spMk id="3" creationId="{5CC916B9-C9A6-4260-8E14-734598EBA85F}"/>
          </ac:spMkLst>
        </pc:spChg>
        <pc:spChg chg="add del">
          <ac:chgData name="Peter" userId="2e8d26cd-55d7-4d78-8227-1866407259d9" providerId="ADAL" clId="{30307178-8053-4C5C-BCAA-693ED2556790}" dt="2022-04-10T21:13:27.656" v="527" actId="22"/>
          <ac:spMkLst>
            <pc:docMk/>
            <pc:sldMk cId="979156562" sldId="285"/>
            <ac:spMk id="6" creationId="{54238760-66B9-44E6-90D1-23D7328B053E}"/>
          </ac:spMkLst>
        </pc:spChg>
      </pc:sldChg>
      <pc:sldChg chg="modSp add mod">
        <pc:chgData name="Peter" userId="2e8d26cd-55d7-4d78-8227-1866407259d9" providerId="ADAL" clId="{30307178-8053-4C5C-BCAA-693ED2556790}" dt="2022-04-10T21:13:43.321" v="533" actId="27636"/>
        <pc:sldMkLst>
          <pc:docMk/>
          <pc:sldMk cId="911941134" sldId="286"/>
        </pc:sldMkLst>
        <pc:spChg chg="mod">
          <ac:chgData name="Peter" userId="2e8d26cd-55d7-4d78-8227-1866407259d9" providerId="ADAL" clId="{30307178-8053-4C5C-BCAA-693ED2556790}" dt="2022-04-10T21:13:34.123" v="529"/>
          <ac:spMkLst>
            <pc:docMk/>
            <pc:sldMk cId="911941134" sldId="286"/>
            <ac:spMk id="2" creationId="{B5A3F452-678D-4DB9-8D40-FEF4DB2CC7B8}"/>
          </ac:spMkLst>
        </pc:spChg>
        <pc:spChg chg="mod">
          <ac:chgData name="Peter" userId="2e8d26cd-55d7-4d78-8227-1866407259d9" providerId="ADAL" clId="{30307178-8053-4C5C-BCAA-693ED2556790}" dt="2022-04-10T21:13:43.321" v="533" actId="27636"/>
          <ac:spMkLst>
            <pc:docMk/>
            <pc:sldMk cId="911941134" sldId="286"/>
            <ac:spMk id="3" creationId="{5CC916B9-C9A6-4260-8E14-734598EBA85F}"/>
          </ac:spMkLst>
        </pc:spChg>
      </pc:sldChg>
      <pc:sldChg chg="modSp add mod">
        <pc:chgData name="Peter" userId="2e8d26cd-55d7-4d78-8227-1866407259d9" providerId="ADAL" clId="{30307178-8053-4C5C-BCAA-693ED2556790}" dt="2022-04-10T21:14:06.345" v="535"/>
        <pc:sldMkLst>
          <pc:docMk/>
          <pc:sldMk cId="2820365193" sldId="287"/>
        </pc:sldMkLst>
        <pc:spChg chg="mod">
          <ac:chgData name="Peter" userId="2e8d26cd-55d7-4d78-8227-1866407259d9" providerId="ADAL" clId="{30307178-8053-4C5C-BCAA-693ED2556790}" dt="2022-04-10T21:14:06.345" v="535"/>
          <ac:spMkLst>
            <pc:docMk/>
            <pc:sldMk cId="2820365193" sldId="287"/>
            <ac:spMk id="3" creationId="{5CC916B9-C9A6-4260-8E14-734598EBA85F}"/>
          </ac:spMkLst>
        </pc:spChg>
      </pc:sldChg>
      <pc:sldChg chg="modSp add mod">
        <pc:chgData name="Peter" userId="2e8d26cd-55d7-4d78-8227-1866407259d9" providerId="ADAL" clId="{30307178-8053-4C5C-BCAA-693ED2556790}" dt="2022-04-10T21:15:23.173" v="551" actId="6549"/>
        <pc:sldMkLst>
          <pc:docMk/>
          <pc:sldMk cId="3180447581" sldId="288"/>
        </pc:sldMkLst>
        <pc:spChg chg="mod">
          <ac:chgData name="Peter" userId="2e8d26cd-55d7-4d78-8227-1866407259d9" providerId="ADAL" clId="{30307178-8053-4C5C-BCAA-693ED2556790}" dt="2022-04-10T21:15:23.173" v="551" actId="6549"/>
          <ac:spMkLst>
            <pc:docMk/>
            <pc:sldMk cId="3180447581" sldId="288"/>
            <ac:spMk id="3" creationId="{1CEA37F5-BFEA-4CFF-AE82-8D4A7F58DB02}"/>
          </ac:spMkLst>
        </pc:spChg>
      </pc:sldChg>
      <pc:sldChg chg="addSp delSp modSp new mod">
        <pc:chgData name="Peter" userId="2e8d26cd-55d7-4d78-8227-1866407259d9" providerId="ADAL" clId="{30307178-8053-4C5C-BCAA-693ED2556790}" dt="2022-04-10T21:14:56.519" v="549" actId="1076"/>
        <pc:sldMkLst>
          <pc:docMk/>
          <pc:sldMk cId="3861593923" sldId="289"/>
        </pc:sldMkLst>
        <pc:spChg chg="del">
          <ac:chgData name="Peter" userId="2e8d26cd-55d7-4d78-8227-1866407259d9" providerId="ADAL" clId="{30307178-8053-4C5C-BCAA-693ED2556790}" dt="2022-04-10T21:14:46.069" v="546" actId="478"/>
          <ac:spMkLst>
            <pc:docMk/>
            <pc:sldMk cId="3861593923" sldId="289"/>
            <ac:spMk id="2" creationId="{D31DC9BA-8A23-4A9E-BD40-20EB6823C05D}"/>
          </ac:spMkLst>
        </pc:spChg>
        <pc:spChg chg="del">
          <ac:chgData name="Peter" userId="2e8d26cd-55d7-4d78-8227-1866407259d9" providerId="ADAL" clId="{30307178-8053-4C5C-BCAA-693ED2556790}" dt="2022-04-10T21:14:47.300" v="547" actId="478"/>
          <ac:spMkLst>
            <pc:docMk/>
            <pc:sldMk cId="3861593923" sldId="289"/>
            <ac:spMk id="3" creationId="{F2B199DF-8814-401A-B1C6-EF8C835DF627}"/>
          </ac:spMkLst>
        </pc:spChg>
        <pc:graphicFrameChg chg="add mod">
          <ac:chgData name="Peter" userId="2e8d26cd-55d7-4d78-8227-1866407259d9" providerId="ADAL" clId="{30307178-8053-4C5C-BCAA-693ED2556790}" dt="2022-04-10T21:14:56.519" v="549" actId="1076"/>
          <ac:graphicFrameMkLst>
            <pc:docMk/>
            <pc:sldMk cId="3861593923" sldId="289"/>
            <ac:graphicFrameMk id="4" creationId="{1B2767B2-0936-4CC1-B09A-C2E98EF55B7B}"/>
          </ac:graphicFrameMkLst>
        </pc:graphicFrameChg>
      </pc:sldChg>
      <pc:sldChg chg="addSp delSp modSp add mod">
        <pc:chgData name="Peter" userId="2e8d26cd-55d7-4d78-8227-1866407259d9" providerId="ADAL" clId="{30307178-8053-4C5C-BCAA-693ED2556790}" dt="2022-04-10T21:15:49.446" v="557" actId="14100"/>
        <pc:sldMkLst>
          <pc:docMk/>
          <pc:sldMk cId="3048588623" sldId="290"/>
        </pc:sldMkLst>
        <pc:spChg chg="del mod">
          <ac:chgData name="Peter" userId="2e8d26cd-55d7-4d78-8227-1866407259d9" providerId="ADAL" clId="{30307178-8053-4C5C-BCAA-693ED2556790}" dt="2022-04-10T21:15:41.997" v="554" actId="478"/>
          <ac:spMkLst>
            <pc:docMk/>
            <pc:sldMk cId="3048588623" sldId="290"/>
            <ac:spMk id="3" creationId="{1CEA37F5-BFEA-4CFF-AE82-8D4A7F58DB02}"/>
          </ac:spMkLst>
        </pc:spChg>
        <pc:graphicFrameChg chg="add mod modGraphic">
          <ac:chgData name="Peter" userId="2e8d26cd-55d7-4d78-8227-1866407259d9" providerId="ADAL" clId="{30307178-8053-4C5C-BCAA-693ED2556790}" dt="2022-04-10T21:15:49.446" v="557" actId="14100"/>
          <ac:graphicFrameMkLst>
            <pc:docMk/>
            <pc:sldMk cId="3048588623" sldId="290"/>
            <ac:graphicFrameMk id="5" creationId="{62E5F447-E304-4651-A37D-117DCA5C8E48}"/>
          </ac:graphicFrameMkLst>
        </pc:graphicFrameChg>
      </pc:sldChg>
      <pc:sldChg chg="addSp delSp modSp new mod">
        <pc:chgData name="Peter" userId="2e8d26cd-55d7-4d78-8227-1866407259d9" providerId="ADAL" clId="{30307178-8053-4C5C-BCAA-693ED2556790}" dt="2022-04-10T21:16:33.310" v="568" actId="14100"/>
        <pc:sldMkLst>
          <pc:docMk/>
          <pc:sldMk cId="94196182" sldId="291"/>
        </pc:sldMkLst>
        <pc:spChg chg="mod">
          <ac:chgData name="Peter" userId="2e8d26cd-55d7-4d78-8227-1866407259d9" providerId="ADAL" clId="{30307178-8053-4C5C-BCAA-693ED2556790}" dt="2022-04-10T21:16:05.866" v="559"/>
          <ac:spMkLst>
            <pc:docMk/>
            <pc:sldMk cId="94196182" sldId="291"/>
            <ac:spMk id="2" creationId="{8E17FAEE-FA66-47DC-ADFB-5CA54127B593}"/>
          </ac:spMkLst>
        </pc:spChg>
        <pc:spChg chg="del">
          <ac:chgData name="Peter" userId="2e8d26cd-55d7-4d78-8227-1866407259d9" providerId="ADAL" clId="{30307178-8053-4C5C-BCAA-693ED2556790}" dt="2022-04-10T21:16:10.452" v="560" actId="478"/>
          <ac:spMkLst>
            <pc:docMk/>
            <pc:sldMk cId="94196182" sldId="291"/>
            <ac:spMk id="3" creationId="{04716005-965A-4159-8ADA-DAE9909BD232}"/>
          </ac:spMkLst>
        </pc:spChg>
        <pc:spChg chg="add mod">
          <ac:chgData name="Peter" userId="2e8d26cd-55d7-4d78-8227-1866407259d9" providerId="ADAL" clId="{30307178-8053-4C5C-BCAA-693ED2556790}" dt="2022-04-10T21:16:28.919" v="566" actId="1076"/>
          <ac:spMkLst>
            <pc:docMk/>
            <pc:sldMk cId="94196182" sldId="291"/>
            <ac:spMk id="6" creationId="{46936E35-117A-46BD-90A2-08E52BDFEAA7}"/>
          </ac:spMkLst>
        </pc:spChg>
        <pc:picChg chg="add mod">
          <ac:chgData name="Peter" userId="2e8d26cd-55d7-4d78-8227-1866407259d9" providerId="ADAL" clId="{30307178-8053-4C5C-BCAA-693ED2556790}" dt="2022-04-10T21:16:31.230" v="567" actId="14100"/>
          <ac:picMkLst>
            <pc:docMk/>
            <pc:sldMk cId="94196182" sldId="291"/>
            <ac:picMk id="4" creationId="{C2FB3675-04A2-488A-8D2B-30C076292A7E}"/>
          </ac:picMkLst>
        </pc:picChg>
        <pc:picChg chg="add mod">
          <ac:chgData name="Peter" userId="2e8d26cd-55d7-4d78-8227-1866407259d9" providerId="ADAL" clId="{30307178-8053-4C5C-BCAA-693ED2556790}" dt="2022-04-10T21:16:33.310" v="568" actId="14100"/>
          <ac:picMkLst>
            <pc:docMk/>
            <pc:sldMk cId="94196182" sldId="291"/>
            <ac:picMk id="5" creationId="{7043CBFB-E656-47DC-84E5-E25DC1016051}"/>
          </ac:picMkLst>
        </pc:picChg>
      </pc:sldChg>
      <pc:sldChg chg="addSp modSp new mod">
        <pc:chgData name="Peter" userId="2e8d26cd-55d7-4d78-8227-1866407259d9" providerId="ADAL" clId="{30307178-8053-4C5C-BCAA-693ED2556790}" dt="2022-04-10T21:16:59.382" v="575" actId="1076"/>
        <pc:sldMkLst>
          <pc:docMk/>
          <pc:sldMk cId="3329596541" sldId="292"/>
        </pc:sldMkLst>
        <pc:spChg chg="mod">
          <ac:chgData name="Peter" userId="2e8d26cd-55d7-4d78-8227-1866407259d9" providerId="ADAL" clId="{30307178-8053-4C5C-BCAA-693ED2556790}" dt="2022-04-10T21:16:41.450" v="570"/>
          <ac:spMkLst>
            <pc:docMk/>
            <pc:sldMk cId="3329596541" sldId="292"/>
            <ac:spMk id="2" creationId="{352478EE-A0FD-463D-8476-917724FA884E}"/>
          </ac:spMkLst>
        </pc:spChg>
        <pc:spChg chg="mod">
          <ac:chgData name="Peter" userId="2e8d26cd-55d7-4d78-8227-1866407259d9" providerId="ADAL" clId="{30307178-8053-4C5C-BCAA-693ED2556790}" dt="2022-04-10T21:16:46.898" v="572" actId="27636"/>
          <ac:spMkLst>
            <pc:docMk/>
            <pc:sldMk cId="3329596541" sldId="292"/>
            <ac:spMk id="3" creationId="{AFF9661D-96AE-433C-A6A2-1FE5716F878D}"/>
          </ac:spMkLst>
        </pc:spChg>
        <pc:picChg chg="add mod">
          <ac:chgData name="Peter" userId="2e8d26cd-55d7-4d78-8227-1866407259d9" providerId="ADAL" clId="{30307178-8053-4C5C-BCAA-693ED2556790}" dt="2022-04-10T21:16:59.382" v="575" actId="1076"/>
          <ac:picMkLst>
            <pc:docMk/>
            <pc:sldMk cId="3329596541" sldId="292"/>
            <ac:picMk id="4" creationId="{CBFCA307-3E73-4765-BC2F-1EA103C7AC25}"/>
          </ac:picMkLst>
        </pc:picChg>
      </pc:sldChg>
      <pc:sldChg chg="addSp modSp new mod">
        <pc:chgData name="Peter" userId="2e8d26cd-55d7-4d78-8227-1866407259d9" providerId="ADAL" clId="{30307178-8053-4C5C-BCAA-693ED2556790}" dt="2022-04-10T21:17:56.142" v="647" actId="790"/>
        <pc:sldMkLst>
          <pc:docMk/>
          <pc:sldMk cId="2708748614" sldId="293"/>
        </pc:sldMkLst>
        <pc:spChg chg="mod">
          <ac:chgData name="Peter" userId="2e8d26cd-55d7-4d78-8227-1866407259d9" providerId="ADAL" clId="{30307178-8053-4C5C-BCAA-693ED2556790}" dt="2022-04-10T21:17:56.142" v="647" actId="790"/>
          <ac:spMkLst>
            <pc:docMk/>
            <pc:sldMk cId="2708748614" sldId="293"/>
            <ac:spMk id="2" creationId="{E8E7C431-70B2-4665-AC21-F065A0BF30DD}"/>
          </ac:spMkLst>
        </pc:spChg>
        <pc:spChg chg="mod">
          <ac:chgData name="Peter" userId="2e8d26cd-55d7-4d78-8227-1866407259d9" providerId="ADAL" clId="{30307178-8053-4C5C-BCAA-693ED2556790}" dt="2022-04-10T21:17:39.942" v="643" actId="20577"/>
          <ac:spMkLst>
            <pc:docMk/>
            <pc:sldMk cId="2708748614" sldId="293"/>
            <ac:spMk id="3" creationId="{20391FF4-5687-4E8B-803D-FF04A55C6EE2}"/>
          </ac:spMkLst>
        </pc:spChg>
        <pc:picChg chg="add mod">
          <ac:chgData name="Peter" userId="2e8d26cd-55d7-4d78-8227-1866407259d9" providerId="ADAL" clId="{30307178-8053-4C5C-BCAA-693ED2556790}" dt="2022-04-10T21:17:49.110" v="646" actId="1076"/>
          <ac:picMkLst>
            <pc:docMk/>
            <pc:sldMk cId="2708748614" sldId="293"/>
            <ac:picMk id="4" creationId="{9B654680-57DB-4DA0-AC84-196AAFE6238A}"/>
          </ac:picMkLst>
        </pc:picChg>
      </pc:sldChg>
      <pc:sldChg chg="modSp new mod">
        <pc:chgData name="Peter" userId="2e8d26cd-55d7-4d78-8227-1866407259d9" providerId="ADAL" clId="{30307178-8053-4C5C-BCAA-693ED2556790}" dt="2022-04-10T21:18:10.154" v="651" actId="27636"/>
        <pc:sldMkLst>
          <pc:docMk/>
          <pc:sldMk cId="798062047" sldId="294"/>
        </pc:sldMkLst>
        <pc:spChg chg="mod">
          <ac:chgData name="Peter" userId="2e8d26cd-55d7-4d78-8227-1866407259d9" providerId="ADAL" clId="{30307178-8053-4C5C-BCAA-693ED2556790}" dt="2022-04-10T21:18:04.586" v="649"/>
          <ac:spMkLst>
            <pc:docMk/>
            <pc:sldMk cId="798062047" sldId="294"/>
            <ac:spMk id="2" creationId="{D6014065-28D5-409D-B004-6FD38994EB2A}"/>
          </ac:spMkLst>
        </pc:spChg>
        <pc:spChg chg="mod">
          <ac:chgData name="Peter" userId="2e8d26cd-55d7-4d78-8227-1866407259d9" providerId="ADAL" clId="{30307178-8053-4C5C-BCAA-693ED2556790}" dt="2022-04-10T21:18:10.154" v="651" actId="27636"/>
          <ac:spMkLst>
            <pc:docMk/>
            <pc:sldMk cId="798062047" sldId="294"/>
            <ac:spMk id="3" creationId="{58988D1E-9747-4203-8921-8D53925BD28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rating'!$A$15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rating'!$B$14:$Z$14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rating'!$B$15:$Z$15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17-4193-86D8-5ACEE7FE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922680"/>
        <c:axId val="339917432"/>
      </c:lineChart>
      <c:dateAx>
        <c:axId val="33992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17432"/>
        <c:crosses val="autoZero"/>
        <c:auto val="0"/>
        <c:lblOffset val="100"/>
        <c:baseTimeUnit val="days"/>
        <c:majorUnit val="3"/>
        <c:majorTimeUnit val="days"/>
      </c:dateAx>
      <c:valAx>
        <c:axId val="339917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2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rating'!$A$19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rating'!$B$18:$Z$18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rating'!$B$19:$Z$19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2.5</c:v>
                </c:pt>
                <c:pt idx="2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F4-45C4-87E7-D0699788C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71464"/>
        <c:axId val="443589480"/>
      </c:lineChart>
      <c:dateAx>
        <c:axId val="33947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3589480"/>
        <c:crosses val="autoZero"/>
        <c:auto val="0"/>
        <c:lblOffset val="100"/>
        <c:baseTimeUnit val="days"/>
        <c:majorUnit val="3"/>
        <c:majorTimeUnit val="days"/>
      </c:dateAx>
      <c:valAx>
        <c:axId val="44358948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47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rating'!$A$23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rating'!$B$22:$Z$22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rating'!$B$23:$Z$23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1.5</c:v>
                </c:pt>
                <c:pt idx="2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E-43F7-BBAC-BD3F830C2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48776"/>
        <c:axId val="317349432"/>
      </c:lineChart>
      <c:dateAx>
        <c:axId val="31734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9432"/>
        <c:crosses val="autoZero"/>
        <c:auto val="0"/>
        <c:lblOffset val="100"/>
        <c:baseTimeUnit val="days"/>
        <c:majorUnit val="3"/>
        <c:majorTimeUnit val="days"/>
      </c:dateAx>
      <c:valAx>
        <c:axId val="317349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rating'!$A$27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rating'!$B$26:$Z$26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rating'!$B$27:$Z$27</c:f>
              <c:numCache>
                <c:formatCode>General</c:formatCode>
                <c:ptCount val="25"/>
                <c:pt idx="0">
                  <c:v>3.5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93-48B3-B143-095B0B6F8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263696"/>
        <c:axId val="446265664"/>
      </c:lineChart>
      <c:dateAx>
        <c:axId val="4462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5664"/>
        <c:crosses val="autoZero"/>
        <c:auto val="0"/>
        <c:lblOffset val="100"/>
        <c:baseTimeUnit val="days"/>
        <c:majorUnit val="3"/>
        <c:majorTimeUnit val="days"/>
      </c:dateAx>
      <c:valAx>
        <c:axId val="4462656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BA6BD-56ED-4336-9A5D-B7670E8A4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E95CDF-CD7A-4BA3-87CC-E0F86469E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D8DA22-5BF8-4C0A-9806-AADC049F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BFF6CCB-969C-47AB-9DA0-FB3CDCCA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E894462-4B7A-4AF1-A136-615929B7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9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5B736-8A4E-41E9-8A41-F7174CFA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4637FA7-D671-4F32-9610-C9BF97286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50B64D5-9BCF-4273-8B3E-6E5E5919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17C38F-12C6-4CE7-8C46-7079F0B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21E82E-5E77-416F-A864-E7C6BA1A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8E67DC3-9250-4CD0-BB6E-7C149BFBE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5D1D06F-79C9-45BF-B310-12100E1A3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719278-A80B-4F9C-B449-211EB383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D50D6B-C821-4A68-B598-FB23486B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7C1836-9C6C-4893-880D-771EEF22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4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37BB1-CA0D-4019-B480-099647BD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FDF534-FE32-499A-B40D-C77BE90A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482C51-0BF2-4A52-BC7D-EC279265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181EC1-0705-467B-8B1B-56433CB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D01F93-0899-4975-BBCC-73828CB3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5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E002D-A5BB-4637-9B49-E6EF9BF5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7ACF49-B441-4F81-BA85-AFE8C1C6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EFFE49-5459-4F6C-8FBD-40C0B496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596E6F-FD23-4C2B-AB6A-5F20DD45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3DF5C8-216C-4A6F-BA5C-F49CAF20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8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C37E8-BF04-43E2-92B5-194ABD5D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8E3ED6-12B5-4B4D-8C12-E8B568157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453BD8-6544-4364-A16A-4F2DA0BF6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CCFFC47-69B8-49BB-A622-C0A905FD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1CB96D3-F2D8-4606-A5E3-345F09B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2595920-67B5-4519-BFAD-9E75C207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C547A-38E5-4C06-8D64-C712B4AE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596A7-5C2E-45CF-8E9E-F2F875BDD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B35537-83C7-4E04-ACCA-0B8EA8FE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12D57F-0B78-4204-A547-A382B9585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4B1DF89-C1B0-42A6-8244-436C86FEF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FF6D8BD-811A-4145-B860-D8279094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5991AEB-F21F-4F70-8283-8F6C105D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BB81296-178E-43B7-A6C8-1ECF7391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BBE44-2AF0-42AC-9531-E228360F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4519901-D7DF-42D7-93B8-E7C4F079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0A37CAE-86DD-448C-812D-02AFD02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0638237-A9E8-45EE-9189-3E7ADF9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0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3F7F7E5-E602-4996-8DAC-20C81FCA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EF4BC3B-2472-4DFF-9803-3456A081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A4D25FE-F6CA-4A9A-8325-0B1A5619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86D3F-E887-437B-A239-DCBA844D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B4309C-4D0D-4DB3-9C8A-DC17ADBA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A66505-41C4-4610-B9E4-28415E696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6BB29A1-19C1-4581-932C-F508EE5C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E8E17F-5861-49D9-A94F-7DA1E40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D9DCBBB-A0B2-4257-955F-106FFEEA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0D36-8A42-479A-87F0-D95D0FDB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B943209-8753-4B66-AD78-EFAE92215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FF3B29-99A4-47A1-BD09-2F6DD54A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6266A51-AC4B-4811-A36D-D3C18FDC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2E5167C-1823-4705-A1D4-141AC58C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1773A2A-87DE-42AF-BFFD-A54B017B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7570D75-4D82-459E-88D6-46AD2C3F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B96C12-8FB5-444A-841A-98557E56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24BAE0-CC72-415A-BE7B-2F6463915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5327-7DB0-4333-AEB3-BF3F62764EF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EBB9B6-DFD8-45B7-A6D6-661D9B1D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4D61D3-5B95-4B03-8934-7761B47D6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DACC-2B83-49C1-9933-B4979146A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B5EDF-EDFE-43F9-8C3B-837619866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System of Slovakia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Parliament, Government, President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4944D0-C0DC-423C-B5A6-DF2A08C2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1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98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02520-4EEB-49E5-81DF-68332493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Government after 2020 election</a:t>
            </a:r>
            <a:endParaRPr lang="en-GB" dirty="0"/>
          </a:p>
        </p:txBody>
      </p:sp>
      <p:pic>
        <p:nvPicPr>
          <p:cNvPr id="4" name="Picture 2" descr="Nová vláda Igora Matoviča. Foto N - Vladimír Šimíček">
            <a:extLst>
              <a:ext uri="{FF2B5EF4-FFF2-40B4-BE49-F238E27FC236}">
                <a16:creationId xmlns:a16="http://schemas.microsoft.com/office/drawing/2014/main" id="{7F9DF64D-52A6-46F1-A4DC-825D4A7F0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b="8947"/>
          <a:stretch/>
        </p:blipFill>
        <p:spPr bwMode="auto">
          <a:xfrm>
            <a:off x="2011566" y="1825625"/>
            <a:ext cx="8168867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4111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AE402-DF72-46CA-B17D-9824E64D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…and after its 2021 reconstruction</a:t>
            </a:r>
            <a:endParaRPr lang="en-GB" dirty="0"/>
          </a:p>
        </p:txBody>
      </p:sp>
      <p:pic>
        <p:nvPicPr>
          <p:cNvPr id="4" name="Picture 2" descr="Programové vyhlásenie vlády sa predsa asi bude meniť - Domáce - Správy -  Pravda.sk">
            <a:extLst>
              <a:ext uri="{FF2B5EF4-FFF2-40B4-BE49-F238E27FC236}">
                <a16:creationId xmlns:a16="http://schemas.microsoft.com/office/drawing/2014/main" id="{CD096AE0-5343-490D-BACB-249410AAF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06" y="1690688"/>
            <a:ext cx="8042987" cy="45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151759FC-A894-4589-8AF3-B103DB197BC1}"/>
              </a:ext>
            </a:extLst>
          </p:cNvPr>
          <p:cNvCxnSpPr/>
          <p:nvPr/>
        </p:nvCxnSpPr>
        <p:spPr>
          <a:xfrm>
            <a:off x="5683898" y="3952473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21C4-D5D7-4007-BA86-AAED5FCD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172ED6-90BF-42FA-BF61-BDBF8D4D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Responsible to NR SR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vote of no-confidence may concern: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government as a whole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individual minister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Votes of 76 MPs needed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r>
              <a:rPr lang="en-US" sz="2800" dirty="0"/>
              <a:t>Very often a symbolic gesture of </a:t>
            </a:r>
            <a:r>
              <a:rPr lang="en-US" dirty="0"/>
              <a:t>opposition’s </a:t>
            </a:r>
            <a:r>
              <a:rPr lang="en-US" sz="2800" dirty="0"/>
              <a:t>dissatisfaction with government’s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89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90463CB2-547C-44A5-9146-AD9A72FA5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6351"/>
              </p:ext>
            </p:extLst>
          </p:nvPr>
        </p:nvGraphicFramePr>
        <p:xfrm>
          <a:off x="307818" y="163282"/>
          <a:ext cx="11343996" cy="653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(app.)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1990 – 1991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1991 - 1992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Čarnogurský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1992 –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Moravčík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1994 – 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Dzurinda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Dzurinda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2016 - 2018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3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2018 -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err="1">
                          <a:solidFill>
                            <a:schemeClr val="tx1"/>
                          </a:solidFill>
                        </a:rPr>
                        <a:t>Pellegrini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08508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2020 - 2021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Matovič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9086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2021 - ?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Heger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12*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84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03CC3-3B88-494E-B0C8-31ACED16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D4F839-0FEC-4884-A78F-640BB298F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head of the state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highest state official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Elected for 5 years – vs. 4 years of parliament (and possibly the government)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 facto not responsible for performing the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8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7600A-43F4-49D7-B9CC-9539DBEC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- Elections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992D9-D852-4C86-AED5-E62138BBB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Originally elected by the parliament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polarization in 90s </a:t>
            </a:r>
            <a:r>
              <a:rPr lang="en-US" dirty="0">
                <a:sym typeface="Wingdings" pitchFamily="2" charset="2"/>
              </a:rPr>
              <a:t> inability to elect new president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Result - for more than one year Slovakia had no head of state (1998 – 1999)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Solution – direct elections since 1999 based on </a:t>
            </a:r>
            <a:r>
              <a:rPr lang="en-US" dirty="0"/>
              <a:t>two-round 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75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965E4-C4E4-4390-BA3C-E2F7DE25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- Elections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FC1581-B890-4DC2-A2A0-18997DB1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k-SK" i="1" dirty="0"/>
              <a:t>„</a:t>
            </a:r>
            <a:r>
              <a:rPr lang="en-US" i="1" dirty="0"/>
              <a:t>Majority of </a:t>
            </a:r>
            <a:r>
              <a:rPr lang="en-US" b="1" i="1" dirty="0"/>
              <a:t>valid votes</a:t>
            </a:r>
            <a:r>
              <a:rPr lang="en-US" i="1" dirty="0"/>
              <a:t> of the </a:t>
            </a:r>
            <a:r>
              <a:rPr lang="en-US" b="1" i="1" dirty="0"/>
              <a:t>eligible</a:t>
            </a:r>
            <a:r>
              <a:rPr lang="en-US" i="1" dirty="0"/>
              <a:t> citizens</a:t>
            </a:r>
            <a:r>
              <a:rPr lang="sk-SK" i="1" dirty="0"/>
              <a:t>“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What sort of majority is that?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Eligible citizens:		4 409 793</a:t>
            </a:r>
          </a:p>
          <a:p>
            <a:pPr>
              <a:lnSpc>
                <a:spcPct val="90000"/>
              </a:lnSpc>
            </a:pPr>
            <a:r>
              <a:rPr lang="en-US" dirty="0"/>
              <a:t>Voted:			1 914 021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many votes does a candidate need for victory?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en-US" dirty="0"/>
              <a:t>Most constitutional lawyers say a majority of 4,4 mil. votes is needed but not all agree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0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7A738-702A-4DDF-BCD9-E211EB61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- </a:t>
            </a:r>
            <a:r>
              <a:rPr lang="en-GB" dirty="0"/>
              <a:t>Powers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233D8D-3F4F-4FB0-89B8-00FDADFB3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Belongs to weaker presidents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Numerous powers not only of symbolic meaning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Adoption of direct elections in 1999 was </a:t>
            </a:r>
            <a:r>
              <a:rPr lang="en-US" b="1" dirty="0">
                <a:sym typeface="Wingdings" pitchFamily="2" charset="2"/>
              </a:rPr>
              <a:t>not accompanied</a:t>
            </a:r>
            <a:r>
              <a:rPr lang="en-US" dirty="0">
                <a:sym typeface="Wingdings" pitchFamily="2" charset="2"/>
              </a:rPr>
              <a:t> by strengthening of his/her position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Some powers were even weakened (countersignature)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0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78810-AD4B-42A1-A1BF-45426A99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- </a:t>
            </a:r>
            <a:r>
              <a:rPr lang="en-GB" dirty="0"/>
              <a:t>Powers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AC63F1-95FA-4959-8380-C4B2E144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government: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en-GB" sz="2200" dirty="0">
                <a:sym typeface="Wingdings" pitchFamily="2" charset="2"/>
              </a:rPr>
              <a:t>Minister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ministers based on the proposal of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en-GB" sz="2200" dirty="0">
                <a:sym typeface="Wingdings" pitchFamily="2" charset="2"/>
              </a:rPr>
              <a:t>Minister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Since 1999 the proposal of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Minister is </a:t>
            </a:r>
            <a:r>
              <a:rPr lang="en-US" sz="2200" b="1" dirty="0">
                <a:sym typeface="Wingdings" pitchFamily="2" charset="2"/>
              </a:rPr>
              <a:t>imperative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parliament (NR SR):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No right of legislative initiative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Dissolution of NR SR (very limited)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Veto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NR SR may call for a plebiscite about president’s revocation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40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E2B50-595D-423A-99BE-A7DF9B43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5"/>
            <a:ext cx="10515600" cy="1325563"/>
          </a:xfrm>
        </p:spPr>
        <p:txBody>
          <a:bodyPr/>
          <a:lstStyle/>
          <a:p>
            <a:r>
              <a:rPr lang="en-US" dirty="0"/>
              <a:t>Slovak presidents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0335F4-1637-4209-97BB-FF6EC177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710"/>
            <a:ext cx="10515600" cy="4954745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>
                <a:sym typeface="Wingdings" pitchFamily="2" charset="2"/>
              </a:rPr>
              <a:t>1993 – 1998 – Michal Kováč</a:t>
            </a:r>
          </a:p>
          <a:p>
            <a:endParaRPr lang="sk-SK" sz="2800" dirty="0">
              <a:sym typeface="Wingdings" pitchFamily="2" charset="2"/>
            </a:endParaRPr>
          </a:p>
          <a:p>
            <a:endParaRPr lang="sk-SK" sz="2800" dirty="0">
              <a:sym typeface="Wingdings" pitchFamily="2" charset="2"/>
            </a:endParaRPr>
          </a:p>
          <a:p>
            <a:r>
              <a:rPr lang="sk-SK" sz="2800" dirty="0">
                <a:sym typeface="Wingdings" pitchFamily="2" charset="2"/>
              </a:rPr>
              <a:t>1999 – 2004 – Rudolf Schuster</a:t>
            </a:r>
          </a:p>
          <a:p>
            <a:endParaRPr lang="sk-SK" sz="2800" dirty="0">
              <a:sym typeface="Wingdings" pitchFamily="2" charset="2"/>
            </a:endParaRPr>
          </a:p>
          <a:p>
            <a:pPr marL="0" indent="0">
              <a:buNone/>
            </a:pPr>
            <a:endParaRPr lang="sk-SK" sz="2800" dirty="0">
              <a:sym typeface="Wingdings" pitchFamily="2" charset="2"/>
            </a:endParaRPr>
          </a:p>
          <a:p>
            <a:r>
              <a:rPr lang="sk-SK" sz="2800" dirty="0">
                <a:sym typeface="Wingdings" pitchFamily="2" charset="2"/>
              </a:rPr>
              <a:t>2004</a:t>
            </a:r>
            <a:r>
              <a:rPr lang="en-US" sz="2800" dirty="0">
                <a:sym typeface="Wingdings" pitchFamily="2" charset="2"/>
              </a:rPr>
              <a:t> - 2014</a:t>
            </a:r>
            <a:r>
              <a:rPr lang="sk-SK" sz="2800" dirty="0">
                <a:sym typeface="Wingdings" pitchFamily="2" charset="2"/>
              </a:rPr>
              <a:t> – Ivan Gašparovič</a:t>
            </a: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2014 – 2019 - Andrej Kiska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Since 2019 – Zuzana </a:t>
            </a:r>
            <a:r>
              <a:rPr lang="sk-SK" sz="2800" dirty="0" err="1">
                <a:sym typeface="Wingdings" pitchFamily="2" charset="2"/>
              </a:rPr>
              <a:t>Čaputová</a:t>
            </a:r>
            <a:endParaRPr lang="en-US" sz="2800" dirty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4" name="Picture 2" descr="http://img.ihned.cz/attachment.php/380/20422380/n2DkmSTW6zfNyc0HlVaBd8A1L4KJxPRi/michal_kovac_s.jpg">
            <a:extLst>
              <a:ext uri="{FF2B5EF4-FFF2-40B4-BE49-F238E27FC236}">
                <a16:creationId xmlns:a16="http://schemas.microsoft.com/office/drawing/2014/main" id="{7A93F591-EB0E-412B-9580-2F0470A4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846" y="230273"/>
            <a:ext cx="2536039" cy="16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7A2BD188-661E-449E-81DA-F9C25E2C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7973" y="1328558"/>
            <a:ext cx="2640637" cy="147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arameter.sk/sites/default/files/photos/promoted/ivan_gasparovic_0.jpg">
            <a:extLst>
              <a:ext uri="{FF2B5EF4-FFF2-40B4-BE49-F238E27FC236}">
                <a16:creationId xmlns:a16="http://schemas.microsoft.com/office/drawing/2014/main" id="{FE526D93-9E7F-46FC-B27D-7F9FF51C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846" y="2150326"/>
            <a:ext cx="2536039" cy="188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tatic.etrend.sk/uploads/tx_media/2011/3/article_detail_image_690_trim/kiska_fleischer4.jpg">
            <a:extLst>
              <a:ext uri="{FF2B5EF4-FFF2-40B4-BE49-F238E27FC236}">
                <a16:creationId xmlns:a16="http://schemas.microsoft.com/office/drawing/2014/main" id="{62C86368-8E88-470B-A9AB-8BAD34F7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73" y="3306183"/>
            <a:ext cx="2640637" cy="18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zuzana čaputová">
            <a:extLst>
              <a:ext uri="{FF2B5EF4-FFF2-40B4-BE49-F238E27FC236}">
                <a16:creationId xmlns:a16="http://schemas.microsoft.com/office/drawing/2014/main" id="{37A803A9-EF10-4215-80C0-7C4035E8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46" y="4290804"/>
            <a:ext cx="2286803" cy="22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6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5805-3C4A-489C-93DA-E41216EA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745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Freedom House Rating (1 – 7 scale)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543E098-0664-440A-B91E-C032B6D84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67945"/>
              </p:ext>
            </p:extLst>
          </p:nvPr>
        </p:nvGraphicFramePr>
        <p:xfrm>
          <a:off x="1747316" y="977774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2C5681A-80CC-4091-A2CE-B8EB0209D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7321"/>
              </p:ext>
            </p:extLst>
          </p:nvPr>
        </p:nvGraphicFramePr>
        <p:xfrm>
          <a:off x="6014519" y="977774"/>
          <a:ext cx="425211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F9D58A7-BA78-4438-BFD6-B54A6BF29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688841"/>
              </p:ext>
            </p:extLst>
          </p:nvPr>
        </p:nvGraphicFramePr>
        <p:xfrm>
          <a:off x="1747316" y="3797174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E746F34-CC8D-4350-922E-7A77A85CB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41794"/>
              </p:ext>
            </p:extLst>
          </p:nvPr>
        </p:nvGraphicFramePr>
        <p:xfrm>
          <a:off x="6014516" y="3797174"/>
          <a:ext cx="424834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194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9ECC9-15DD-459E-BBEF-7A73FB61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582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President in Slovak politics – decisive factor or a weak symbol?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9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84472-9DF7-48F6-98C5-00CA44A2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00400C-485F-4B38-A1F3-024B6347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Economist, member of VPN and later HZDS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Elected by parliament as nominee of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In office during two Me</a:t>
            </a:r>
            <a:r>
              <a:rPr lang="sk-SK" sz="2400" dirty="0">
                <a:sym typeface="Wingdings" pitchFamily="2" charset="2"/>
              </a:rPr>
              <a:t>čiar</a:t>
            </a:r>
            <a:r>
              <a:rPr lang="en-US" sz="2400" dirty="0">
                <a:sym typeface="Wingdings" pitchFamily="2" charset="2"/>
              </a:rPr>
              <a:t>’s governments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Expected loyalty to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Reality: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Increasing independence from his party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Raising conflicts with </a:t>
            </a:r>
            <a:r>
              <a:rPr lang="sk-SK" sz="2200" dirty="0">
                <a:sym typeface="Wingdings" pitchFamily="2" charset="2"/>
              </a:rPr>
              <a:t>Mečiar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Finally became the arch-enemy of HZDS and its chairman </a:t>
            </a:r>
          </a:p>
          <a:p>
            <a:endParaRPr lang="en-GB" dirty="0"/>
          </a:p>
        </p:txBody>
      </p:sp>
      <p:pic>
        <p:nvPicPr>
          <p:cNvPr id="4" name="Picture 2" descr="http://img.ihned.cz/attachment.php/380/20422380/n2DkmSTW6zfNyc0HlVaBd8A1L4KJxPRi/michal_kovac_s.jpg">
            <a:extLst>
              <a:ext uri="{FF2B5EF4-FFF2-40B4-BE49-F238E27FC236}">
                <a16:creationId xmlns:a16="http://schemas.microsoft.com/office/drawing/2014/main" id="{5CDAA6DA-70E4-417E-9B2F-05443BB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054" y="365125"/>
            <a:ext cx="3276481" cy="21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33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84472-9DF7-48F6-98C5-00CA44A2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00400C-485F-4B38-A1F3-024B6347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1993 – 1994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separation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Presidential report in NR SR in spring 1994</a:t>
            </a:r>
          </a:p>
          <a:p>
            <a:pPr lvl="1"/>
            <a:r>
              <a:rPr lang="en-US" dirty="0">
                <a:sym typeface="Wingdings" pitchFamily="2" charset="2"/>
              </a:rPr>
              <a:t>Impact </a:t>
            </a:r>
            <a:r>
              <a:rPr lang="sk-SK" dirty="0">
                <a:sym typeface="Wingdings" pitchFamily="2" charset="2"/>
              </a:rPr>
              <a:t> end </a:t>
            </a:r>
            <a:r>
              <a:rPr lang="en-US" dirty="0">
                <a:sym typeface="Wingdings" pitchFamily="2" charset="2"/>
              </a:rPr>
              <a:t>of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’s government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1994 – 1998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open war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Mostly one-sided conflict</a:t>
            </a:r>
          </a:p>
          <a:p>
            <a:pPr lvl="1"/>
            <a:r>
              <a:rPr lang="en-US" dirty="0">
                <a:sym typeface="Wingdings" pitchFamily="2" charset="2"/>
              </a:rPr>
              <a:t>Aim of </a:t>
            </a: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to weaken, delegitimize and humiliate the president </a:t>
            </a:r>
            <a:endParaRPr lang="en-US" sz="2200" dirty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4" name="Picture 2" descr="http://img.ihned.cz/attachment.php/380/20422380/n2DkmSTW6zfNyc0HlVaBd8A1L4KJxPRi/michal_kovac_s.jpg">
            <a:extLst>
              <a:ext uri="{FF2B5EF4-FFF2-40B4-BE49-F238E27FC236}">
                <a16:creationId xmlns:a16="http://schemas.microsoft.com/office/drawing/2014/main" id="{5CDAA6DA-70E4-417E-9B2F-05443BB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054" y="365125"/>
            <a:ext cx="3276481" cy="21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89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84472-9DF7-48F6-98C5-00CA44A2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00400C-485F-4B38-A1F3-024B6347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Revocation of president’s powers not backed by constitution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NR SR called a no-confidence v</a:t>
            </a:r>
            <a:r>
              <a:rPr lang="cs-CZ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t</a:t>
            </a:r>
            <a:r>
              <a:rPr lang="cs-CZ" dirty="0">
                <a:sym typeface="Wingdings" pitchFamily="2" charset="2"/>
              </a:rPr>
              <a:t>e</a:t>
            </a:r>
            <a:r>
              <a:rPr lang="en-US" dirty="0">
                <a:sym typeface="Wingdings" pitchFamily="2" charset="2"/>
              </a:rPr>
              <a:t> even without any legal impact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Verbal accusation of high treason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Installment of digital clocks showing the remaining days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term</a:t>
            </a:r>
          </a:p>
          <a:p>
            <a:endParaRPr lang="en-GB" dirty="0"/>
          </a:p>
        </p:txBody>
      </p:sp>
      <p:pic>
        <p:nvPicPr>
          <p:cNvPr id="4" name="Picture 2" descr="http://img.ihned.cz/attachment.php/380/20422380/n2DkmSTW6zfNyc0HlVaBd8A1L4KJxPRi/michal_kovac_s.jpg">
            <a:extLst>
              <a:ext uri="{FF2B5EF4-FFF2-40B4-BE49-F238E27FC236}">
                <a16:creationId xmlns:a16="http://schemas.microsoft.com/office/drawing/2014/main" id="{5CDAA6DA-70E4-417E-9B2F-05443BB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054" y="365125"/>
            <a:ext cx="3276481" cy="21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264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84472-9DF7-48F6-98C5-00CA44A2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00400C-485F-4B38-A1F3-024B634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394"/>
            <a:ext cx="10515600" cy="5232903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Kidnapping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son to Austria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Organized by Slovak secret service under leadership of HZDS nominee (never officially confirmed by court)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events: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Violent death of direct witness</a:t>
            </a:r>
          </a:p>
          <a:p>
            <a:pPr lvl="1">
              <a:lnSpc>
                <a:spcPct val="90000"/>
              </a:lnSpc>
            </a:pP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amnesty on the whole case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2012 – court ordered</a:t>
            </a:r>
            <a:r>
              <a:rPr lang="sk-SK" dirty="0">
                <a:sym typeface="Wingdings" pitchFamily="2" charset="2"/>
              </a:rPr>
              <a:t> Kováč</a:t>
            </a:r>
            <a:r>
              <a:rPr lang="en-US" dirty="0">
                <a:sym typeface="Wingdings" pitchFamily="2" charset="2"/>
              </a:rPr>
              <a:t> to apologize to that time director of the secret service</a:t>
            </a:r>
          </a:p>
          <a:p>
            <a:endParaRPr lang="en-GB" dirty="0"/>
          </a:p>
        </p:txBody>
      </p:sp>
      <p:pic>
        <p:nvPicPr>
          <p:cNvPr id="4" name="Picture 2" descr="http://img.ihned.cz/attachment.php/380/20422380/n2DkmSTW6zfNyc0HlVaBd8A1L4KJxPRi/michal_kovac_s.jpg">
            <a:extLst>
              <a:ext uri="{FF2B5EF4-FFF2-40B4-BE49-F238E27FC236}">
                <a16:creationId xmlns:a16="http://schemas.microsoft.com/office/drawing/2014/main" id="{5CDAA6DA-70E4-417E-9B2F-05443BB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054" y="365125"/>
            <a:ext cx="3276481" cy="21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87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3F452-678D-4DB9-8D40-FEF4DB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Rudolf Schuster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916B9-C9A6-4260-8E14-734598EB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First directly elected president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High communist official before 1989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After 1989 – chairman of Slovak parliament, diplomat, mayor of </a:t>
            </a:r>
            <a:r>
              <a:rPr lang="sk-SK" dirty="0">
                <a:sym typeface="Wingdings" pitchFamily="2" charset="2"/>
              </a:rPr>
              <a:t>Košice</a:t>
            </a:r>
          </a:p>
          <a:p>
            <a:pPr>
              <a:lnSpc>
                <a:spcPct val="80000"/>
              </a:lnSpc>
            </a:pPr>
            <a:endParaRPr lang="sk-SK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sym typeface="Wingdings" pitchFamily="2" charset="2"/>
              </a:rPr>
              <a:t>Presidential election </a:t>
            </a:r>
            <a:r>
              <a:rPr lang="sk-SK" sz="2800" b="1" dirty="0">
                <a:sym typeface="Wingdings" pitchFamily="2" charset="2"/>
              </a:rPr>
              <a:t>in 1999: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Nominee of his party SOP with support of the majority of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Defeated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round with 57,2 : 42,8 %</a:t>
            </a:r>
          </a:p>
          <a:p>
            <a:endParaRPr lang="en-GB" dirty="0"/>
          </a:p>
        </p:txBody>
      </p:sp>
      <p:pic>
        <p:nvPicPr>
          <p:cNvPr id="4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8033C216-821A-4390-989B-CF01E7A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130" y="365125"/>
            <a:ext cx="3398107" cy="19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616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3F452-678D-4DB9-8D40-FEF4DB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Rudolf Schuster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916B9-C9A6-4260-8E14-734598EB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Aware of his stronger legitimacy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Prepared to be a more active head of state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to create an </a:t>
            </a:r>
            <a:r>
              <a:rPr lang="en-US" b="1" dirty="0">
                <a:sym typeface="Wingdings" pitchFamily="2" charset="2"/>
              </a:rPr>
              <a:t>alternative power arena</a:t>
            </a:r>
            <a:r>
              <a:rPr lang="en-US" dirty="0">
                <a:sym typeface="Wingdings" pitchFamily="2" charset="2"/>
              </a:rPr>
              <a:t> under his supervision</a:t>
            </a:r>
          </a:p>
          <a:p>
            <a:pPr lvl="1"/>
            <a:r>
              <a:rPr lang="en-US" dirty="0">
                <a:sym typeface="Wingdings" pitchFamily="2" charset="2"/>
              </a:rPr>
              <a:t>Round tables for political parties</a:t>
            </a:r>
          </a:p>
          <a:p>
            <a:pPr lvl="1"/>
            <a:r>
              <a:rPr lang="en-US" dirty="0">
                <a:sym typeface="Wingdings" pitchFamily="2" charset="2"/>
              </a:rPr>
              <a:t>Supplementary arena for dialogue between parties</a:t>
            </a:r>
          </a:p>
          <a:p>
            <a:pPr lvl="1"/>
            <a:r>
              <a:rPr lang="en-US" dirty="0">
                <a:sym typeface="Wingdings" pitchFamily="2" charset="2"/>
              </a:rPr>
              <a:t>Political parties strictly refused such arrangement</a:t>
            </a:r>
          </a:p>
          <a:p>
            <a:endParaRPr lang="en-GB" dirty="0"/>
          </a:p>
        </p:txBody>
      </p:sp>
      <p:pic>
        <p:nvPicPr>
          <p:cNvPr id="4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8033C216-821A-4390-989B-CF01E7A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130" y="365125"/>
            <a:ext cx="3398107" cy="19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87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3F452-678D-4DB9-8D40-FEF4DB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Rudolf Schuster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916B9-C9A6-4260-8E14-734598EB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Gradually </a:t>
            </a:r>
            <a:r>
              <a:rPr lang="en-GB" dirty="0">
                <a:sym typeface="Wingdings" pitchFamily="2" charset="2"/>
              </a:rPr>
              <a:t>rising</a:t>
            </a:r>
            <a:r>
              <a:rPr lang="en-US" dirty="0">
                <a:sym typeface="Wingdings" pitchFamily="2" charset="2"/>
              </a:rPr>
              <a:t> discontent with </a:t>
            </a:r>
            <a:r>
              <a:rPr lang="en-GB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2000 – Schuster’s serious illness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2002 </a:t>
            </a:r>
            <a:r>
              <a:rPr lang="en-GB" dirty="0">
                <a:sym typeface="Wingdings" pitchFamily="2" charset="2"/>
              </a:rPr>
              <a:t>– </a:t>
            </a:r>
            <a:r>
              <a:rPr lang="en-GB" dirty="0" err="1">
                <a:sym typeface="Wingdings" pitchFamily="2" charset="2"/>
              </a:rPr>
              <a:t>Dzurinda’s</a:t>
            </a:r>
            <a:r>
              <a:rPr lang="en-GB" dirty="0">
                <a:sym typeface="Wingdings" pitchFamily="2" charset="2"/>
              </a:rPr>
              <a:t> centre-right </a:t>
            </a:r>
            <a:r>
              <a:rPr lang="en-US" dirty="0">
                <a:sym typeface="Wingdings" pitchFamily="2" charset="2"/>
              </a:rPr>
              <a:t>government and its </a:t>
            </a:r>
            <a:r>
              <a:rPr lang="en-GB" dirty="0">
                <a:sym typeface="Wingdings" pitchFamily="2" charset="2"/>
              </a:rPr>
              <a:t>liberal economic </a:t>
            </a:r>
            <a:r>
              <a:rPr lang="en-US" dirty="0">
                <a:sym typeface="Wingdings" pitchFamily="2" charset="2"/>
              </a:rPr>
              <a:t>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Veto: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1999 – used three times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years – higher intensity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Together used for more than 100 times</a:t>
            </a:r>
          </a:p>
          <a:p>
            <a:endParaRPr lang="en-GB" dirty="0"/>
          </a:p>
        </p:txBody>
      </p:sp>
      <p:pic>
        <p:nvPicPr>
          <p:cNvPr id="4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8033C216-821A-4390-989B-CF01E7A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130" y="365125"/>
            <a:ext cx="3398107" cy="19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15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3F452-678D-4DB9-8D40-FEF4DB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failure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916B9-C9A6-4260-8E14-734598EB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2004 – trade unions backed by party SMER announced the idea of referendum for early elections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Public opinion strictly opposed to governmental economic 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Trade unions asked the president for help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Schuster joined the referendum with </a:t>
            </a:r>
            <a:r>
              <a:rPr lang="sk-SK" dirty="0">
                <a:sym typeface="Wingdings" pitchFamily="2" charset="2"/>
              </a:rPr>
              <a:t>2004 </a:t>
            </a:r>
            <a:r>
              <a:rPr lang="en-US" dirty="0">
                <a:sym typeface="Wingdings" pitchFamily="2" charset="2"/>
              </a:rPr>
              <a:t>presidential elections</a:t>
            </a:r>
          </a:p>
          <a:p>
            <a:endParaRPr lang="en-GB" dirty="0"/>
          </a:p>
        </p:txBody>
      </p:sp>
      <p:pic>
        <p:nvPicPr>
          <p:cNvPr id="4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8033C216-821A-4390-989B-CF01E7A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130" y="365125"/>
            <a:ext cx="3398107" cy="19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941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3F452-678D-4DB9-8D40-FEF4DB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failure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916B9-C9A6-4260-8E14-734598EB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Logic of the plan:</a:t>
            </a:r>
          </a:p>
          <a:p>
            <a:pPr lvl="1"/>
            <a:r>
              <a:rPr lang="en-US" dirty="0">
                <a:sym typeface="Wingdings" pitchFamily="2" charset="2"/>
              </a:rPr>
              <a:t>Higher chance for referendum to be valid</a:t>
            </a:r>
            <a:r>
              <a:rPr lang="cs-CZ" dirty="0">
                <a:sym typeface="Wingdings" pitchFamily="2" charset="2"/>
              </a:rPr>
              <a:t> (</a:t>
            </a:r>
            <a:r>
              <a:rPr lang="en-US" dirty="0">
                <a:sym typeface="Wingdings" pitchFamily="2" charset="2"/>
              </a:rPr>
              <a:t>turnout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Easier situation for SMER as it could mobilize for both presidential elections and referendum</a:t>
            </a:r>
          </a:p>
          <a:p>
            <a:pPr lvl="1"/>
            <a:r>
              <a:rPr lang="en-US" dirty="0">
                <a:sym typeface="Wingdings" pitchFamily="2" charset="2"/>
              </a:rPr>
              <a:t>Support of trade unions and SMER for Schuster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Result:</a:t>
            </a:r>
          </a:p>
          <a:p>
            <a:pPr lvl="1"/>
            <a:r>
              <a:rPr lang="en-US" dirty="0">
                <a:sym typeface="Wingdings" pitchFamily="2" charset="2"/>
              </a:rPr>
              <a:t>No support from SMER</a:t>
            </a:r>
          </a:p>
          <a:p>
            <a:pPr lvl="1"/>
            <a:r>
              <a:rPr lang="en-US" dirty="0">
                <a:sym typeface="Wingdings" pitchFamily="2" charset="2"/>
              </a:rPr>
              <a:t>Trade unions asked people only to take part on elections</a:t>
            </a:r>
          </a:p>
          <a:p>
            <a:endParaRPr lang="en-GB" dirty="0"/>
          </a:p>
        </p:txBody>
      </p:sp>
      <p:pic>
        <p:nvPicPr>
          <p:cNvPr id="4" name="Picture 8" descr="http://udalosti.noviny.sk/uploads/tx_media_files/thumbs/800x448/Rudolf_Schuster_detail_378049.jpg">
            <a:extLst>
              <a:ext uri="{FF2B5EF4-FFF2-40B4-BE49-F238E27FC236}">
                <a16:creationId xmlns:a16="http://schemas.microsoft.com/office/drawing/2014/main" id="{8033C216-821A-4390-989B-CF01E7A0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130" y="365125"/>
            <a:ext cx="3398107" cy="19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C5844-7689-4F2B-9B3F-2DA91DC8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Freedom House Rating </a:t>
            </a:r>
            <a:r>
              <a:rPr lang="sk-SK" sz="4400" dirty="0"/>
              <a:t>2021</a:t>
            </a:r>
            <a:endParaRPr lang="en-GB" dirty="0"/>
          </a:p>
        </p:txBody>
      </p:sp>
      <p:graphicFrame>
        <p:nvGraphicFramePr>
          <p:cNvPr id="4" name="Tabuľka 2">
            <a:extLst>
              <a:ext uri="{FF2B5EF4-FFF2-40B4-BE49-F238E27FC236}">
                <a16:creationId xmlns:a16="http://schemas.microsoft.com/office/drawing/2014/main" id="{4FBEA421-DE04-4440-9586-CE55DAD45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298006"/>
              </p:ext>
            </p:extLst>
          </p:nvPr>
        </p:nvGraphicFramePr>
        <p:xfrm>
          <a:off x="838199" y="1825625"/>
          <a:ext cx="10515601" cy="402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567">
                  <a:extLst>
                    <a:ext uri="{9D8B030D-6E8A-4147-A177-3AD203B41FA5}">
                      <a16:colId xmlns:a16="http://schemas.microsoft.com/office/drawing/2014/main" val="2806097267"/>
                    </a:ext>
                  </a:extLst>
                </a:gridCol>
                <a:gridCol w="3078179">
                  <a:extLst>
                    <a:ext uri="{9D8B030D-6E8A-4147-A177-3AD203B41FA5}">
                      <a16:colId xmlns:a16="http://schemas.microsoft.com/office/drawing/2014/main" val="579851672"/>
                    </a:ext>
                  </a:extLst>
                </a:gridCol>
                <a:gridCol w="3078179">
                  <a:extLst>
                    <a:ext uri="{9D8B030D-6E8A-4147-A177-3AD203B41FA5}">
                      <a16:colId xmlns:a16="http://schemas.microsoft.com/office/drawing/2014/main" val="3814341959"/>
                    </a:ext>
                  </a:extLst>
                </a:gridCol>
                <a:gridCol w="2019676">
                  <a:extLst>
                    <a:ext uri="{9D8B030D-6E8A-4147-A177-3AD203B41FA5}">
                      <a16:colId xmlns:a16="http://schemas.microsoft.com/office/drawing/2014/main" val="2123171396"/>
                    </a:ext>
                  </a:extLst>
                </a:gridCol>
              </a:tblGrid>
              <a:tr h="698192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Political Rights (max 40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Civil Liberties (max 60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90926"/>
                  </a:ext>
                </a:extLst>
              </a:tr>
              <a:tr h="831181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Czech Rep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91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32717"/>
                  </a:ext>
                </a:extLst>
              </a:tr>
              <a:tr h="831181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Hungary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69 (PARTLY 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21661"/>
                  </a:ext>
                </a:extLst>
              </a:tr>
              <a:tr h="831181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82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02555"/>
                  </a:ext>
                </a:extLst>
              </a:tr>
              <a:tr h="831181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Slovakia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90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795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EAC3-FD19-468D-95EA-9BB14FFF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EA37F5-BFEA-4CFF-AE82-8D4A7F58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913"/>
          </a:xfrm>
        </p:spPr>
        <p:txBody>
          <a:bodyPr/>
          <a:lstStyle/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/>
            <a:r>
              <a:rPr lang="en-US" dirty="0">
                <a:sym typeface="Wingdings" pitchFamily="2" charset="2"/>
              </a:rPr>
              <a:t>Since 1989 – general attorney, MP, chairman of NR SR, vice-chairman of HZDS</a:t>
            </a:r>
          </a:p>
          <a:p>
            <a:pPr lvl="1"/>
            <a:r>
              <a:rPr lang="en-US" dirty="0">
                <a:sym typeface="Wingdings" pitchFamily="2" charset="2"/>
              </a:rPr>
              <a:t>2002 – left HZDS and created his own marginal party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Presidential elections 2004 and 2009:</a:t>
            </a:r>
          </a:p>
          <a:p>
            <a:pPr lvl="1"/>
            <a:r>
              <a:rPr lang="en-US" dirty="0">
                <a:sym typeface="Wingdings" pitchFamily="2" charset="2"/>
              </a:rPr>
              <a:t>Nominee of nationalist parties and later SMER</a:t>
            </a:r>
          </a:p>
          <a:p>
            <a:pPr lvl="1"/>
            <a:r>
              <a:rPr lang="en-US" dirty="0">
                <a:sym typeface="Wingdings" pitchFamily="2" charset="2"/>
              </a:rPr>
              <a:t>Defeated V.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2004 and</a:t>
            </a:r>
            <a:r>
              <a:rPr lang="sk-SK" dirty="0">
                <a:sym typeface="Wingdings" pitchFamily="2" charset="2"/>
              </a:rPr>
              <a:t> I. Radičová</a:t>
            </a:r>
            <a:r>
              <a:rPr lang="en-US" dirty="0">
                <a:sym typeface="Wingdings" pitchFamily="2" charset="2"/>
              </a:rPr>
              <a:t> in 2009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First reelected president so far</a:t>
            </a:r>
          </a:p>
          <a:p>
            <a:endParaRPr lang="en-GB" dirty="0"/>
          </a:p>
        </p:txBody>
      </p:sp>
      <p:pic>
        <p:nvPicPr>
          <p:cNvPr id="4" name="Picture 6" descr="http://www.parameter.sk/sites/default/files/photos/promoted/ivan_gasparovic_0.jpg">
            <a:extLst>
              <a:ext uri="{FF2B5EF4-FFF2-40B4-BE49-F238E27FC236}">
                <a16:creationId xmlns:a16="http://schemas.microsoft.com/office/drawing/2014/main" id="{5FAEF16B-1B83-4832-A9E0-C1E7E2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0735" y="271462"/>
            <a:ext cx="2772648" cy="20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16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1B2767B2-0936-4CC1-B09A-C2E98EF55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136038"/>
              </p:ext>
            </p:extLst>
          </p:nvPr>
        </p:nvGraphicFramePr>
        <p:xfrm>
          <a:off x="1914364" y="273672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EAC3-FD19-468D-95EA-9BB14FFF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EA37F5-BFEA-4CFF-AE82-8D4A7F58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Two models of behavior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1. Loyalty and passivity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governments of R. Fico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Helped </a:t>
            </a:r>
            <a:r>
              <a:rPr lang="sk-SK" dirty="0">
                <a:sym typeface="Wingdings" pitchFamily="2" charset="2"/>
              </a:rPr>
              <a:t>Gašparovič</a:t>
            </a:r>
            <a:r>
              <a:rPr lang="en-US" dirty="0">
                <a:sym typeface="Wingdings" pitchFamily="2" charset="2"/>
              </a:rPr>
              <a:t> to gain reelection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2. Criticism and activity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 of I.</a:t>
            </a:r>
            <a:r>
              <a:rPr lang="sk-SK" dirty="0">
                <a:sym typeface="Wingdings" pitchFamily="2" charset="2"/>
              </a:rPr>
              <a:t> Radičová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Usage of formal powers to block or delay governmental decisions</a:t>
            </a:r>
          </a:p>
          <a:p>
            <a:endParaRPr lang="en-GB" dirty="0"/>
          </a:p>
        </p:txBody>
      </p:sp>
      <p:pic>
        <p:nvPicPr>
          <p:cNvPr id="4" name="Picture 6" descr="http://www.parameter.sk/sites/default/files/photos/promoted/ivan_gasparovic_0.jpg">
            <a:extLst>
              <a:ext uri="{FF2B5EF4-FFF2-40B4-BE49-F238E27FC236}">
                <a16:creationId xmlns:a16="http://schemas.microsoft.com/office/drawing/2014/main" id="{5FAEF16B-1B83-4832-A9E0-C1E7E2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0735" y="271462"/>
            <a:ext cx="2772648" cy="20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447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EAC3-FD19-468D-95EA-9BB14FFF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6" descr="http://www.parameter.sk/sites/default/files/photos/promoted/ivan_gasparovic_0.jpg">
            <a:extLst>
              <a:ext uri="{FF2B5EF4-FFF2-40B4-BE49-F238E27FC236}">
                <a16:creationId xmlns:a16="http://schemas.microsoft.com/office/drawing/2014/main" id="{5FAEF16B-1B83-4832-A9E0-C1E7E26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0735" y="271462"/>
            <a:ext cx="2772648" cy="20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62E5F447-E304-4651-A37D-117DCA5C8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0972"/>
              </p:ext>
            </p:extLst>
          </p:nvPr>
        </p:nvGraphicFramePr>
        <p:xfrm>
          <a:off x="838200" y="2931172"/>
          <a:ext cx="10515600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210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Government 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Term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Appointed laws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Veto used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Veto used   (in %)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2006 - 2010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5,28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Radičová</a:t>
                      </a:r>
                      <a:endParaRPr lang="en-US" sz="2200" noProof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2010 - 2012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13,94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2012 - 2014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228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effectLst/>
                          <a:latin typeface="+mn-lt"/>
                          <a:ea typeface="Times New Roman"/>
                        </a:rPr>
                        <a:t>5,26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88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7FAEE-FA66-47DC-ADFB-5CA54127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2014</a:t>
            </a:r>
            <a:endParaRPr lang="en-GB" dirty="0"/>
          </a:p>
        </p:txBody>
      </p:sp>
      <p:pic>
        <p:nvPicPr>
          <p:cNvPr id="4" name="Picture 2" descr="http://img.cas.sk/img/4/bigArticle/668649_robert-fico-smer-fico-politik-november2010.jpg?time=1289143489">
            <a:extLst>
              <a:ext uri="{FF2B5EF4-FFF2-40B4-BE49-F238E27FC236}">
                <a16:creationId xmlns:a16="http://schemas.microsoft.com/office/drawing/2014/main" id="{C2FB3675-04A2-488A-8D2B-30C07629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97" y="2360645"/>
            <a:ext cx="3874818" cy="21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pravda.sk/res/2013/02/28/thumbs/kiska_01-nestandard2.jpg">
            <a:extLst>
              <a:ext uri="{FF2B5EF4-FFF2-40B4-BE49-F238E27FC236}">
                <a16:creationId xmlns:a16="http://schemas.microsoft.com/office/drawing/2014/main" id="{7043CBFB-E656-47DC-84E5-E25DC101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5" y="624296"/>
            <a:ext cx="3743131" cy="28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>
            <a:extLst>
              <a:ext uri="{FF2B5EF4-FFF2-40B4-BE49-F238E27FC236}">
                <a16:creationId xmlns:a16="http://schemas.microsoft.com/office/drawing/2014/main" id="{46936E35-117A-46BD-90A2-08E52BDF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706920"/>
            <a:ext cx="8458200" cy="14947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dirty="0"/>
              <a:t>40,6 %					59,4 %</a:t>
            </a:r>
          </a:p>
        </p:txBody>
      </p:sp>
    </p:spTree>
    <p:extLst>
      <p:ext uri="{BB962C8B-B14F-4D97-AF65-F5344CB8AC3E}">
        <p14:creationId xmlns:p14="http://schemas.microsoft.com/office/powerpoint/2010/main" val="94196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478EE-A0FD-463D-8476-917724FA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Andrej Kiska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F9661D-96AE-433C-A6A2-1FE5716F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non-partisan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Businessman, chairman of charity organization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His `accompanying` Prime Minister was his main rival from presidential 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Found the party For the People (Za </a:t>
            </a:r>
            <a:r>
              <a:rPr lang="sk-SK" sz="2800" dirty="0">
                <a:sym typeface="Wingdings" pitchFamily="2" charset="2"/>
              </a:rPr>
              <a:t>ľudí</a:t>
            </a:r>
            <a:r>
              <a:rPr lang="en-US" sz="2800" dirty="0">
                <a:sym typeface="Wingdings" pitchFamily="2" charset="2"/>
              </a:rPr>
              <a:t>) after serving his office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The party scored 5.8 per cent in 2020 election and joined the government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Kiska seems to withdraw from (party) politics</a:t>
            </a:r>
          </a:p>
          <a:p>
            <a:endParaRPr lang="en-GB" dirty="0"/>
          </a:p>
        </p:txBody>
      </p:sp>
      <p:pic>
        <p:nvPicPr>
          <p:cNvPr id="4" name="Picture 2" descr="http://static.etrend.sk/uploads/tx_media/2011/3/article_detail_image_690_trim/kiska_fleischer4.jpg">
            <a:extLst>
              <a:ext uri="{FF2B5EF4-FFF2-40B4-BE49-F238E27FC236}">
                <a16:creationId xmlns:a16="http://schemas.microsoft.com/office/drawing/2014/main" id="{CBFCA307-3E73-4765-BC2F-1EA103C7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55" y="365125"/>
            <a:ext cx="3099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9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7C431-70B2-4665-AC21-F065A0BF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Zuzana </a:t>
            </a:r>
            <a:r>
              <a:rPr lang="en-GB" dirty="0" err="1"/>
              <a:t>Čaputová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391FF4-5687-4E8B-803D-FF04A55C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female Slovak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Lawyer and civic activist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Elected as a candidate of Progressive Slovakia party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Won in runoff against nominee of SMER-SD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After three years in office still highly popular among most segments of society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Impact of COVID-19 and the Russian assault in Ukraine?</a:t>
            </a:r>
          </a:p>
          <a:p>
            <a:endParaRPr lang="en-GB" dirty="0"/>
          </a:p>
        </p:txBody>
      </p:sp>
      <p:pic>
        <p:nvPicPr>
          <p:cNvPr id="4" name="Picture 2" descr="Image result for zuzana čaputová">
            <a:extLst>
              <a:ext uri="{FF2B5EF4-FFF2-40B4-BE49-F238E27FC236}">
                <a16:creationId xmlns:a16="http://schemas.microsoft.com/office/drawing/2014/main" id="{9B654680-57DB-4DA0-AC84-196AAFE6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392" y="365125"/>
            <a:ext cx="2394408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48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4065-28D5-409D-B004-6FD38994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Position of </a:t>
            </a:r>
            <a:r>
              <a:rPr lang="en-GB"/>
              <a:t>the P</a:t>
            </a:r>
            <a:r>
              <a:rPr lang="en-US"/>
              <a:t>resident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988D1E-9747-4203-8921-8D53925B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Not the leading factor of Slovak politics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Indicators: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Weak party and political background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Position „in between“ the parties and not „above“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No alternative power arena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Will this status quo last for the future?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Depends on whether some party leader obtains the office (unsuccessful attempt of R. Fico in 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6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079A5-10F9-4C2B-A8B0-0B8872DD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power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4D982C-78EC-4637-A9C7-B58CA16B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Legislative:</a:t>
            </a:r>
          </a:p>
          <a:p>
            <a:pPr lvl="1"/>
            <a:r>
              <a:rPr lang="en-US" dirty="0"/>
              <a:t>Parliament</a:t>
            </a:r>
          </a:p>
          <a:p>
            <a:endParaRPr lang="en-US" dirty="0"/>
          </a:p>
          <a:p>
            <a:r>
              <a:rPr lang="en-US" b="1" dirty="0"/>
              <a:t>Executive: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endParaRPr lang="en-US" dirty="0"/>
          </a:p>
          <a:p>
            <a:r>
              <a:rPr lang="en-US" b="1" dirty="0"/>
              <a:t>Judicial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5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722F8-B4FA-41C6-AABA-ADA9DEA4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Parliament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C730A1-1455-45E0-A4F5-0F3D429B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Name:</a:t>
            </a:r>
          </a:p>
          <a:p>
            <a:pPr lvl="1"/>
            <a:r>
              <a:rPr lang="en-US" dirty="0"/>
              <a:t>Until 1993 – Slovak National Council</a:t>
            </a:r>
          </a:p>
          <a:p>
            <a:pPr lvl="1"/>
            <a:r>
              <a:rPr lang="en-US" dirty="0"/>
              <a:t>Since 1993 – National Council of Slovak Republic (NR SR)</a:t>
            </a:r>
          </a:p>
          <a:p>
            <a:endParaRPr lang="sk-SK" dirty="0"/>
          </a:p>
          <a:p>
            <a:r>
              <a:rPr lang="en-US" dirty="0"/>
              <a:t>Unicameral, 150 MPs</a:t>
            </a:r>
          </a:p>
          <a:p>
            <a:r>
              <a:rPr lang="en-US" dirty="0"/>
              <a:t>4 year electoral term</a:t>
            </a:r>
          </a:p>
          <a:p>
            <a:r>
              <a:rPr lang="en-GB" dirty="0"/>
              <a:t>Free</a:t>
            </a:r>
            <a:r>
              <a:rPr lang="en-US" dirty="0"/>
              <a:t> (representative) mandate</a:t>
            </a:r>
            <a:endParaRPr lang="sk-SK" dirty="0"/>
          </a:p>
          <a:p>
            <a:endParaRPr lang="sk-SK" dirty="0"/>
          </a:p>
          <a:p>
            <a:r>
              <a:rPr lang="en-US" dirty="0"/>
              <a:t>MPs :</a:t>
            </a:r>
          </a:p>
          <a:p>
            <a:pPr lvl="1"/>
            <a:r>
              <a:rPr lang="cs-CZ" dirty="0"/>
              <a:t>A</a:t>
            </a:r>
            <a:r>
              <a:rPr lang="en-US" dirty="0"/>
              <a:t>re not bound by any directives</a:t>
            </a:r>
          </a:p>
          <a:p>
            <a:pPr lvl="1"/>
            <a:r>
              <a:rPr lang="en-GB" dirty="0"/>
              <a:t>Act</a:t>
            </a:r>
            <a:r>
              <a:rPr lang="en-US" dirty="0"/>
              <a:t> according to the</a:t>
            </a:r>
            <a:r>
              <a:rPr lang="sk-SK" dirty="0"/>
              <a:t>i</a:t>
            </a:r>
            <a:r>
              <a:rPr lang="en-US" dirty="0"/>
              <a:t>r „sense and conscience“</a:t>
            </a:r>
          </a:p>
          <a:p>
            <a:pPr lvl="1"/>
            <a:r>
              <a:rPr lang="en-GB" dirty="0"/>
              <a:t>Cannot</a:t>
            </a:r>
            <a:r>
              <a:rPr lang="en-US" dirty="0"/>
              <a:t> be dismissed from NR SR except a few situations stated by law</a:t>
            </a:r>
          </a:p>
          <a:p>
            <a:pPr lvl="1"/>
            <a:r>
              <a:rPr lang="en-GB" dirty="0"/>
              <a:t>Cannot</a:t>
            </a:r>
            <a:r>
              <a:rPr lang="en-US" dirty="0"/>
              <a:t> be revoked by voters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2" descr="http://img.cas.sk/img/4/article/660097_parlament-nrsr-poslanci-narodna-rada-slovenskej-republiky-crop-crop.jpg">
            <a:extLst>
              <a:ext uri="{FF2B5EF4-FFF2-40B4-BE49-F238E27FC236}">
                <a16:creationId xmlns:a16="http://schemas.microsoft.com/office/drawing/2014/main" id="{7F67340C-2028-4845-ACC5-7B3C528C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69" y="265042"/>
            <a:ext cx="4202258" cy="24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6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62EEC-F7C3-429B-9CCF-18B96D01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Legislative process</a:t>
            </a:r>
            <a:endParaRPr lang="en-GB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08B8095-3D7D-40CF-A521-C1214C775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85548"/>
              </p:ext>
            </p:extLst>
          </p:nvPr>
        </p:nvGraphicFramePr>
        <p:xfrm>
          <a:off x="860669" y="2186599"/>
          <a:ext cx="1047066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MPs needed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Common decisions and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at least the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needed 76 MPs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Overriding president’s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veto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76 MPs (majority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Constitution, war declaration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90 MPs (three fifths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7626E-BA17-46A4-AC85-37AC59C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Electoral law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100C3A-7BFA-4621-92E2-BD1A07FF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crucial issue with impact on the political system</a:t>
            </a:r>
          </a:p>
          <a:p>
            <a:endParaRPr lang="en-US" sz="2800" dirty="0"/>
          </a:p>
          <a:p>
            <a:r>
              <a:rPr lang="en-US" sz="2800" dirty="0"/>
              <a:t>Constitution:</a:t>
            </a:r>
          </a:p>
          <a:p>
            <a:pPr lvl="1"/>
            <a:r>
              <a:rPr lang="sk-SK" i="1" dirty="0"/>
              <a:t>„</a:t>
            </a:r>
            <a:r>
              <a:rPr lang="en-US" i="1" dirty="0">
                <a:solidFill>
                  <a:srgbClr val="000000"/>
                </a:solidFill>
              </a:rPr>
              <a:t>Deputies are elected by secret ballot in general, equal, and direct elections. (..) </a:t>
            </a:r>
            <a:r>
              <a:rPr lang="en-US" b="1" i="1" dirty="0"/>
              <a:t>Details</a:t>
            </a:r>
            <a:r>
              <a:rPr lang="en-US" i="1" dirty="0"/>
              <a:t> concerning the election of deputies will be set out in a law.</a:t>
            </a:r>
            <a:r>
              <a:rPr lang="sk-SK" i="1" dirty="0"/>
              <a:t>“</a:t>
            </a:r>
          </a:p>
          <a:p>
            <a:endParaRPr lang="cs-CZ" sz="2800" dirty="0"/>
          </a:p>
          <a:p>
            <a:r>
              <a:rPr lang="en-US" sz="2800" dirty="0"/>
              <a:t>How many MPs (at minimum) are needed to change the electoral system?</a:t>
            </a:r>
            <a:r>
              <a:rPr lang="cs-CZ" sz="2800" dirty="0"/>
              <a:t>  </a:t>
            </a: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8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7FF31-276E-4E12-A7D0-EAF062E7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power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F14D2C-495F-4F19-9070-BD79010D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division into two main subjects: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endParaRPr lang="en-US" dirty="0"/>
          </a:p>
          <a:p>
            <a:r>
              <a:rPr lang="en-US" dirty="0"/>
              <a:t>Government as the most powerful body in Slovak politics</a:t>
            </a:r>
          </a:p>
          <a:p>
            <a:endParaRPr lang="en-US" dirty="0"/>
          </a:p>
          <a:p>
            <a:r>
              <a:rPr lang="en-US" dirty="0"/>
              <a:t>Weak president with a question mark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4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7A604AFC-7CC2-4C11-8DF7-846405B7B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242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webnoviny.sk/fotografia/119122/stredna/vlada-sr.jpg">
            <a:extLst>
              <a:ext uri="{FF2B5EF4-FFF2-40B4-BE49-F238E27FC236}">
                <a16:creationId xmlns:a16="http://schemas.microsoft.com/office/drawing/2014/main" id="{030459F8-2EF0-4039-AE52-8CADF2F0D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7323" r="-2" b="20996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</p:spPr>
      </p:pic>
      <p:pic>
        <p:nvPicPr>
          <p:cNvPr id="4" name="Picture 6" descr="http://img.cas.sk/img/4/article/594048_meciar-slota-luptak-hzds-sns-zmluva-koalicia-vlada-1994-slovensko.jpg">
            <a:extLst>
              <a:ext uri="{FF2B5EF4-FFF2-40B4-BE49-F238E27FC236}">
                <a16:creationId xmlns:a16="http://schemas.microsoft.com/office/drawing/2014/main" id="{35AD3A37-CA2E-4BFF-9F73-656B0E240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900" r="-2" b="15280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</p:spPr>
      </p:pic>
      <p:pic>
        <p:nvPicPr>
          <p:cNvPr id="5" name="Picture 8" descr="http://farm5.staticflickr.com/4065/4528713601_3709db1b46_z.jpg">
            <a:extLst>
              <a:ext uri="{FF2B5EF4-FFF2-40B4-BE49-F238E27FC236}">
                <a16:creationId xmlns:a16="http://schemas.microsoft.com/office/drawing/2014/main" id="{121BF380-0888-4C51-9441-8BB5CCEE2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4785" r="2" b="10029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776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1553</Words>
  <Application>Microsoft Office PowerPoint</Application>
  <PresentationFormat>Širokouhlá</PresentationFormat>
  <Paragraphs>408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Motív Office</vt:lpstr>
      <vt:lpstr>Political System of Slovakia  Parliament, Government, President</vt:lpstr>
      <vt:lpstr>Freedom House Rating (1 – 7 scale)</vt:lpstr>
      <vt:lpstr>Freedom House Rating 2021</vt:lpstr>
      <vt:lpstr>Division of power </vt:lpstr>
      <vt:lpstr>Parliament</vt:lpstr>
      <vt:lpstr>Legislative process</vt:lpstr>
      <vt:lpstr>Electoral law </vt:lpstr>
      <vt:lpstr>Executive power </vt:lpstr>
      <vt:lpstr>Prezentácia programu PowerPoint</vt:lpstr>
      <vt:lpstr>Government after 2020 election</vt:lpstr>
      <vt:lpstr>…and after its 2021 reconstruction</vt:lpstr>
      <vt:lpstr>Government</vt:lpstr>
      <vt:lpstr>Prezentácia programu PowerPoint</vt:lpstr>
      <vt:lpstr>President</vt:lpstr>
      <vt:lpstr>President - Elections </vt:lpstr>
      <vt:lpstr>President - Elections </vt:lpstr>
      <vt:lpstr>President - Powers</vt:lpstr>
      <vt:lpstr>President - Powers</vt:lpstr>
      <vt:lpstr>Slovak presidents </vt:lpstr>
      <vt:lpstr>President in Slovak politics – decisive factor or a weak symbol?</vt:lpstr>
      <vt:lpstr>Michal Kováč </vt:lpstr>
      <vt:lpstr>Michal Kováč </vt:lpstr>
      <vt:lpstr>Michal Kováč </vt:lpstr>
      <vt:lpstr>Michal Kováč </vt:lpstr>
      <vt:lpstr>Rudolf Schuster </vt:lpstr>
      <vt:lpstr>Rudolf Schuster </vt:lpstr>
      <vt:lpstr>Rudolf Schuster </vt:lpstr>
      <vt:lpstr>Tactics failure </vt:lpstr>
      <vt:lpstr>Tactics failure </vt:lpstr>
      <vt:lpstr>Ivan Gašparovič </vt:lpstr>
      <vt:lpstr>Prezentácia programu PowerPoint</vt:lpstr>
      <vt:lpstr>Ivan Gašparovič </vt:lpstr>
      <vt:lpstr>Ivan Gašparovič </vt:lpstr>
      <vt:lpstr>Elections 2014</vt:lpstr>
      <vt:lpstr>Andrej Kiska</vt:lpstr>
      <vt:lpstr>Zuzana Čaputová</vt:lpstr>
      <vt:lpstr>Real Position of the President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system of Slovakia  Parliament, government, president</dc:title>
  <dc:creator>Peter</dc:creator>
  <cp:lastModifiedBy>Peter</cp:lastModifiedBy>
  <cp:revision>1</cp:revision>
  <dcterms:created xsi:type="dcterms:W3CDTF">2022-04-10T20:54:18Z</dcterms:created>
  <dcterms:modified xsi:type="dcterms:W3CDTF">2022-04-20T14:15:31Z</dcterms:modified>
</cp:coreProperties>
</file>