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2" r:id="rId16"/>
    <p:sldId id="277" r:id="rId17"/>
    <p:sldId id="278" r:id="rId18"/>
    <p:sldId id="273" r:id="rId19"/>
    <p:sldId id="279" r:id="rId20"/>
    <p:sldId id="281" r:id="rId21"/>
    <p:sldId id="282" r:id="rId22"/>
    <p:sldId id="283" r:id="rId23"/>
    <p:sldId id="286" r:id="rId24"/>
    <p:sldId id="284" r:id="rId25"/>
    <p:sldId id="288" r:id="rId26"/>
    <p:sldId id="290" r:id="rId27"/>
    <p:sldId id="289" r:id="rId28"/>
    <p:sldId id="285" r:id="rId29"/>
    <p:sldId id="291" r:id="rId30"/>
    <p:sldId id="292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4" r:id="rId40"/>
    <p:sldId id="306" r:id="rId41"/>
    <p:sldId id="307" r:id="rId42"/>
    <p:sldId id="308" r:id="rId43"/>
    <p:sldId id="309" r:id="rId44"/>
    <p:sldId id="310" r:id="rId45"/>
    <p:sldId id="312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F939296E-322F-4021-996F-99AAB1FA0ECA}"/>
    <pc:docChg chg="undo redo custSel addSld delSld modSld">
      <pc:chgData name="Peter Spáč" userId="2e8d26cd-55d7-4d78-8227-1866407259d9" providerId="ADAL" clId="{F939296E-322F-4021-996F-99AAB1FA0ECA}" dt="2022-04-25T07:51:10.119" v="620" actId="20577"/>
      <pc:docMkLst>
        <pc:docMk/>
      </pc:docMkLst>
      <pc:sldChg chg="modSp add">
        <pc:chgData name="Peter Spáč" userId="2e8d26cd-55d7-4d78-8227-1866407259d9" providerId="ADAL" clId="{F939296E-322F-4021-996F-99AAB1FA0ECA}" dt="2022-04-25T07:07:22.605" v="7" actId="790"/>
        <pc:sldMkLst>
          <pc:docMk/>
          <pc:sldMk cId="2860245384" sldId="256"/>
        </pc:sldMkLst>
        <pc:spChg chg="mod">
          <ac:chgData name="Peter Spáč" userId="2e8d26cd-55d7-4d78-8227-1866407259d9" providerId="ADAL" clId="{F939296E-322F-4021-996F-99AAB1FA0ECA}" dt="2022-04-25T07:06:53.329" v="2"/>
          <ac:spMkLst>
            <pc:docMk/>
            <pc:sldMk cId="2860245384" sldId="256"/>
            <ac:spMk id="2" creationId="{D01037B2-AB18-4D0B-BCDD-E3EF315DC182}"/>
          </ac:spMkLst>
        </pc:spChg>
        <pc:spChg chg="mod">
          <ac:chgData name="Peter Spáč" userId="2e8d26cd-55d7-4d78-8227-1866407259d9" providerId="ADAL" clId="{F939296E-322F-4021-996F-99AAB1FA0ECA}" dt="2022-04-25T07:07:22.605" v="7" actId="790"/>
          <ac:spMkLst>
            <pc:docMk/>
            <pc:sldMk cId="2860245384" sldId="256"/>
            <ac:spMk id="3" creationId="{E4335005-C1AC-4911-A69D-4E960DFC80E1}"/>
          </ac:spMkLst>
        </pc:spChg>
      </pc:sldChg>
      <pc:sldChg chg="modSp add">
        <pc:chgData name="Peter Spáč" userId="2e8d26cd-55d7-4d78-8227-1866407259d9" providerId="ADAL" clId="{F939296E-322F-4021-996F-99AAB1FA0ECA}" dt="2022-04-25T07:07:33.599" v="11" actId="27636"/>
        <pc:sldMkLst>
          <pc:docMk/>
          <pc:sldMk cId="2663313801" sldId="257"/>
        </pc:sldMkLst>
        <pc:spChg chg="mod">
          <ac:chgData name="Peter Spáč" userId="2e8d26cd-55d7-4d78-8227-1866407259d9" providerId="ADAL" clId="{F939296E-322F-4021-996F-99AAB1FA0ECA}" dt="2022-04-25T07:07:29.675" v="9"/>
          <ac:spMkLst>
            <pc:docMk/>
            <pc:sldMk cId="2663313801" sldId="257"/>
            <ac:spMk id="2" creationId="{1F03E0FC-D047-4CD6-B6AC-A0B2B782F9EC}"/>
          </ac:spMkLst>
        </pc:spChg>
        <pc:spChg chg="mod">
          <ac:chgData name="Peter Spáč" userId="2e8d26cd-55d7-4d78-8227-1866407259d9" providerId="ADAL" clId="{F939296E-322F-4021-996F-99AAB1FA0ECA}" dt="2022-04-25T07:07:33.599" v="11" actId="27636"/>
          <ac:spMkLst>
            <pc:docMk/>
            <pc:sldMk cId="2663313801" sldId="257"/>
            <ac:spMk id="3" creationId="{7131E2BF-9B4D-4FC0-9761-4F7DA1F029E1}"/>
          </ac:spMkLst>
        </pc:spChg>
      </pc:sldChg>
      <pc:sldChg chg="modSp add">
        <pc:chgData name="Peter Spáč" userId="2e8d26cd-55d7-4d78-8227-1866407259d9" providerId="ADAL" clId="{F939296E-322F-4021-996F-99AAB1FA0ECA}" dt="2022-04-25T07:07:47.065" v="14"/>
        <pc:sldMkLst>
          <pc:docMk/>
          <pc:sldMk cId="1883228389" sldId="258"/>
        </pc:sldMkLst>
        <pc:spChg chg="mod">
          <ac:chgData name="Peter Spáč" userId="2e8d26cd-55d7-4d78-8227-1866407259d9" providerId="ADAL" clId="{F939296E-322F-4021-996F-99AAB1FA0ECA}" dt="2022-04-25T07:07:42.322" v="13"/>
          <ac:spMkLst>
            <pc:docMk/>
            <pc:sldMk cId="1883228389" sldId="258"/>
            <ac:spMk id="2" creationId="{8188B134-3B8C-4E8B-AFD8-C11B819C3363}"/>
          </ac:spMkLst>
        </pc:spChg>
        <pc:spChg chg="mod">
          <ac:chgData name="Peter Spáč" userId="2e8d26cd-55d7-4d78-8227-1866407259d9" providerId="ADAL" clId="{F939296E-322F-4021-996F-99AAB1FA0ECA}" dt="2022-04-25T07:07:47.065" v="14"/>
          <ac:spMkLst>
            <pc:docMk/>
            <pc:sldMk cId="1883228389" sldId="258"/>
            <ac:spMk id="3" creationId="{487505F9-2F86-4882-A490-BB32D75DA196}"/>
          </ac:spMkLst>
        </pc:spChg>
      </pc:sldChg>
      <pc:sldChg chg="addSp delSp modSp add">
        <pc:chgData name="Peter Spáč" userId="2e8d26cd-55d7-4d78-8227-1866407259d9" providerId="ADAL" clId="{F939296E-322F-4021-996F-99AAB1FA0ECA}" dt="2022-04-25T07:08:00.790" v="19" actId="1076"/>
        <pc:sldMkLst>
          <pc:docMk/>
          <pc:sldMk cId="3480930132" sldId="259"/>
        </pc:sldMkLst>
        <pc:spChg chg="del">
          <ac:chgData name="Peter Spáč" userId="2e8d26cd-55d7-4d78-8227-1866407259d9" providerId="ADAL" clId="{F939296E-322F-4021-996F-99AAB1FA0ECA}" dt="2022-04-25T07:07:54.303" v="17" actId="478"/>
          <ac:spMkLst>
            <pc:docMk/>
            <pc:sldMk cId="3480930132" sldId="259"/>
            <ac:spMk id="2" creationId="{E914B746-2940-41E3-8548-8381DCFCFB47}"/>
          </ac:spMkLst>
        </pc:spChg>
        <pc:spChg chg="del">
          <ac:chgData name="Peter Spáč" userId="2e8d26cd-55d7-4d78-8227-1866407259d9" providerId="ADAL" clId="{F939296E-322F-4021-996F-99AAB1FA0ECA}" dt="2022-04-25T07:07:53.332" v="16" actId="478"/>
          <ac:spMkLst>
            <pc:docMk/>
            <pc:sldMk cId="3480930132" sldId="259"/>
            <ac:spMk id="3" creationId="{6830EB77-A476-4507-851A-E7F4DCF34CDD}"/>
          </ac:spMkLst>
        </pc:spChg>
        <pc:picChg chg="add mod">
          <ac:chgData name="Peter Spáč" userId="2e8d26cd-55d7-4d78-8227-1866407259d9" providerId="ADAL" clId="{F939296E-322F-4021-996F-99AAB1FA0ECA}" dt="2022-04-25T07:08:00.790" v="19" actId="1076"/>
          <ac:picMkLst>
            <pc:docMk/>
            <pc:sldMk cId="3480930132" sldId="259"/>
            <ac:picMk id="4" creationId="{66CA62A3-141B-4AF0-8657-48428253B3D0}"/>
          </ac:picMkLst>
        </pc:picChg>
      </pc:sldChg>
      <pc:sldChg chg="modSp add">
        <pc:chgData name="Peter Spáč" userId="2e8d26cd-55d7-4d78-8227-1866407259d9" providerId="ADAL" clId="{F939296E-322F-4021-996F-99AAB1FA0ECA}" dt="2022-04-25T07:40:40.113" v="610" actId="20577"/>
        <pc:sldMkLst>
          <pc:docMk/>
          <pc:sldMk cId="2267673155" sldId="260"/>
        </pc:sldMkLst>
        <pc:spChg chg="mod">
          <ac:chgData name="Peter Spáč" userId="2e8d26cd-55d7-4d78-8227-1866407259d9" providerId="ADAL" clId="{F939296E-322F-4021-996F-99AAB1FA0ECA}" dt="2022-04-25T07:08:09.308" v="21"/>
          <ac:spMkLst>
            <pc:docMk/>
            <pc:sldMk cId="2267673155" sldId="260"/>
            <ac:spMk id="2" creationId="{726E1BE2-4F88-453A-BF4A-E7FC92F20563}"/>
          </ac:spMkLst>
        </pc:spChg>
        <pc:spChg chg="mod">
          <ac:chgData name="Peter Spáč" userId="2e8d26cd-55d7-4d78-8227-1866407259d9" providerId="ADAL" clId="{F939296E-322F-4021-996F-99AAB1FA0ECA}" dt="2022-04-25T07:40:40.113" v="610" actId="20577"/>
          <ac:spMkLst>
            <pc:docMk/>
            <pc:sldMk cId="2267673155" sldId="260"/>
            <ac:spMk id="3" creationId="{8D781C3B-D577-4CE8-9346-50F3717947C4}"/>
          </ac:spMkLst>
        </pc:spChg>
      </pc:sldChg>
      <pc:sldChg chg="modSp add">
        <pc:chgData name="Peter Spáč" userId="2e8d26cd-55d7-4d78-8227-1866407259d9" providerId="ADAL" clId="{F939296E-322F-4021-996F-99AAB1FA0ECA}" dt="2022-04-25T07:08:25.708" v="25"/>
        <pc:sldMkLst>
          <pc:docMk/>
          <pc:sldMk cId="479321245" sldId="261"/>
        </pc:sldMkLst>
        <pc:spChg chg="mod">
          <ac:chgData name="Peter Spáč" userId="2e8d26cd-55d7-4d78-8227-1866407259d9" providerId="ADAL" clId="{F939296E-322F-4021-996F-99AAB1FA0ECA}" dt="2022-04-25T07:08:21.050" v="24"/>
          <ac:spMkLst>
            <pc:docMk/>
            <pc:sldMk cId="479321245" sldId="261"/>
            <ac:spMk id="2" creationId="{27A1FEA8-5D70-46D7-BB25-F7D2B6AB3125}"/>
          </ac:spMkLst>
        </pc:spChg>
        <pc:spChg chg="mod">
          <ac:chgData name="Peter Spáč" userId="2e8d26cd-55d7-4d78-8227-1866407259d9" providerId="ADAL" clId="{F939296E-322F-4021-996F-99AAB1FA0ECA}" dt="2022-04-25T07:08:25.708" v="25"/>
          <ac:spMkLst>
            <pc:docMk/>
            <pc:sldMk cId="479321245" sldId="261"/>
            <ac:spMk id="3" creationId="{A9752C06-4432-4F62-907D-E14AAE8382A6}"/>
          </ac:spMkLst>
        </pc:spChg>
      </pc:sldChg>
      <pc:sldChg chg="modSp add">
        <pc:chgData name="Peter Spáč" userId="2e8d26cd-55d7-4d78-8227-1866407259d9" providerId="ADAL" clId="{F939296E-322F-4021-996F-99AAB1FA0ECA}" dt="2022-04-25T07:08:48.001" v="30" actId="27636"/>
        <pc:sldMkLst>
          <pc:docMk/>
          <pc:sldMk cId="2927774213" sldId="262"/>
        </pc:sldMkLst>
        <pc:spChg chg="mod">
          <ac:chgData name="Peter Spáč" userId="2e8d26cd-55d7-4d78-8227-1866407259d9" providerId="ADAL" clId="{F939296E-322F-4021-996F-99AAB1FA0ECA}" dt="2022-04-25T07:08:42.937" v="28" actId="20577"/>
          <ac:spMkLst>
            <pc:docMk/>
            <pc:sldMk cId="2927774213" sldId="262"/>
            <ac:spMk id="2" creationId="{82062D04-4B5B-4E16-8B35-62C20182200D}"/>
          </ac:spMkLst>
        </pc:spChg>
        <pc:spChg chg="mod">
          <ac:chgData name="Peter Spáč" userId="2e8d26cd-55d7-4d78-8227-1866407259d9" providerId="ADAL" clId="{F939296E-322F-4021-996F-99AAB1FA0ECA}" dt="2022-04-25T07:08:48.001" v="30" actId="27636"/>
          <ac:spMkLst>
            <pc:docMk/>
            <pc:sldMk cId="2927774213" sldId="262"/>
            <ac:spMk id="3" creationId="{49198AD9-9228-42AA-AE0B-83F9DCAA3DB4}"/>
          </ac:spMkLst>
        </pc:spChg>
      </pc:sldChg>
      <pc:sldChg chg="addSp delSp modSp add">
        <pc:chgData name="Peter Spáč" userId="2e8d26cd-55d7-4d78-8227-1866407259d9" providerId="ADAL" clId="{F939296E-322F-4021-996F-99AAB1FA0ECA}" dt="2022-04-25T07:44:34.156" v="614" actId="20577"/>
        <pc:sldMkLst>
          <pc:docMk/>
          <pc:sldMk cId="1727377845" sldId="263"/>
        </pc:sldMkLst>
        <pc:spChg chg="mod">
          <ac:chgData name="Peter Spáč" userId="2e8d26cd-55d7-4d78-8227-1866407259d9" providerId="ADAL" clId="{F939296E-322F-4021-996F-99AAB1FA0ECA}" dt="2022-04-25T07:09:26.254" v="38" actId="20577"/>
          <ac:spMkLst>
            <pc:docMk/>
            <pc:sldMk cId="1727377845" sldId="263"/>
            <ac:spMk id="2" creationId="{FA371C83-EF54-420F-8D7D-539AB5F6B09C}"/>
          </ac:spMkLst>
        </pc:spChg>
        <pc:spChg chg="add del mod">
          <ac:chgData name="Peter Spáč" userId="2e8d26cd-55d7-4d78-8227-1866407259d9" providerId="ADAL" clId="{F939296E-322F-4021-996F-99AAB1FA0ECA}" dt="2022-04-25T07:44:34.156" v="614" actId="20577"/>
          <ac:spMkLst>
            <pc:docMk/>
            <pc:sldMk cId="1727377845" sldId="263"/>
            <ac:spMk id="3" creationId="{DD9AB236-5490-44AE-B845-2E390C84ADE7}"/>
          </ac:spMkLst>
        </pc:spChg>
      </pc:sldChg>
      <pc:sldChg chg="modSp add">
        <pc:chgData name="Peter Spáč" userId="2e8d26cd-55d7-4d78-8227-1866407259d9" providerId="ADAL" clId="{F939296E-322F-4021-996F-99AAB1FA0ECA}" dt="2022-04-25T07:10:04.085" v="43"/>
        <pc:sldMkLst>
          <pc:docMk/>
          <pc:sldMk cId="3937340785" sldId="264"/>
        </pc:sldMkLst>
        <pc:spChg chg="mod">
          <ac:chgData name="Peter Spáč" userId="2e8d26cd-55d7-4d78-8227-1866407259d9" providerId="ADAL" clId="{F939296E-322F-4021-996F-99AAB1FA0ECA}" dt="2022-04-25T07:10:04.085" v="43"/>
          <ac:spMkLst>
            <pc:docMk/>
            <pc:sldMk cId="3937340785" sldId="264"/>
            <ac:spMk id="2" creationId="{80D185B3-852D-43B8-8054-BA561AC06895}"/>
          </ac:spMkLst>
        </pc:spChg>
        <pc:spChg chg="mod">
          <ac:chgData name="Peter Spáč" userId="2e8d26cd-55d7-4d78-8227-1866407259d9" providerId="ADAL" clId="{F939296E-322F-4021-996F-99AAB1FA0ECA}" dt="2022-04-25T07:09:50.458" v="42"/>
          <ac:spMkLst>
            <pc:docMk/>
            <pc:sldMk cId="3937340785" sldId="264"/>
            <ac:spMk id="3" creationId="{41C7FDD0-3C01-4F91-ACF8-2F854444799E}"/>
          </ac:spMkLst>
        </pc:spChg>
      </pc:sldChg>
      <pc:sldChg chg="modSp add">
        <pc:chgData name="Peter Spáč" userId="2e8d26cd-55d7-4d78-8227-1866407259d9" providerId="ADAL" clId="{F939296E-322F-4021-996F-99AAB1FA0ECA}" dt="2022-04-25T07:10:20.509" v="46"/>
        <pc:sldMkLst>
          <pc:docMk/>
          <pc:sldMk cId="968416535" sldId="265"/>
        </pc:sldMkLst>
        <pc:spChg chg="mod">
          <ac:chgData name="Peter Spáč" userId="2e8d26cd-55d7-4d78-8227-1866407259d9" providerId="ADAL" clId="{F939296E-322F-4021-996F-99AAB1FA0ECA}" dt="2022-04-25T07:10:20.509" v="46"/>
          <ac:spMkLst>
            <pc:docMk/>
            <pc:sldMk cId="968416535" sldId="265"/>
            <ac:spMk id="2" creationId="{32E689D2-92E9-4378-81BA-68A252E93E49}"/>
          </ac:spMkLst>
        </pc:spChg>
        <pc:spChg chg="mod">
          <ac:chgData name="Peter Spáč" userId="2e8d26cd-55d7-4d78-8227-1866407259d9" providerId="ADAL" clId="{F939296E-322F-4021-996F-99AAB1FA0ECA}" dt="2022-04-25T07:10:14.724" v="45"/>
          <ac:spMkLst>
            <pc:docMk/>
            <pc:sldMk cId="968416535" sldId="265"/>
            <ac:spMk id="3" creationId="{8E81434B-038E-441B-9A8A-96ADB2DEF239}"/>
          </ac:spMkLst>
        </pc:spChg>
      </pc:sldChg>
      <pc:sldChg chg="addSp modSp add">
        <pc:chgData name="Peter Spáč" userId="2e8d26cd-55d7-4d78-8227-1866407259d9" providerId="ADAL" clId="{F939296E-322F-4021-996F-99AAB1FA0ECA}" dt="2022-04-25T07:11:09.207" v="59" actId="14100"/>
        <pc:sldMkLst>
          <pc:docMk/>
          <pc:sldMk cId="2265257101" sldId="266"/>
        </pc:sldMkLst>
        <pc:spChg chg="mod">
          <ac:chgData name="Peter Spáč" userId="2e8d26cd-55d7-4d78-8227-1866407259d9" providerId="ADAL" clId="{F939296E-322F-4021-996F-99AAB1FA0ECA}" dt="2022-04-25T07:10:51.135" v="53" actId="790"/>
          <ac:spMkLst>
            <pc:docMk/>
            <pc:sldMk cId="2265257101" sldId="266"/>
            <ac:spMk id="2" creationId="{A62AD7E3-4D8A-4CD3-A741-2D5524C788C0}"/>
          </ac:spMkLst>
        </pc:spChg>
        <pc:spChg chg="mod">
          <ac:chgData name="Peter Spáč" userId="2e8d26cd-55d7-4d78-8227-1866407259d9" providerId="ADAL" clId="{F939296E-322F-4021-996F-99AAB1FA0ECA}" dt="2022-04-25T07:11:01.489" v="56" actId="20577"/>
          <ac:spMkLst>
            <pc:docMk/>
            <pc:sldMk cId="2265257101" sldId="266"/>
            <ac:spMk id="3" creationId="{42BE70CC-2F25-4938-A7DF-A3D13F9FABC7}"/>
          </ac:spMkLst>
        </pc:spChg>
        <pc:picChg chg="add mod">
          <ac:chgData name="Peter Spáč" userId="2e8d26cd-55d7-4d78-8227-1866407259d9" providerId="ADAL" clId="{F939296E-322F-4021-996F-99AAB1FA0ECA}" dt="2022-04-25T07:11:09.207" v="59" actId="14100"/>
          <ac:picMkLst>
            <pc:docMk/>
            <pc:sldMk cId="2265257101" sldId="266"/>
            <ac:picMk id="4" creationId="{67417560-C3D1-4C21-8DDB-C5B21AB49621}"/>
          </ac:picMkLst>
        </pc:picChg>
      </pc:sldChg>
      <pc:sldChg chg="modSp add">
        <pc:chgData name="Peter Spáč" userId="2e8d26cd-55d7-4d78-8227-1866407259d9" providerId="ADAL" clId="{F939296E-322F-4021-996F-99AAB1FA0ECA}" dt="2022-04-25T07:11:28.548" v="62"/>
        <pc:sldMkLst>
          <pc:docMk/>
          <pc:sldMk cId="2034350545" sldId="267"/>
        </pc:sldMkLst>
        <pc:spChg chg="mod">
          <ac:chgData name="Peter Spáč" userId="2e8d26cd-55d7-4d78-8227-1866407259d9" providerId="ADAL" clId="{F939296E-322F-4021-996F-99AAB1FA0ECA}" dt="2022-04-25T07:11:24.301" v="61"/>
          <ac:spMkLst>
            <pc:docMk/>
            <pc:sldMk cId="2034350545" sldId="267"/>
            <ac:spMk id="2" creationId="{0A028C16-1BB6-4A90-8615-6BE0ED8E9E07}"/>
          </ac:spMkLst>
        </pc:spChg>
        <pc:spChg chg="mod">
          <ac:chgData name="Peter Spáč" userId="2e8d26cd-55d7-4d78-8227-1866407259d9" providerId="ADAL" clId="{F939296E-322F-4021-996F-99AAB1FA0ECA}" dt="2022-04-25T07:11:28.548" v="62"/>
          <ac:spMkLst>
            <pc:docMk/>
            <pc:sldMk cId="2034350545" sldId="267"/>
            <ac:spMk id="3" creationId="{604F68B0-E063-4B9B-8270-AF5B7060BB63}"/>
          </ac:spMkLst>
        </pc:spChg>
      </pc:sldChg>
      <pc:sldChg chg="delSp modSp add">
        <pc:chgData name="Peter Spáč" userId="2e8d26cd-55d7-4d78-8227-1866407259d9" providerId="ADAL" clId="{F939296E-322F-4021-996F-99AAB1FA0ECA}" dt="2022-04-25T07:11:44.832" v="68" actId="122"/>
        <pc:sldMkLst>
          <pc:docMk/>
          <pc:sldMk cId="3615012930" sldId="268"/>
        </pc:sldMkLst>
        <pc:spChg chg="mod">
          <ac:chgData name="Peter Spáč" userId="2e8d26cd-55d7-4d78-8227-1866407259d9" providerId="ADAL" clId="{F939296E-322F-4021-996F-99AAB1FA0ECA}" dt="2022-04-25T07:11:44.832" v="68" actId="122"/>
          <ac:spMkLst>
            <pc:docMk/>
            <pc:sldMk cId="3615012930" sldId="268"/>
            <ac:spMk id="2" creationId="{F61EC58B-6A49-4B8A-8F10-F6C8DDAACD4E}"/>
          </ac:spMkLst>
        </pc:spChg>
        <pc:spChg chg="del">
          <ac:chgData name="Peter Spáč" userId="2e8d26cd-55d7-4d78-8227-1866407259d9" providerId="ADAL" clId="{F939296E-322F-4021-996F-99AAB1FA0ECA}" dt="2022-04-25T07:11:36.479" v="64" actId="478"/>
          <ac:spMkLst>
            <pc:docMk/>
            <pc:sldMk cId="3615012930" sldId="268"/>
            <ac:spMk id="3" creationId="{9294DFA8-AF60-4B91-95F6-1E6EA13E2E9F}"/>
          </ac:spMkLst>
        </pc:spChg>
      </pc:sldChg>
      <pc:sldChg chg="modSp add">
        <pc:chgData name="Peter Spáč" userId="2e8d26cd-55d7-4d78-8227-1866407259d9" providerId="ADAL" clId="{F939296E-322F-4021-996F-99AAB1FA0ECA}" dt="2022-04-25T07:46:37.917" v="618" actId="6549"/>
        <pc:sldMkLst>
          <pc:docMk/>
          <pc:sldMk cId="3196656186" sldId="269"/>
        </pc:sldMkLst>
        <pc:spChg chg="mod">
          <ac:chgData name="Peter Spáč" userId="2e8d26cd-55d7-4d78-8227-1866407259d9" providerId="ADAL" clId="{F939296E-322F-4021-996F-99AAB1FA0ECA}" dt="2022-04-25T07:11:55.084" v="70"/>
          <ac:spMkLst>
            <pc:docMk/>
            <pc:sldMk cId="3196656186" sldId="269"/>
            <ac:spMk id="2" creationId="{4B59845A-CB97-41C4-AD81-B22A965975E1}"/>
          </ac:spMkLst>
        </pc:spChg>
        <pc:spChg chg="mod">
          <ac:chgData name="Peter Spáč" userId="2e8d26cd-55d7-4d78-8227-1866407259d9" providerId="ADAL" clId="{F939296E-322F-4021-996F-99AAB1FA0ECA}" dt="2022-04-25T07:46:37.917" v="618" actId="6549"/>
          <ac:spMkLst>
            <pc:docMk/>
            <pc:sldMk cId="3196656186" sldId="269"/>
            <ac:spMk id="3" creationId="{03C117B3-8E8F-4BD4-BB7D-CE9FFD3852A1}"/>
          </ac:spMkLst>
        </pc:spChg>
      </pc:sldChg>
      <pc:sldChg chg="modSp add">
        <pc:chgData name="Peter Spáč" userId="2e8d26cd-55d7-4d78-8227-1866407259d9" providerId="ADAL" clId="{F939296E-322F-4021-996F-99AAB1FA0ECA}" dt="2022-04-25T07:12:18.879" v="75"/>
        <pc:sldMkLst>
          <pc:docMk/>
          <pc:sldMk cId="1012550075" sldId="270"/>
        </pc:sldMkLst>
        <pc:spChg chg="mod">
          <ac:chgData name="Peter Spáč" userId="2e8d26cd-55d7-4d78-8227-1866407259d9" providerId="ADAL" clId="{F939296E-322F-4021-996F-99AAB1FA0ECA}" dt="2022-04-25T07:12:14.885" v="74"/>
          <ac:spMkLst>
            <pc:docMk/>
            <pc:sldMk cId="1012550075" sldId="270"/>
            <ac:spMk id="2" creationId="{43A56253-A95C-48FF-A1D1-51D388372A19}"/>
          </ac:spMkLst>
        </pc:spChg>
        <pc:spChg chg="mod">
          <ac:chgData name="Peter Spáč" userId="2e8d26cd-55d7-4d78-8227-1866407259d9" providerId="ADAL" clId="{F939296E-322F-4021-996F-99AAB1FA0ECA}" dt="2022-04-25T07:12:18.879" v="75"/>
          <ac:spMkLst>
            <pc:docMk/>
            <pc:sldMk cId="1012550075" sldId="270"/>
            <ac:spMk id="3" creationId="{CD64AD4E-9C8C-4B94-A805-8B4B7A673C2A}"/>
          </ac:spMkLst>
        </pc:spChg>
      </pc:sldChg>
      <pc:sldChg chg="addSp modSp add">
        <pc:chgData name="Peter Spáč" userId="2e8d26cd-55d7-4d78-8227-1866407259d9" providerId="ADAL" clId="{F939296E-322F-4021-996F-99AAB1FA0ECA}" dt="2022-04-25T07:12:51.348" v="82" actId="14100"/>
        <pc:sldMkLst>
          <pc:docMk/>
          <pc:sldMk cId="1794894621" sldId="271"/>
        </pc:sldMkLst>
        <pc:spChg chg="mod">
          <ac:chgData name="Peter Spáč" userId="2e8d26cd-55d7-4d78-8227-1866407259d9" providerId="ADAL" clId="{F939296E-322F-4021-996F-99AAB1FA0ECA}" dt="2022-04-25T07:12:30.844" v="77"/>
          <ac:spMkLst>
            <pc:docMk/>
            <pc:sldMk cId="1794894621" sldId="271"/>
            <ac:spMk id="2" creationId="{4E9B1068-A593-449D-B36D-AABBEBE09EED}"/>
          </ac:spMkLst>
        </pc:spChg>
        <pc:spChg chg="mod">
          <ac:chgData name="Peter Spáč" userId="2e8d26cd-55d7-4d78-8227-1866407259d9" providerId="ADAL" clId="{F939296E-322F-4021-996F-99AAB1FA0ECA}" dt="2022-04-25T07:12:38.764" v="79" actId="14100"/>
          <ac:spMkLst>
            <pc:docMk/>
            <pc:sldMk cId="1794894621" sldId="271"/>
            <ac:spMk id="3" creationId="{ADDAFF8C-1CD0-48E5-A79C-AFC699913209}"/>
          </ac:spMkLst>
        </pc:spChg>
        <pc:graphicFrameChg chg="add mod modGraphic">
          <ac:chgData name="Peter Spáč" userId="2e8d26cd-55d7-4d78-8227-1866407259d9" providerId="ADAL" clId="{F939296E-322F-4021-996F-99AAB1FA0ECA}" dt="2022-04-25T07:12:51.348" v="82" actId="14100"/>
          <ac:graphicFrameMkLst>
            <pc:docMk/>
            <pc:sldMk cId="1794894621" sldId="271"/>
            <ac:graphicFrameMk id="4" creationId="{6E16F2C4-4EC9-4F0B-95FD-D0514FBF7CD7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3:02.621" v="84" actId="207"/>
        <pc:sldMkLst>
          <pc:docMk/>
          <pc:sldMk cId="3688078499" sldId="272"/>
        </pc:sldMkLst>
        <pc:graphicFrameChg chg="modGraphic">
          <ac:chgData name="Peter Spáč" userId="2e8d26cd-55d7-4d78-8227-1866407259d9" providerId="ADAL" clId="{F939296E-322F-4021-996F-99AAB1FA0ECA}" dt="2022-04-25T07:13:02.621" v="84" actId="207"/>
          <ac:graphicFrameMkLst>
            <pc:docMk/>
            <pc:sldMk cId="3688078499" sldId="272"/>
            <ac:graphicFrameMk id="4" creationId="{6E16F2C4-4EC9-4F0B-95FD-D0514FBF7CD7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4:29.626" v="98" actId="27636"/>
        <pc:sldMkLst>
          <pc:docMk/>
          <pc:sldMk cId="4149013829" sldId="273"/>
        </pc:sldMkLst>
        <pc:spChg chg="mod">
          <ac:chgData name="Peter Spáč" userId="2e8d26cd-55d7-4d78-8227-1866407259d9" providerId="ADAL" clId="{F939296E-322F-4021-996F-99AAB1FA0ECA}" dt="2022-04-25T07:14:25.035" v="96"/>
          <ac:spMkLst>
            <pc:docMk/>
            <pc:sldMk cId="4149013829" sldId="273"/>
            <ac:spMk id="2" creationId="{761493EB-9655-46F6-970D-582CDAF27931}"/>
          </ac:spMkLst>
        </pc:spChg>
        <pc:spChg chg="mod">
          <ac:chgData name="Peter Spáč" userId="2e8d26cd-55d7-4d78-8227-1866407259d9" providerId="ADAL" clId="{F939296E-322F-4021-996F-99AAB1FA0ECA}" dt="2022-04-25T07:14:29.626" v="98" actId="27636"/>
          <ac:spMkLst>
            <pc:docMk/>
            <pc:sldMk cId="4149013829" sldId="273"/>
            <ac:spMk id="3" creationId="{45E103F9-9048-4DEF-9F50-90B6548B87FD}"/>
          </ac:spMkLst>
        </pc:spChg>
      </pc:sldChg>
      <pc:sldChg chg="modSp add del">
        <pc:chgData name="Peter Spáč" userId="2e8d26cd-55d7-4d78-8227-1866407259d9" providerId="ADAL" clId="{F939296E-322F-4021-996F-99AAB1FA0ECA}" dt="2022-04-25T07:13:52.348" v="91" actId="207"/>
        <pc:sldMkLst>
          <pc:docMk/>
          <pc:sldMk cId="3426033231" sldId="277"/>
        </pc:sldMkLst>
        <pc:graphicFrameChg chg="modGraphic">
          <ac:chgData name="Peter Spáč" userId="2e8d26cd-55d7-4d78-8227-1866407259d9" providerId="ADAL" clId="{F939296E-322F-4021-996F-99AAB1FA0ECA}" dt="2022-04-25T07:13:52.348" v="91" actId="207"/>
          <ac:graphicFrameMkLst>
            <pc:docMk/>
            <pc:sldMk cId="3426033231" sldId="277"/>
            <ac:graphicFrameMk id="4" creationId="{4B5C218A-51EE-4D9D-A77C-A622BE02EF66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4:15.504" v="95" actId="27636"/>
        <pc:sldMkLst>
          <pc:docMk/>
          <pc:sldMk cId="676726445" sldId="278"/>
        </pc:sldMkLst>
        <pc:spChg chg="mod">
          <ac:chgData name="Peter Spáč" userId="2e8d26cd-55d7-4d78-8227-1866407259d9" providerId="ADAL" clId="{F939296E-322F-4021-996F-99AAB1FA0ECA}" dt="2022-04-25T07:14:10.635" v="93"/>
          <ac:spMkLst>
            <pc:docMk/>
            <pc:sldMk cId="676726445" sldId="278"/>
            <ac:spMk id="2" creationId="{EF15A4BD-297A-4E7E-BBFC-6771FF50A8E5}"/>
          </ac:spMkLst>
        </pc:spChg>
        <pc:spChg chg="mod">
          <ac:chgData name="Peter Spáč" userId="2e8d26cd-55d7-4d78-8227-1866407259d9" providerId="ADAL" clId="{F939296E-322F-4021-996F-99AAB1FA0ECA}" dt="2022-04-25T07:14:15.504" v="95" actId="27636"/>
          <ac:spMkLst>
            <pc:docMk/>
            <pc:sldMk cId="676726445" sldId="278"/>
            <ac:spMk id="3" creationId="{B8F5C980-A804-45BB-B4A8-9DE57ECA39B4}"/>
          </ac:spMkLst>
        </pc:spChg>
      </pc:sldChg>
      <pc:sldChg chg="modSp add">
        <pc:chgData name="Peter Spáč" userId="2e8d26cd-55d7-4d78-8227-1866407259d9" providerId="ADAL" clId="{F939296E-322F-4021-996F-99AAB1FA0ECA}" dt="2022-04-25T07:14:50.253" v="101"/>
        <pc:sldMkLst>
          <pc:docMk/>
          <pc:sldMk cId="2446208145" sldId="279"/>
        </pc:sldMkLst>
        <pc:spChg chg="mod">
          <ac:chgData name="Peter Spáč" userId="2e8d26cd-55d7-4d78-8227-1866407259d9" providerId="ADAL" clId="{F939296E-322F-4021-996F-99AAB1FA0ECA}" dt="2022-04-25T07:14:46.146" v="100"/>
          <ac:spMkLst>
            <pc:docMk/>
            <pc:sldMk cId="2446208145" sldId="279"/>
            <ac:spMk id="2" creationId="{0F6E74CF-21BD-4629-A2BF-24F1189E3055}"/>
          </ac:spMkLst>
        </pc:spChg>
        <pc:spChg chg="mod">
          <ac:chgData name="Peter Spáč" userId="2e8d26cd-55d7-4d78-8227-1866407259d9" providerId="ADAL" clId="{F939296E-322F-4021-996F-99AAB1FA0ECA}" dt="2022-04-25T07:14:50.253" v="101"/>
          <ac:spMkLst>
            <pc:docMk/>
            <pc:sldMk cId="2446208145" sldId="279"/>
            <ac:spMk id="3" creationId="{A57ABD20-9DA1-4B63-BA22-138A6BED2DB7}"/>
          </ac:spMkLst>
        </pc:spChg>
      </pc:sldChg>
      <pc:sldChg chg="addSp modSp add">
        <pc:chgData name="Peter Spáč" userId="2e8d26cd-55d7-4d78-8227-1866407259d9" providerId="ADAL" clId="{F939296E-322F-4021-996F-99AAB1FA0ECA}" dt="2022-04-25T07:15:16.720" v="109" actId="14100"/>
        <pc:sldMkLst>
          <pc:docMk/>
          <pc:sldMk cId="860884841" sldId="280"/>
        </pc:sldMkLst>
        <pc:spChg chg="mod">
          <ac:chgData name="Peter Spáč" userId="2e8d26cd-55d7-4d78-8227-1866407259d9" providerId="ADAL" clId="{F939296E-322F-4021-996F-99AAB1FA0ECA}" dt="2022-04-25T07:14:58.871" v="103"/>
          <ac:spMkLst>
            <pc:docMk/>
            <pc:sldMk cId="860884841" sldId="280"/>
            <ac:spMk id="2" creationId="{09D58EEB-37FF-4F51-B5D5-0236E5C5AC6F}"/>
          </ac:spMkLst>
        </pc:spChg>
        <pc:spChg chg="mod">
          <ac:chgData name="Peter Spáč" userId="2e8d26cd-55d7-4d78-8227-1866407259d9" providerId="ADAL" clId="{F939296E-322F-4021-996F-99AAB1FA0ECA}" dt="2022-04-25T07:15:09.943" v="107" actId="14100"/>
          <ac:spMkLst>
            <pc:docMk/>
            <pc:sldMk cId="860884841" sldId="280"/>
            <ac:spMk id="3" creationId="{11AF3708-4E36-4258-8605-226FE71059F6}"/>
          </ac:spMkLst>
        </pc:spChg>
        <pc:graphicFrameChg chg="add modGraphic">
          <ac:chgData name="Peter Spáč" userId="2e8d26cd-55d7-4d78-8227-1866407259d9" providerId="ADAL" clId="{F939296E-322F-4021-996F-99AAB1FA0ECA}" dt="2022-04-25T07:15:16.720" v="109" actId="14100"/>
          <ac:graphicFrameMkLst>
            <pc:docMk/>
            <pc:sldMk cId="860884841" sldId="280"/>
            <ac:graphicFrameMk id="4" creationId="{CCABC646-F7F1-4A10-9932-CAB927E4AD4E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5:24.204" v="111" actId="207"/>
        <pc:sldMkLst>
          <pc:docMk/>
          <pc:sldMk cId="2449725160" sldId="281"/>
        </pc:sldMkLst>
        <pc:graphicFrameChg chg="modGraphic">
          <ac:chgData name="Peter Spáč" userId="2e8d26cd-55d7-4d78-8227-1866407259d9" providerId="ADAL" clId="{F939296E-322F-4021-996F-99AAB1FA0ECA}" dt="2022-04-25T07:15:24.204" v="111" actId="207"/>
          <ac:graphicFrameMkLst>
            <pc:docMk/>
            <pc:sldMk cId="2449725160" sldId="281"/>
            <ac:graphicFrameMk id="4" creationId="{CCABC646-F7F1-4A10-9932-CAB927E4AD4E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5:43.511" v="116" actId="20577"/>
        <pc:sldMkLst>
          <pc:docMk/>
          <pc:sldMk cId="2100770850" sldId="282"/>
        </pc:sldMkLst>
        <pc:spChg chg="mod">
          <ac:chgData name="Peter Spáč" userId="2e8d26cd-55d7-4d78-8227-1866407259d9" providerId="ADAL" clId="{F939296E-322F-4021-996F-99AAB1FA0ECA}" dt="2022-04-25T07:15:33.175" v="113"/>
          <ac:spMkLst>
            <pc:docMk/>
            <pc:sldMk cId="2100770850" sldId="282"/>
            <ac:spMk id="2" creationId="{9E0503F2-9CD1-4580-AE4E-7D34D66492CC}"/>
          </ac:spMkLst>
        </pc:spChg>
        <pc:spChg chg="mod">
          <ac:chgData name="Peter Spáč" userId="2e8d26cd-55d7-4d78-8227-1866407259d9" providerId="ADAL" clId="{F939296E-322F-4021-996F-99AAB1FA0ECA}" dt="2022-04-25T07:15:43.511" v="116" actId="20577"/>
          <ac:spMkLst>
            <pc:docMk/>
            <pc:sldMk cId="2100770850" sldId="282"/>
            <ac:spMk id="3" creationId="{9ACFC208-DB83-40BC-A549-2AFAF9FF0588}"/>
          </ac:spMkLst>
        </pc:spChg>
      </pc:sldChg>
      <pc:sldChg chg="modSp add">
        <pc:chgData name="Peter Spáč" userId="2e8d26cd-55d7-4d78-8227-1866407259d9" providerId="ADAL" clId="{F939296E-322F-4021-996F-99AAB1FA0ECA}" dt="2022-04-25T07:15:58.084" v="120" actId="27636"/>
        <pc:sldMkLst>
          <pc:docMk/>
          <pc:sldMk cId="451124916" sldId="283"/>
        </pc:sldMkLst>
        <pc:spChg chg="mod">
          <ac:chgData name="Peter Spáč" userId="2e8d26cd-55d7-4d78-8227-1866407259d9" providerId="ADAL" clId="{F939296E-322F-4021-996F-99AAB1FA0ECA}" dt="2022-04-25T07:15:52.771" v="118"/>
          <ac:spMkLst>
            <pc:docMk/>
            <pc:sldMk cId="451124916" sldId="283"/>
            <ac:spMk id="2" creationId="{13C8C465-8055-4C41-AE9C-E1E213742DB5}"/>
          </ac:spMkLst>
        </pc:spChg>
        <pc:spChg chg="mod">
          <ac:chgData name="Peter Spáč" userId="2e8d26cd-55d7-4d78-8227-1866407259d9" providerId="ADAL" clId="{F939296E-322F-4021-996F-99AAB1FA0ECA}" dt="2022-04-25T07:15:58.084" v="120" actId="27636"/>
          <ac:spMkLst>
            <pc:docMk/>
            <pc:sldMk cId="451124916" sldId="283"/>
            <ac:spMk id="3" creationId="{DD29BDC3-BE29-4E7E-9FE9-6F11A6903066}"/>
          </ac:spMkLst>
        </pc:spChg>
      </pc:sldChg>
      <pc:sldChg chg="modSp add">
        <pc:chgData name="Peter Spáč" userId="2e8d26cd-55d7-4d78-8227-1866407259d9" providerId="ADAL" clId="{F939296E-322F-4021-996F-99AAB1FA0ECA}" dt="2022-04-25T07:16:11.006" v="123"/>
        <pc:sldMkLst>
          <pc:docMk/>
          <pc:sldMk cId="2838620391" sldId="284"/>
        </pc:sldMkLst>
        <pc:spChg chg="mod">
          <ac:chgData name="Peter Spáč" userId="2e8d26cd-55d7-4d78-8227-1866407259d9" providerId="ADAL" clId="{F939296E-322F-4021-996F-99AAB1FA0ECA}" dt="2022-04-25T07:16:06.981" v="122"/>
          <ac:spMkLst>
            <pc:docMk/>
            <pc:sldMk cId="2838620391" sldId="284"/>
            <ac:spMk id="2" creationId="{F3E7DB48-99F1-46FE-B055-35172BB30A15}"/>
          </ac:spMkLst>
        </pc:spChg>
        <pc:spChg chg="mod">
          <ac:chgData name="Peter Spáč" userId="2e8d26cd-55d7-4d78-8227-1866407259d9" providerId="ADAL" clId="{F939296E-322F-4021-996F-99AAB1FA0ECA}" dt="2022-04-25T07:16:11.006" v="123"/>
          <ac:spMkLst>
            <pc:docMk/>
            <pc:sldMk cId="2838620391" sldId="284"/>
            <ac:spMk id="3" creationId="{465D3137-3DDB-48E5-BA09-D668336BC1C9}"/>
          </ac:spMkLst>
        </pc:spChg>
      </pc:sldChg>
      <pc:sldChg chg="delSp modSp add">
        <pc:chgData name="Peter Spáč" userId="2e8d26cd-55d7-4d78-8227-1866407259d9" providerId="ADAL" clId="{F939296E-322F-4021-996F-99AAB1FA0ECA}" dt="2022-04-25T07:19:53.397" v="164" actId="122"/>
        <pc:sldMkLst>
          <pc:docMk/>
          <pc:sldMk cId="3990223261" sldId="285"/>
        </pc:sldMkLst>
        <pc:spChg chg="mod">
          <ac:chgData name="Peter Spáč" userId="2e8d26cd-55d7-4d78-8227-1866407259d9" providerId="ADAL" clId="{F939296E-322F-4021-996F-99AAB1FA0ECA}" dt="2022-04-25T07:19:53.397" v="164" actId="122"/>
          <ac:spMkLst>
            <pc:docMk/>
            <pc:sldMk cId="3990223261" sldId="285"/>
            <ac:spMk id="2" creationId="{BCD8BF81-97EF-4AF0-8466-CB3B46816DE6}"/>
          </ac:spMkLst>
        </pc:spChg>
        <pc:spChg chg="del">
          <ac:chgData name="Peter Spáč" userId="2e8d26cd-55d7-4d78-8227-1866407259d9" providerId="ADAL" clId="{F939296E-322F-4021-996F-99AAB1FA0ECA}" dt="2022-04-25T07:19:48.417" v="162" actId="478"/>
          <ac:spMkLst>
            <pc:docMk/>
            <pc:sldMk cId="3990223261" sldId="285"/>
            <ac:spMk id="3" creationId="{898FB6B5-9BC8-401D-B90B-967130ACD9A3}"/>
          </ac:spMkLst>
        </pc:spChg>
      </pc:sldChg>
      <pc:sldChg chg="modSp add">
        <pc:chgData name="Peter Spáč" userId="2e8d26cd-55d7-4d78-8227-1866407259d9" providerId="ADAL" clId="{F939296E-322F-4021-996F-99AAB1FA0ECA}" dt="2022-04-25T07:16:57.807" v="132" actId="20577"/>
        <pc:sldMkLst>
          <pc:docMk/>
          <pc:sldMk cId="2342768067" sldId="286"/>
        </pc:sldMkLst>
        <pc:spChg chg="mod">
          <ac:chgData name="Peter Spáč" userId="2e8d26cd-55d7-4d78-8227-1866407259d9" providerId="ADAL" clId="{F939296E-322F-4021-996F-99AAB1FA0ECA}" dt="2022-04-25T07:16:29.639" v="126"/>
          <ac:spMkLst>
            <pc:docMk/>
            <pc:sldMk cId="2342768067" sldId="286"/>
            <ac:spMk id="2" creationId="{5489EEE3-1BE7-45E2-83AB-69016A920EF1}"/>
          </ac:spMkLst>
        </pc:spChg>
        <pc:spChg chg="mod">
          <ac:chgData name="Peter Spáč" userId="2e8d26cd-55d7-4d78-8227-1866407259d9" providerId="ADAL" clId="{F939296E-322F-4021-996F-99AAB1FA0ECA}" dt="2022-04-25T07:16:57.807" v="132" actId="20577"/>
          <ac:spMkLst>
            <pc:docMk/>
            <pc:sldMk cId="2342768067" sldId="286"/>
            <ac:spMk id="3" creationId="{2B57B65B-9287-41FD-A8AC-AE044392F25D}"/>
          </ac:spMkLst>
        </pc:spChg>
      </pc:sldChg>
      <pc:sldChg chg="addSp delSp modSp add">
        <pc:chgData name="Peter Spáč" userId="2e8d26cd-55d7-4d78-8227-1866407259d9" providerId="ADAL" clId="{F939296E-322F-4021-996F-99AAB1FA0ECA}" dt="2022-04-25T07:17:28.376" v="139" actId="14100"/>
        <pc:sldMkLst>
          <pc:docMk/>
          <pc:sldMk cId="1401122602" sldId="287"/>
        </pc:sldMkLst>
        <pc:spChg chg="mod">
          <ac:chgData name="Peter Spáč" userId="2e8d26cd-55d7-4d78-8227-1866407259d9" providerId="ADAL" clId="{F939296E-322F-4021-996F-99AAB1FA0ECA}" dt="2022-04-25T07:17:11.423" v="134"/>
          <ac:spMkLst>
            <pc:docMk/>
            <pc:sldMk cId="1401122602" sldId="287"/>
            <ac:spMk id="2" creationId="{D89EE38D-6439-42D4-AE86-B2DF326D40B7}"/>
          </ac:spMkLst>
        </pc:spChg>
        <pc:spChg chg="del">
          <ac:chgData name="Peter Spáč" userId="2e8d26cd-55d7-4d78-8227-1866407259d9" providerId="ADAL" clId="{F939296E-322F-4021-996F-99AAB1FA0ECA}" dt="2022-04-25T07:17:15.963" v="135"/>
          <ac:spMkLst>
            <pc:docMk/>
            <pc:sldMk cId="1401122602" sldId="287"/>
            <ac:spMk id="3" creationId="{982E7817-C6EB-47AC-9BBC-179B70AD23B9}"/>
          </ac:spMkLst>
        </pc:spChg>
        <pc:graphicFrameChg chg="add mod modGraphic">
          <ac:chgData name="Peter Spáč" userId="2e8d26cd-55d7-4d78-8227-1866407259d9" providerId="ADAL" clId="{F939296E-322F-4021-996F-99AAB1FA0ECA}" dt="2022-04-25T07:17:28.376" v="139" actId="14100"/>
          <ac:graphicFrameMkLst>
            <pc:docMk/>
            <pc:sldMk cId="1401122602" sldId="287"/>
            <ac:graphicFrameMk id="4" creationId="{A50DA05B-7E1F-45F8-A641-80DF3690BDE4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7:42.326" v="141" actId="207"/>
        <pc:sldMkLst>
          <pc:docMk/>
          <pc:sldMk cId="2213920992" sldId="288"/>
        </pc:sldMkLst>
        <pc:graphicFrameChg chg="modGraphic">
          <ac:chgData name="Peter Spáč" userId="2e8d26cd-55d7-4d78-8227-1866407259d9" providerId="ADAL" clId="{F939296E-322F-4021-996F-99AAB1FA0ECA}" dt="2022-04-25T07:17:42.326" v="141" actId="207"/>
          <ac:graphicFrameMkLst>
            <pc:docMk/>
            <pc:sldMk cId="2213920992" sldId="288"/>
            <ac:graphicFrameMk id="4" creationId="{A50DA05B-7E1F-45F8-A641-80DF3690BDE4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19:34.858" v="159" actId="27636"/>
        <pc:sldMkLst>
          <pc:docMk/>
          <pc:sldMk cId="3512601703" sldId="289"/>
        </pc:sldMkLst>
        <pc:spChg chg="mod">
          <ac:chgData name="Peter Spáč" userId="2e8d26cd-55d7-4d78-8227-1866407259d9" providerId="ADAL" clId="{F939296E-322F-4021-996F-99AAB1FA0ECA}" dt="2022-04-25T07:19:30.028" v="157"/>
          <ac:spMkLst>
            <pc:docMk/>
            <pc:sldMk cId="3512601703" sldId="289"/>
            <ac:spMk id="2" creationId="{CDC56AA5-50B9-483C-9FB6-115C2EF2BFB0}"/>
          </ac:spMkLst>
        </pc:spChg>
        <pc:spChg chg="mod">
          <ac:chgData name="Peter Spáč" userId="2e8d26cd-55d7-4d78-8227-1866407259d9" providerId="ADAL" clId="{F939296E-322F-4021-996F-99AAB1FA0ECA}" dt="2022-04-25T07:19:34.858" v="159" actId="27636"/>
          <ac:spMkLst>
            <pc:docMk/>
            <pc:sldMk cId="3512601703" sldId="289"/>
            <ac:spMk id="3" creationId="{F356B36E-02B4-44AF-8F46-349C68A672A1}"/>
          </ac:spMkLst>
        </pc:spChg>
      </pc:sldChg>
      <pc:sldChg chg="modSp add del">
        <pc:chgData name="Peter Spáč" userId="2e8d26cd-55d7-4d78-8227-1866407259d9" providerId="ADAL" clId="{F939296E-322F-4021-996F-99AAB1FA0ECA}" dt="2022-04-25T07:19:18.464" v="156" actId="122"/>
        <pc:sldMkLst>
          <pc:docMk/>
          <pc:sldMk cId="1199327443" sldId="290"/>
        </pc:sldMkLst>
        <pc:spChg chg="mod">
          <ac:chgData name="Peter Spáč" userId="2e8d26cd-55d7-4d78-8227-1866407259d9" providerId="ADAL" clId="{F939296E-322F-4021-996F-99AAB1FA0ECA}" dt="2022-04-25T07:19:18.464" v="156" actId="122"/>
          <ac:spMkLst>
            <pc:docMk/>
            <pc:sldMk cId="1199327443" sldId="290"/>
            <ac:spMk id="2" creationId="{72479A6A-F5B4-4508-A607-A4D71EEB8319}"/>
          </ac:spMkLst>
        </pc:spChg>
        <pc:graphicFrameChg chg="modGraphic">
          <ac:chgData name="Peter Spáč" userId="2e8d26cd-55d7-4d78-8227-1866407259d9" providerId="ADAL" clId="{F939296E-322F-4021-996F-99AAB1FA0ECA}" dt="2022-04-25T07:18:46.900" v="151" actId="207"/>
          <ac:graphicFrameMkLst>
            <pc:docMk/>
            <pc:sldMk cId="1199327443" sldId="290"/>
            <ac:graphicFrameMk id="4" creationId="{3A5395E4-8532-4D7B-92A3-5A1ED1AF8516}"/>
          </ac:graphicFrameMkLst>
        </pc:graphicFrameChg>
      </pc:sldChg>
      <pc:sldChg chg="add del">
        <pc:chgData name="Peter Spáč" userId="2e8d26cd-55d7-4d78-8227-1866407259d9" providerId="ADAL" clId="{F939296E-322F-4021-996F-99AAB1FA0ECA}" dt="2022-04-25T07:18:25.547" v="145"/>
        <pc:sldMkLst>
          <pc:docMk/>
          <pc:sldMk cId="2452591209" sldId="291"/>
        </pc:sldMkLst>
      </pc:sldChg>
      <pc:sldChg chg="modSp add">
        <pc:chgData name="Peter Spáč" userId="2e8d26cd-55d7-4d78-8227-1866407259d9" providerId="ADAL" clId="{F939296E-322F-4021-996F-99AAB1FA0ECA}" dt="2022-04-25T07:20:06.574" v="167"/>
        <pc:sldMkLst>
          <pc:docMk/>
          <pc:sldMk cId="4178121904" sldId="291"/>
        </pc:sldMkLst>
        <pc:spChg chg="mod">
          <ac:chgData name="Peter Spáč" userId="2e8d26cd-55d7-4d78-8227-1866407259d9" providerId="ADAL" clId="{F939296E-322F-4021-996F-99AAB1FA0ECA}" dt="2022-04-25T07:20:01.028" v="166"/>
          <ac:spMkLst>
            <pc:docMk/>
            <pc:sldMk cId="4178121904" sldId="291"/>
            <ac:spMk id="2" creationId="{74E633C0-72A4-4004-8711-71CC89C16B68}"/>
          </ac:spMkLst>
        </pc:spChg>
        <pc:spChg chg="mod">
          <ac:chgData name="Peter Spáč" userId="2e8d26cd-55d7-4d78-8227-1866407259d9" providerId="ADAL" clId="{F939296E-322F-4021-996F-99AAB1FA0ECA}" dt="2022-04-25T07:20:06.574" v="167"/>
          <ac:spMkLst>
            <pc:docMk/>
            <pc:sldMk cId="4178121904" sldId="291"/>
            <ac:spMk id="3" creationId="{870DF2B5-4A6E-4ABF-9921-76B80C6CF3EE}"/>
          </ac:spMkLst>
        </pc:spChg>
      </pc:sldChg>
      <pc:sldChg chg="modSp add">
        <pc:chgData name="Peter Spáč" userId="2e8d26cd-55d7-4d78-8227-1866407259d9" providerId="ADAL" clId="{F939296E-322F-4021-996F-99AAB1FA0ECA}" dt="2022-04-25T07:20:24.911" v="171" actId="27636"/>
        <pc:sldMkLst>
          <pc:docMk/>
          <pc:sldMk cId="1712942321" sldId="292"/>
        </pc:sldMkLst>
        <pc:spChg chg="mod">
          <ac:chgData name="Peter Spáč" userId="2e8d26cd-55d7-4d78-8227-1866407259d9" providerId="ADAL" clId="{F939296E-322F-4021-996F-99AAB1FA0ECA}" dt="2022-04-25T07:20:20.656" v="169"/>
          <ac:spMkLst>
            <pc:docMk/>
            <pc:sldMk cId="1712942321" sldId="292"/>
            <ac:spMk id="2" creationId="{148F8812-BA16-4F69-ABFA-CF35BED4465F}"/>
          </ac:spMkLst>
        </pc:spChg>
        <pc:spChg chg="mod">
          <ac:chgData name="Peter Spáč" userId="2e8d26cd-55d7-4d78-8227-1866407259d9" providerId="ADAL" clId="{F939296E-322F-4021-996F-99AAB1FA0ECA}" dt="2022-04-25T07:20:24.911" v="171" actId="27636"/>
          <ac:spMkLst>
            <pc:docMk/>
            <pc:sldMk cId="1712942321" sldId="292"/>
            <ac:spMk id="3" creationId="{081D724F-9B2A-4D5A-B045-6DAC61642426}"/>
          </ac:spMkLst>
        </pc:spChg>
      </pc:sldChg>
      <pc:sldChg chg="addSp modSp add">
        <pc:chgData name="Peter Spáč" userId="2e8d26cd-55d7-4d78-8227-1866407259d9" providerId="ADAL" clId="{F939296E-322F-4021-996F-99AAB1FA0ECA}" dt="2022-04-25T07:20:50.042" v="177" actId="14100"/>
        <pc:sldMkLst>
          <pc:docMk/>
          <pc:sldMk cId="3816172327" sldId="293"/>
        </pc:sldMkLst>
        <pc:spChg chg="mod">
          <ac:chgData name="Peter Spáč" userId="2e8d26cd-55d7-4d78-8227-1866407259d9" providerId="ADAL" clId="{F939296E-322F-4021-996F-99AAB1FA0ECA}" dt="2022-04-25T07:20:37.310" v="173"/>
          <ac:spMkLst>
            <pc:docMk/>
            <pc:sldMk cId="3816172327" sldId="293"/>
            <ac:spMk id="2" creationId="{96077398-3CF7-4D58-A02D-C9D3F5AA6AA4}"/>
          </ac:spMkLst>
        </pc:spChg>
        <pc:spChg chg="mod">
          <ac:chgData name="Peter Spáč" userId="2e8d26cd-55d7-4d78-8227-1866407259d9" providerId="ADAL" clId="{F939296E-322F-4021-996F-99AAB1FA0ECA}" dt="2022-04-25T07:20:43.942" v="175" actId="14100"/>
          <ac:spMkLst>
            <pc:docMk/>
            <pc:sldMk cId="3816172327" sldId="293"/>
            <ac:spMk id="3" creationId="{1FECDFB0-7BAD-4724-B86B-8BFC0E91CCFA}"/>
          </ac:spMkLst>
        </pc:spChg>
        <pc:graphicFrameChg chg="add modGraphic">
          <ac:chgData name="Peter Spáč" userId="2e8d26cd-55d7-4d78-8227-1866407259d9" providerId="ADAL" clId="{F939296E-322F-4021-996F-99AAB1FA0ECA}" dt="2022-04-25T07:20:50.042" v="177" actId="14100"/>
          <ac:graphicFrameMkLst>
            <pc:docMk/>
            <pc:sldMk cId="3816172327" sldId="293"/>
            <ac:graphicFrameMk id="4" creationId="{1BED40A1-A33B-423D-A111-E2A2CC3FCC8F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0:56.843" v="179" actId="207"/>
        <pc:sldMkLst>
          <pc:docMk/>
          <pc:sldMk cId="3673515749" sldId="294"/>
        </pc:sldMkLst>
        <pc:graphicFrameChg chg="modGraphic">
          <ac:chgData name="Peter Spáč" userId="2e8d26cd-55d7-4d78-8227-1866407259d9" providerId="ADAL" clId="{F939296E-322F-4021-996F-99AAB1FA0ECA}" dt="2022-04-25T07:20:56.843" v="179" actId="207"/>
          <ac:graphicFrameMkLst>
            <pc:docMk/>
            <pc:sldMk cId="3673515749" sldId="294"/>
            <ac:graphicFrameMk id="4" creationId="{1BED40A1-A33B-423D-A111-E2A2CC3FCC8F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1:27.820" v="186" actId="27636"/>
        <pc:sldMkLst>
          <pc:docMk/>
          <pc:sldMk cId="1866347656" sldId="295"/>
        </pc:sldMkLst>
        <pc:spChg chg="mod">
          <ac:chgData name="Peter Spáč" userId="2e8d26cd-55d7-4d78-8227-1866407259d9" providerId="ADAL" clId="{F939296E-322F-4021-996F-99AAB1FA0ECA}" dt="2022-04-25T07:21:08.200" v="181"/>
          <ac:spMkLst>
            <pc:docMk/>
            <pc:sldMk cId="1866347656" sldId="295"/>
            <ac:spMk id="2" creationId="{D7E5F663-BBC2-4535-A799-42BE75704C66}"/>
          </ac:spMkLst>
        </pc:spChg>
        <pc:spChg chg="mod">
          <ac:chgData name="Peter Spáč" userId="2e8d26cd-55d7-4d78-8227-1866407259d9" providerId="ADAL" clId="{F939296E-322F-4021-996F-99AAB1FA0ECA}" dt="2022-04-25T07:21:27.820" v="186" actId="27636"/>
          <ac:spMkLst>
            <pc:docMk/>
            <pc:sldMk cId="1866347656" sldId="295"/>
            <ac:spMk id="3" creationId="{43A47EAC-83BE-49B2-95C3-E8B6FD922322}"/>
          </ac:spMkLst>
        </pc:spChg>
      </pc:sldChg>
      <pc:sldChg chg="modSp add">
        <pc:chgData name="Peter Spáč" userId="2e8d26cd-55d7-4d78-8227-1866407259d9" providerId="ADAL" clId="{F939296E-322F-4021-996F-99AAB1FA0ECA}" dt="2022-04-25T07:50:17.198" v="619" actId="20577"/>
        <pc:sldMkLst>
          <pc:docMk/>
          <pc:sldMk cId="3811278047" sldId="296"/>
        </pc:sldMkLst>
        <pc:spChg chg="mod">
          <ac:chgData name="Peter Spáč" userId="2e8d26cd-55d7-4d78-8227-1866407259d9" providerId="ADAL" clId="{F939296E-322F-4021-996F-99AAB1FA0ECA}" dt="2022-04-25T07:21:38.100" v="187"/>
          <ac:spMkLst>
            <pc:docMk/>
            <pc:sldMk cId="3811278047" sldId="296"/>
            <ac:spMk id="2" creationId="{2A6C1F1B-9BC9-41FD-9362-2B071665BF5E}"/>
          </ac:spMkLst>
        </pc:spChg>
        <pc:spChg chg="mod">
          <ac:chgData name="Peter Spáč" userId="2e8d26cd-55d7-4d78-8227-1866407259d9" providerId="ADAL" clId="{F939296E-322F-4021-996F-99AAB1FA0ECA}" dt="2022-04-25T07:50:17.198" v="619" actId="20577"/>
          <ac:spMkLst>
            <pc:docMk/>
            <pc:sldMk cId="3811278047" sldId="296"/>
            <ac:spMk id="3" creationId="{339365E8-514C-4C10-9B65-C4ED3190C123}"/>
          </ac:spMkLst>
        </pc:spChg>
      </pc:sldChg>
      <pc:sldChg chg="addSp modSp add">
        <pc:chgData name="Peter Spáč" userId="2e8d26cd-55d7-4d78-8227-1866407259d9" providerId="ADAL" clId="{F939296E-322F-4021-996F-99AAB1FA0ECA}" dt="2022-04-25T07:23:36.657" v="329" actId="14100"/>
        <pc:sldMkLst>
          <pc:docMk/>
          <pc:sldMk cId="1384231473" sldId="297"/>
        </pc:sldMkLst>
        <pc:spChg chg="mod">
          <ac:chgData name="Peter Spáč" userId="2e8d26cd-55d7-4d78-8227-1866407259d9" providerId="ADAL" clId="{F939296E-322F-4021-996F-99AAB1FA0ECA}" dt="2022-04-25T07:21:57.205" v="190"/>
          <ac:spMkLst>
            <pc:docMk/>
            <pc:sldMk cId="1384231473" sldId="297"/>
            <ac:spMk id="2" creationId="{DFD1431A-467C-4D66-90FA-70E20E9A3512}"/>
          </ac:spMkLst>
        </pc:spChg>
        <pc:spChg chg="mod">
          <ac:chgData name="Peter Spáč" userId="2e8d26cd-55d7-4d78-8227-1866407259d9" providerId="ADAL" clId="{F939296E-322F-4021-996F-99AAB1FA0ECA}" dt="2022-04-25T07:23:29.353" v="327" actId="14100"/>
          <ac:spMkLst>
            <pc:docMk/>
            <pc:sldMk cId="1384231473" sldId="297"/>
            <ac:spMk id="3" creationId="{AE80C98E-8B83-422A-83B1-8E62F04EB742}"/>
          </ac:spMkLst>
        </pc:spChg>
        <pc:graphicFrameChg chg="add modGraphic">
          <ac:chgData name="Peter Spáč" userId="2e8d26cd-55d7-4d78-8227-1866407259d9" providerId="ADAL" clId="{F939296E-322F-4021-996F-99AAB1FA0ECA}" dt="2022-04-25T07:23:36.657" v="329" actId="14100"/>
          <ac:graphicFrameMkLst>
            <pc:docMk/>
            <pc:sldMk cId="1384231473" sldId="297"/>
            <ac:graphicFrameMk id="4" creationId="{9A24AAEE-118C-43BF-B690-4A6C635F8C6D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3:42.724" v="331" actId="207"/>
        <pc:sldMkLst>
          <pc:docMk/>
          <pc:sldMk cId="2646863293" sldId="298"/>
        </pc:sldMkLst>
        <pc:graphicFrameChg chg="modGraphic">
          <ac:chgData name="Peter Spáč" userId="2e8d26cd-55d7-4d78-8227-1866407259d9" providerId="ADAL" clId="{F939296E-322F-4021-996F-99AAB1FA0ECA}" dt="2022-04-25T07:23:42.724" v="331" actId="207"/>
          <ac:graphicFrameMkLst>
            <pc:docMk/>
            <pc:sldMk cId="2646863293" sldId="298"/>
            <ac:graphicFrameMk id="4" creationId="{9A24AAEE-118C-43BF-B690-4A6C635F8C6D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3:56.688" v="335" actId="27636"/>
        <pc:sldMkLst>
          <pc:docMk/>
          <pc:sldMk cId="2341481106" sldId="299"/>
        </pc:sldMkLst>
        <pc:spChg chg="mod">
          <ac:chgData name="Peter Spáč" userId="2e8d26cd-55d7-4d78-8227-1866407259d9" providerId="ADAL" clId="{F939296E-322F-4021-996F-99AAB1FA0ECA}" dt="2022-04-25T07:23:51.100" v="333"/>
          <ac:spMkLst>
            <pc:docMk/>
            <pc:sldMk cId="2341481106" sldId="299"/>
            <ac:spMk id="2" creationId="{1B8B95FB-220A-487D-9CBE-08EB0FEF4827}"/>
          </ac:spMkLst>
        </pc:spChg>
        <pc:spChg chg="mod">
          <ac:chgData name="Peter Spáč" userId="2e8d26cd-55d7-4d78-8227-1866407259d9" providerId="ADAL" clId="{F939296E-322F-4021-996F-99AAB1FA0ECA}" dt="2022-04-25T07:23:56.688" v="335" actId="27636"/>
          <ac:spMkLst>
            <pc:docMk/>
            <pc:sldMk cId="2341481106" sldId="299"/>
            <ac:spMk id="3" creationId="{C48ACF16-F02B-4F0B-96AD-A18C6CA09AD1}"/>
          </ac:spMkLst>
        </pc:spChg>
      </pc:sldChg>
      <pc:sldChg chg="delSp modSp add">
        <pc:chgData name="Peter Spáč" userId="2e8d26cd-55d7-4d78-8227-1866407259d9" providerId="ADAL" clId="{F939296E-322F-4021-996F-99AAB1FA0ECA}" dt="2022-04-25T07:24:17.260" v="340" actId="122"/>
        <pc:sldMkLst>
          <pc:docMk/>
          <pc:sldMk cId="1774264181" sldId="300"/>
        </pc:sldMkLst>
        <pc:spChg chg="mod">
          <ac:chgData name="Peter Spáč" userId="2e8d26cd-55d7-4d78-8227-1866407259d9" providerId="ADAL" clId="{F939296E-322F-4021-996F-99AAB1FA0ECA}" dt="2022-04-25T07:24:17.260" v="340" actId="122"/>
          <ac:spMkLst>
            <pc:docMk/>
            <pc:sldMk cId="1774264181" sldId="300"/>
            <ac:spMk id="2" creationId="{C4752285-7EF1-4ED6-97D1-D13A643223ED}"/>
          </ac:spMkLst>
        </pc:spChg>
        <pc:spChg chg="del">
          <ac:chgData name="Peter Spáč" userId="2e8d26cd-55d7-4d78-8227-1866407259d9" providerId="ADAL" clId="{F939296E-322F-4021-996F-99AAB1FA0ECA}" dt="2022-04-25T07:24:11.731" v="338" actId="478"/>
          <ac:spMkLst>
            <pc:docMk/>
            <pc:sldMk cId="1774264181" sldId="300"/>
            <ac:spMk id="3" creationId="{6EC5391C-BED9-4E33-862B-6F932213B80B}"/>
          </ac:spMkLst>
        </pc:spChg>
      </pc:sldChg>
      <pc:sldChg chg="modSp add">
        <pc:chgData name="Peter Spáč" userId="2e8d26cd-55d7-4d78-8227-1866407259d9" providerId="ADAL" clId="{F939296E-322F-4021-996F-99AAB1FA0ECA}" dt="2022-04-25T07:51:10.119" v="620" actId="20577"/>
        <pc:sldMkLst>
          <pc:docMk/>
          <pc:sldMk cId="1914877782" sldId="301"/>
        </pc:sldMkLst>
        <pc:spChg chg="mod">
          <ac:chgData name="Peter Spáč" userId="2e8d26cd-55d7-4d78-8227-1866407259d9" providerId="ADAL" clId="{F939296E-322F-4021-996F-99AAB1FA0ECA}" dt="2022-04-25T07:24:25.516" v="342"/>
          <ac:spMkLst>
            <pc:docMk/>
            <pc:sldMk cId="1914877782" sldId="301"/>
            <ac:spMk id="2" creationId="{F881F826-D810-4185-ABAF-A1CC5FF55E2F}"/>
          </ac:spMkLst>
        </pc:spChg>
        <pc:spChg chg="mod">
          <ac:chgData name="Peter Spáč" userId="2e8d26cd-55d7-4d78-8227-1866407259d9" providerId="ADAL" clId="{F939296E-322F-4021-996F-99AAB1FA0ECA}" dt="2022-04-25T07:51:10.119" v="620" actId="20577"/>
          <ac:spMkLst>
            <pc:docMk/>
            <pc:sldMk cId="1914877782" sldId="301"/>
            <ac:spMk id="3" creationId="{A2DFC19F-49FB-4D5F-8630-5C6F3B094560}"/>
          </ac:spMkLst>
        </pc:spChg>
      </pc:sldChg>
      <pc:sldChg chg="modSp add">
        <pc:chgData name="Peter Spáč" userId="2e8d26cd-55d7-4d78-8227-1866407259d9" providerId="ADAL" clId="{F939296E-322F-4021-996F-99AAB1FA0ECA}" dt="2022-04-25T07:24:47.841" v="349" actId="20577"/>
        <pc:sldMkLst>
          <pc:docMk/>
          <pc:sldMk cId="3862151983" sldId="302"/>
        </pc:sldMkLst>
        <pc:spChg chg="mod">
          <ac:chgData name="Peter Spáč" userId="2e8d26cd-55d7-4d78-8227-1866407259d9" providerId="ADAL" clId="{F939296E-322F-4021-996F-99AAB1FA0ECA}" dt="2022-04-25T07:24:37.155" v="346"/>
          <ac:spMkLst>
            <pc:docMk/>
            <pc:sldMk cId="3862151983" sldId="302"/>
            <ac:spMk id="2" creationId="{80C799FB-CB7B-4E33-AF22-9D6737518847}"/>
          </ac:spMkLst>
        </pc:spChg>
        <pc:spChg chg="mod">
          <ac:chgData name="Peter Spáč" userId="2e8d26cd-55d7-4d78-8227-1866407259d9" providerId="ADAL" clId="{F939296E-322F-4021-996F-99AAB1FA0ECA}" dt="2022-04-25T07:24:47.841" v="349" actId="20577"/>
          <ac:spMkLst>
            <pc:docMk/>
            <pc:sldMk cId="3862151983" sldId="302"/>
            <ac:spMk id="3" creationId="{EC66917B-9B6D-4EB1-855F-B122CAB87770}"/>
          </ac:spMkLst>
        </pc:spChg>
      </pc:sldChg>
      <pc:sldChg chg="modSp add">
        <pc:chgData name="Peter Spáč" userId="2e8d26cd-55d7-4d78-8227-1866407259d9" providerId="ADAL" clId="{F939296E-322F-4021-996F-99AAB1FA0ECA}" dt="2022-04-25T07:25:07.632" v="353" actId="27636"/>
        <pc:sldMkLst>
          <pc:docMk/>
          <pc:sldMk cId="2401224651" sldId="303"/>
        </pc:sldMkLst>
        <pc:spChg chg="mod">
          <ac:chgData name="Peter Spáč" userId="2e8d26cd-55d7-4d78-8227-1866407259d9" providerId="ADAL" clId="{F939296E-322F-4021-996F-99AAB1FA0ECA}" dt="2022-04-25T07:25:02.398" v="351"/>
          <ac:spMkLst>
            <pc:docMk/>
            <pc:sldMk cId="2401224651" sldId="303"/>
            <ac:spMk id="2" creationId="{14C5B314-5BB6-4846-AF08-8FE0D572006E}"/>
          </ac:spMkLst>
        </pc:spChg>
        <pc:spChg chg="mod">
          <ac:chgData name="Peter Spáč" userId="2e8d26cd-55d7-4d78-8227-1866407259d9" providerId="ADAL" clId="{F939296E-322F-4021-996F-99AAB1FA0ECA}" dt="2022-04-25T07:25:07.632" v="353" actId="27636"/>
          <ac:spMkLst>
            <pc:docMk/>
            <pc:sldMk cId="2401224651" sldId="303"/>
            <ac:spMk id="3" creationId="{E022C4EB-1F88-47CC-9A5C-EF30C1B93E3E}"/>
          </ac:spMkLst>
        </pc:spChg>
      </pc:sldChg>
      <pc:sldChg chg="modSp add modAnim">
        <pc:chgData name="Peter Spáč" userId="2e8d26cd-55d7-4d78-8227-1866407259d9" providerId="ADAL" clId="{F939296E-322F-4021-996F-99AAB1FA0ECA}" dt="2022-04-25T07:25:39.179" v="356"/>
        <pc:sldMkLst>
          <pc:docMk/>
          <pc:sldMk cId="2980289326" sldId="304"/>
        </pc:sldMkLst>
        <pc:spChg chg="mod">
          <ac:chgData name="Peter Spáč" userId="2e8d26cd-55d7-4d78-8227-1866407259d9" providerId="ADAL" clId="{F939296E-322F-4021-996F-99AAB1FA0ECA}" dt="2022-04-25T07:25:17.163" v="355" actId="400"/>
          <ac:spMkLst>
            <pc:docMk/>
            <pc:sldMk cId="2980289326" sldId="304"/>
            <ac:spMk id="3" creationId="{E022C4EB-1F88-47CC-9A5C-EF30C1B93E3E}"/>
          </ac:spMkLst>
        </pc:spChg>
      </pc:sldChg>
      <pc:sldChg chg="addSp delSp modSp add">
        <pc:chgData name="Peter Spáč" userId="2e8d26cd-55d7-4d78-8227-1866407259d9" providerId="ADAL" clId="{F939296E-322F-4021-996F-99AAB1FA0ECA}" dt="2022-04-25T07:26:04.273" v="362" actId="14100"/>
        <pc:sldMkLst>
          <pc:docMk/>
          <pc:sldMk cId="2007287710" sldId="305"/>
        </pc:sldMkLst>
        <pc:spChg chg="mod">
          <ac:chgData name="Peter Spáč" userId="2e8d26cd-55d7-4d78-8227-1866407259d9" providerId="ADAL" clId="{F939296E-322F-4021-996F-99AAB1FA0ECA}" dt="2022-04-25T07:25:51.679" v="358"/>
          <ac:spMkLst>
            <pc:docMk/>
            <pc:sldMk cId="2007287710" sldId="305"/>
            <ac:spMk id="2" creationId="{CDBC7FBF-C626-47C2-80B9-EB42F78978FD}"/>
          </ac:spMkLst>
        </pc:spChg>
        <pc:spChg chg="del">
          <ac:chgData name="Peter Spáč" userId="2e8d26cd-55d7-4d78-8227-1866407259d9" providerId="ADAL" clId="{F939296E-322F-4021-996F-99AAB1FA0ECA}" dt="2022-04-25T07:25:55.570" v="359"/>
          <ac:spMkLst>
            <pc:docMk/>
            <pc:sldMk cId="2007287710" sldId="305"/>
            <ac:spMk id="3" creationId="{3C8C99FC-526B-49DC-99E3-CA9ECD7E53B6}"/>
          </ac:spMkLst>
        </pc:spChg>
        <pc:graphicFrameChg chg="add mod modGraphic">
          <ac:chgData name="Peter Spáč" userId="2e8d26cd-55d7-4d78-8227-1866407259d9" providerId="ADAL" clId="{F939296E-322F-4021-996F-99AAB1FA0ECA}" dt="2022-04-25T07:26:04.273" v="362" actId="14100"/>
          <ac:graphicFrameMkLst>
            <pc:docMk/>
            <pc:sldMk cId="2007287710" sldId="305"/>
            <ac:graphicFrameMk id="4" creationId="{7AE1CC30-8ED7-4F57-9C69-025D8898817E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6:13.279" v="364" actId="207"/>
        <pc:sldMkLst>
          <pc:docMk/>
          <pc:sldMk cId="3087372334" sldId="306"/>
        </pc:sldMkLst>
        <pc:graphicFrameChg chg="modGraphic">
          <ac:chgData name="Peter Spáč" userId="2e8d26cd-55d7-4d78-8227-1866407259d9" providerId="ADAL" clId="{F939296E-322F-4021-996F-99AAB1FA0ECA}" dt="2022-04-25T07:26:13.279" v="364" actId="207"/>
          <ac:graphicFrameMkLst>
            <pc:docMk/>
            <pc:sldMk cId="3087372334" sldId="306"/>
            <ac:graphicFrameMk id="4" creationId="{7AE1CC30-8ED7-4F57-9C69-025D8898817E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27:33.098" v="377" actId="20577"/>
        <pc:sldMkLst>
          <pc:docMk/>
          <pc:sldMk cId="3496757132" sldId="307"/>
        </pc:sldMkLst>
        <pc:spChg chg="mod">
          <ac:chgData name="Peter Spáč" userId="2e8d26cd-55d7-4d78-8227-1866407259d9" providerId="ADAL" clId="{F939296E-322F-4021-996F-99AAB1FA0ECA}" dt="2022-04-25T07:26:22.041" v="366"/>
          <ac:spMkLst>
            <pc:docMk/>
            <pc:sldMk cId="3496757132" sldId="307"/>
            <ac:spMk id="2" creationId="{F9CDDD77-EF94-48BB-AFAC-324574DAE6F4}"/>
          </ac:spMkLst>
        </pc:spChg>
        <pc:spChg chg="mod">
          <ac:chgData name="Peter Spáč" userId="2e8d26cd-55d7-4d78-8227-1866407259d9" providerId="ADAL" clId="{F939296E-322F-4021-996F-99AAB1FA0ECA}" dt="2022-04-25T07:27:33.098" v="377" actId="20577"/>
          <ac:spMkLst>
            <pc:docMk/>
            <pc:sldMk cId="3496757132" sldId="307"/>
            <ac:spMk id="3" creationId="{EC5F73C9-26D5-495C-BD21-5EF079361E9C}"/>
          </ac:spMkLst>
        </pc:spChg>
      </pc:sldChg>
      <pc:sldChg chg="modSp add">
        <pc:chgData name="Peter Spáč" userId="2e8d26cd-55d7-4d78-8227-1866407259d9" providerId="ADAL" clId="{F939296E-322F-4021-996F-99AAB1FA0ECA}" dt="2022-04-25T07:27:49.685" v="380"/>
        <pc:sldMkLst>
          <pc:docMk/>
          <pc:sldMk cId="2137997576" sldId="308"/>
        </pc:sldMkLst>
        <pc:spChg chg="mod">
          <ac:chgData name="Peter Spáč" userId="2e8d26cd-55d7-4d78-8227-1866407259d9" providerId="ADAL" clId="{F939296E-322F-4021-996F-99AAB1FA0ECA}" dt="2022-04-25T07:27:45.810" v="379"/>
          <ac:spMkLst>
            <pc:docMk/>
            <pc:sldMk cId="2137997576" sldId="308"/>
            <ac:spMk id="2" creationId="{A6CE2BA6-235E-4CBB-8D18-24DCEAD78B09}"/>
          </ac:spMkLst>
        </pc:spChg>
        <pc:spChg chg="mod">
          <ac:chgData name="Peter Spáč" userId="2e8d26cd-55d7-4d78-8227-1866407259d9" providerId="ADAL" clId="{F939296E-322F-4021-996F-99AAB1FA0ECA}" dt="2022-04-25T07:27:49.685" v="380"/>
          <ac:spMkLst>
            <pc:docMk/>
            <pc:sldMk cId="2137997576" sldId="308"/>
            <ac:spMk id="3" creationId="{27BEE2E6-DFBE-4DF0-8F79-931E711BAC95}"/>
          </ac:spMkLst>
        </pc:spChg>
      </pc:sldChg>
      <pc:sldChg chg="addSp modSp add">
        <pc:chgData name="Peter Spáč" userId="2e8d26cd-55d7-4d78-8227-1866407259d9" providerId="ADAL" clId="{F939296E-322F-4021-996F-99AAB1FA0ECA}" dt="2022-04-25T07:28:10.475" v="387" actId="207"/>
        <pc:sldMkLst>
          <pc:docMk/>
          <pc:sldMk cId="2281862273" sldId="309"/>
        </pc:sldMkLst>
        <pc:spChg chg="mod">
          <ac:chgData name="Peter Spáč" userId="2e8d26cd-55d7-4d78-8227-1866407259d9" providerId="ADAL" clId="{F939296E-322F-4021-996F-99AAB1FA0ECA}" dt="2022-04-25T07:27:55.665" v="382"/>
          <ac:spMkLst>
            <pc:docMk/>
            <pc:sldMk cId="2281862273" sldId="309"/>
            <ac:spMk id="2" creationId="{BB3D94A8-02D3-469A-B7FF-0DA398C30D45}"/>
          </ac:spMkLst>
        </pc:spChg>
        <pc:spChg chg="mod">
          <ac:chgData name="Peter Spáč" userId="2e8d26cd-55d7-4d78-8227-1866407259d9" providerId="ADAL" clId="{F939296E-322F-4021-996F-99AAB1FA0ECA}" dt="2022-04-25T07:28:00.693" v="384" actId="14100"/>
          <ac:spMkLst>
            <pc:docMk/>
            <pc:sldMk cId="2281862273" sldId="309"/>
            <ac:spMk id="3" creationId="{54D3ED2D-9597-4585-9548-90CFC78427AE}"/>
          </ac:spMkLst>
        </pc:spChg>
        <pc:graphicFrameChg chg="add modGraphic">
          <ac:chgData name="Peter Spáč" userId="2e8d26cd-55d7-4d78-8227-1866407259d9" providerId="ADAL" clId="{F939296E-322F-4021-996F-99AAB1FA0ECA}" dt="2022-04-25T07:28:10.475" v="387" actId="207"/>
          <ac:graphicFrameMkLst>
            <pc:docMk/>
            <pc:sldMk cId="2281862273" sldId="309"/>
            <ac:graphicFrameMk id="4" creationId="{3C6B8A09-B309-4D82-A6EE-15BD0C95475D}"/>
          </ac:graphicFrameMkLst>
        </pc:graphicFrameChg>
      </pc:sldChg>
      <pc:sldChg chg="addSp delSp modSp add">
        <pc:chgData name="Peter Spáč" userId="2e8d26cd-55d7-4d78-8227-1866407259d9" providerId="ADAL" clId="{F939296E-322F-4021-996F-99AAB1FA0ECA}" dt="2022-04-25T07:29:14.977" v="400"/>
        <pc:sldMkLst>
          <pc:docMk/>
          <pc:sldMk cId="3437370998" sldId="310"/>
        </pc:sldMkLst>
        <pc:spChg chg="mod">
          <ac:chgData name="Peter Spáč" userId="2e8d26cd-55d7-4d78-8227-1866407259d9" providerId="ADAL" clId="{F939296E-322F-4021-996F-99AAB1FA0ECA}" dt="2022-04-25T07:28:28.897" v="389"/>
          <ac:spMkLst>
            <pc:docMk/>
            <pc:sldMk cId="3437370998" sldId="310"/>
            <ac:spMk id="2" creationId="{C31FD413-AE5C-4539-AD36-D2DFBFA299CF}"/>
          </ac:spMkLst>
        </pc:spChg>
        <pc:spChg chg="mod">
          <ac:chgData name="Peter Spáč" userId="2e8d26cd-55d7-4d78-8227-1866407259d9" providerId="ADAL" clId="{F939296E-322F-4021-996F-99AAB1FA0ECA}" dt="2022-04-25T07:28:32.955" v="391" actId="27636"/>
          <ac:spMkLst>
            <pc:docMk/>
            <pc:sldMk cId="3437370998" sldId="310"/>
            <ac:spMk id="3" creationId="{10A03965-C7E0-4D79-92BB-8DC541876D48}"/>
          </ac:spMkLst>
        </pc:spChg>
        <pc:picChg chg="add del mod">
          <ac:chgData name="Peter Spáč" userId="2e8d26cd-55d7-4d78-8227-1866407259d9" providerId="ADAL" clId="{F939296E-322F-4021-996F-99AAB1FA0ECA}" dt="2022-04-25T07:29:14.106" v="399" actId="478"/>
          <ac:picMkLst>
            <pc:docMk/>
            <pc:sldMk cId="3437370998" sldId="310"/>
            <ac:picMk id="4" creationId="{13CA9BF8-F48F-4FF0-81DB-615AC620AC28}"/>
          </ac:picMkLst>
        </pc:picChg>
        <pc:picChg chg="add">
          <ac:chgData name="Peter Spáč" userId="2e8d26cd-55d7-4d78-8227-1866407259d9" providerId="ADAL" clId="{F939296E-322F-4021-996F-99AAB1FA0ECA}" dt="2022-04-25T07:29:14.977" v="400"/>
          <ac:picMkLst>
            <pc:docMk/>
            <pc:sldMk cId="3437370998" sldId="310"/>
            <ac:picMk id="5" creationId="{BCEE3F16-FE48-49F3-99FF-FDEC2C1F049A}"/>
          </ac:picMkLst>
        </pc:picChg>
      </pc:sldChg>
      <pc:sldChg chg="addSp delSp modSp add">
        <pc:chgData name="Peter Spáč" userId="2e8d26cd-55d7-4d78-8227-1866407259d9" providerId="ADAL" clId="{F939296E-322F-4021-996F-99AAB1FA0ECA}" dt="2022-04-25T07:29:48.500" v="408" actId="122"/>
        <pc:sldMkLst>
          <pc:docMk/>
          <pc:sldMk cId="2097067023" sldId="311"/>
        </pc:sldMkLst>
        <pc:spChg chg="mod">
          <ac:chgData name="Peter Spáč" userId="2e8d26cd-55d7-4d78-8227-1866407259d9" providerId="ADAL" clId="{F939296E-322F-4021-996F-99AAB1FA0ECA}" dt="2022-04-25T07:29:48.500" v="408" actId="122"/>
          <ac:spMkLst>
            <pc:docMk/>
            <pc:sldMk cId="2097067023" sldId="311"/>
            <ac:spMk id="2" creationId="{2B57246D-B7F2-486B-8826-DFA6B5C67E55}"/>
          </ac:spMkLst>
        </pc:spChg>
        <pc:spChg chg="del">
          <ac:chgData name="Peter Spáč" userId="2e8d26cd-55d7-4d78-8227-1866407259d9" providerId="ADAL" clId="{F939296E-322F-4021-996F-99AAB1FA0ECA}" dt="2022-04-25T07:29:41.661" v="405"/>
          <ac:spMkLst>
            <pc:docMk/>
            <pc:sldMk cId="2097067023" sldId="311"/>
            <ac:spMk id="3" creationId="{DEB07A88-7CC6-4353-BABB-46AF0E795DE1}"/>
          </ac:spMkLst>
        </pc:spChg>
        <pc:picChg chg="add mod">
          <ac:chgData name="Peter Spáč" userId="2e8d26cd-55d7-4d78-8227-1866407259d9" providerId="ADAL" clId="{F939296E-322F-4021-996F-99AAB1FA0ECA}" dt="2022-04-25T07:29:46.946" v="407" actId="14100"/>
          <ac:picMkLst>
            <pc:docMk/>
            <pc:sldMk cId="2097067023" sldId="311"/>
            <ac:picMk id="4" creationId="{93E820A3-A5DB-408A-A491-9B3A12996DC4}"/>
          </ac:picMkLst>
        </pc:picChg>
      </pc:sldChg>
      <pc:sldChg chg="modSp add">
        <pc:chgData name="Peter Spáč" userId="2e8d26cd-55d7-4d78-8227-1866407259d9" providerId="ADAL" clId="{F939296E-322F-4021-996F-99AAB1FA0ECA}" dt="2022-04-25T07:29:24.109" v="403" actId="20577"/>
        <pc:sldMkLst>
          <pc:docMk/>
          <pc:sldMk cId="178803703" sldId="312"/>
        </pc:sldMkLst>
        <pc:spChg chg="mod">
          <ac:chgData name="Peter Spáč" userId="2e8d26cd-55d7-4d78-8227-1866407259d9" providerId="ADAL" clId="{F939296E-322F-4021-996F-99AAB1FA0ECA}" dt="2022-04-25T07:29:24.109" v="403" actId="20577"/>
          <ac:spMkLst>
            <pc:docMk/>
            <pc:sldMk cId="178803703" sldId="312"/>
            <ac:spMk id="3" creationId="{10A03965-C7E0-4D79-92BB-8DC541876D48}"/>
          </ac:spMkLst>
        </pc:spChg>
        <pc:picChg chg="mod">
          <ac:chgData name="Peter Spáč" userId="2e8d26cd-55d7-4d78-8227-1866407259d9" providerId="ADAL" clId="{F939296E-322F-4021-996F-99AAB1FA0ECA}" dt="2022-04-25T07:29:09.192" v="398" actId="14100"/>
          <ac:picMkLst>
            <pc:docMk/>
            <pc:sldMk cId="178803703" sldId="312"/>
            <ac:picMk id="4" creationId="{13CA9BF8-F48F-4FF0-81DB-615AC620AC28}"/>
          </ac:picMkLst>
        </pc:picChg>
      </pc:sldChg>
      <pc:sldChg chg="addSp delSp modSp add">
        <pc:chgData name="Peter Spáč" userId="2e8d26cd-55d7-4d78-8227-1866407259d9" providerId="ADAL" clId="{F939296E-322F-4021-996F-99AAB1FA0ECA}" dt="2022-04-25T07:30:53.339" v="420" actId="14100"/>
        <pc:sldMkLst>
          <pc:docMk/>
          <pc:sldMk cId="525614663" sldId="313"/>
        </pc:sldMkLst>
        <pc:spChg chg="mod">
          <ac:chgData name="Peter Spáč" userId="2e8d26cd-55d7-4d78-8227-1866407259d9" providerId="ADAL" clId="{F939296E-322F-4021-996F-99AAB1FA0ECA}" dt="2022-04-25T07:30:43.654" v="417"/>
          <ac:spMkLst>
            <pc:docMk/>
            <pc:sldMk cId="525614663" sldId="313"/>
            <ac:spMk id="2" creationId="{0A3AD8E9-B1CE-467F-898A-E0152AE4CD47}"/>
          </ac:spMkLst>
        </pc:spChg>
        <pc:spChg chg="del">
          <ac:chgData name="Peter Spáč" userId="2e8d26cd-55d7-4d78-8227-1866407259d9" providerId="ADAL" clId="{F939296E-322F-4021-996F-99AAB1FA0ECA}" dt="2022-04-25T07:30:47.695" v="418"/>
          <ac:spMkLst>
            <pc:docMk/>
            <pc:sldMk cId="525614663" sldId="313"/>
            <ac:spMk id="3" creationId="{92F254F6-A550-46C6-B23E-D040C9A9218D}"/>
          </ac:spMkLst>
        </pc:spChg>
        <pc:graphicFrameChg chg="add mod modGraphic">
          <ac:chgData name="Peter Spáč" userId="2e8d26cd-55d7-4d78-8227-1866407259d9" providerId="ADAL" clId="{F939296E-322F-4021-996F-99AAB1FA0ECA}" dt="2022-04-25T07:30:53.339" v="420" actId="14100"/>
          <ac:graphicFrameMkLst>
            <pc:docMk/>
            <pc:sldMk cId="525614663" sldId="313"/>
            <ac:graphicFrameMk id="4" creationId="{09F628B8-67E0-4BB5-8640-125F937DB73E}"/>
          </ac:graphicFrameMkLst>
        </pc:graphicFrameChg>
      </pc:sldChg>
      <pc:sldChg chg="add del modAnim">
        <pc:chgData name="Peter Spáč" userId="2e8d26cd-55d7-4d78-8227-1866407259d9" providerId="ADAL" clId="{F939296E-322F-4021-996F-99AAB1FA0ECA}" dt="2022-04-25T07:30:14.635" v="413"/>
        <pc:sldMkLst>
          <pc:docMk/>
          <pc:sldMk cId="2058973102" sldId="336"/>
        </pc:sldMkLst>
      </pc:sldChg>
      <pc:sldChg chg="modSp add">
        <pc:chgData name="Peter Spáč" userId="2e8d26cd-55d7-4d78-8227-1866407259d9" providerId="ADAL" clId="{F939296E-322F-4021-996F-99AAB1FA0ECA}" dt="2022-04-25T07:30:35.046" v="416" actId="27636"/>
        <pc:sldMkLst>
          <pc:docMk/>
          <pc:sldMk cId="756200597" sldId="337"/>
        </pc:sldMkLst>
        <pc:spChg chg="mod">
          <ac:chgData name="Peter Spáč" userId="2e8d26cd-55d7-4d78-8227-1866407259d9" providerId="ADAL" clId="{F939296E-322F-4021-996F-99AAB1FA0ECA}" dt="2022-04-25T07:30:35.046" v="416" actId="27636"/>
          <ac:spMkLst>
            <pc:docMk/>
            <pc:sldMk cId="756200597" sldId="337"/>
            <ac:spMk id="3" creationId="{10A03965-C7E0-4D79-92BB-8DC541876D48}"/>
          </ac:spMkLst>
        </pc:spChg>
      </pc:sldChg>
      <pc:sldChg chg="modSp add">
        <pc:chgData name="Peter Spáč" userId="2e8d26cd-55d7-4d78-8227-1866407259d9" providerId="ADAL" clId="{F939296E-322F-4021-996F-99AAB1FA0ECA}" dt="2022-04-25T07:31:06.955" v="422" actId="207"/>
        <pc:sldMkLst>
          <pc:docMk/>
          <pc:sldMk cId="4169846985" sldId="338"/>
        </pc:sldMkLst>
        <pc:graphicFrameChg chg="modGraphic">
          <ac:chgData name="Peter Spáč" userId="2e8d26cd-55d7-4d78-8227-1866407259d9" providerId="ADAL" clId="{F939296E-322F-4021-996F-99AAB1FA0ECA}" dt="2022-04-25T07:31:06.955" v="422" actId="207"/>
          <ac:graphicFrameMkLst>
            <pc:docMk/>
            <pc:sldMk cId="4169846985" sldId="338"/>
            <ac:graphicFrameMk id="4" creationId="{09F628B8-67E0-4BB5-8640-125F937DB73E}"/>
          </ac:graphicFrameMkLst>
        </pc:graphicFrameChg>
      </pc:sldChg>
      <pc:sldChg chg="modSp add">
        <pc:chgData name="Peter Spáč" userId="2e8d26cd-55d7-4d78-8227-1866407259d9" providerId="ADAL" clId="{F939296E-322F-4021-996F-99AAB1FA0ECA}" dt="2022-04-25T07:31:54.587" v="458" actId="404"/>
        <pc:sldMkLst>
          <pc:docMk/>
          <pc:sldMk cId="3029224394" sldId="339"/>
        </pc:sldMkLst>
        <pc:spChg chg="mod">
          <ac:chgData name="Peter Spáč" userId="2e8d26cd-55d7-4d78-8227-1866407259d9" providerId="ADAL" clId="{F939296E-322F-4021-996F-99AAB1FA0ECA}" dt="2022-04-25T07:31:15.981" v="424"/>
          <ac:spMkLst>
            <pc:docMk/>
            <pc:sldMk cId="3029224394" sldId="339"/>
            <ac:spMk id="2" creationId="{2B444B8D-B1DA-4C10-A68D-C1721F681E68}"/>
          </ac:spMkLst>
        </pc:spChg>
        <pc:spChg chg="mod">
          <ac:chgData name="Peter Spáč" userId="2e8d26cd-55d7-4d78-8227-1866407259d9" providerId="ADAL" clId="{F939296E-322F-4021-996F-99AAB1FA0ECA}" dt="2022-04-25T07:31:54.587" v="458" actId="404"/>
          <ac:spMkLst>
            <pc:docMk/>
            <pc:sldMk cId="3029224394" sldId="339"/>
            <ac:spMk id="3" creationId="{84A5D8C7-79E1-47EC-A81F-A2368E27ABC5}"/>
          </ac:spMkLst>
        </pc:spChg>
      </pc:sldChg>
      <pc:sldChg chg="addSp delSp modSp add">
        <pc:chgData name="Peter Spáč" userId="2e8d26cd-55d7-4d78-8227-1866407259d9" providerId="ADAL" clId="{F939296E-322F-4021-996F-99AAB1FA0ECA}" dt="2022-04-25T07:32:52.702" v="471" actId="207"/>
        <pc:sldMkLst>
          <pc:docMk/>
          <pc:sldMk cId="1696693300" sldId="340"/>
        </pc:sldMkLst>
        <pc:spChg chg="mod">
          <ac:chgData name="Peter Spáč" userId="2e8d26cd-55d7-4d78-8227-1866407259d9" providerId="ADAL" clId="{F939296E-322F-4021-996F-99AAB1FA0ECA}" dt="2022-04-25T07:32:09.876" v="461" actId="122"/>
          <ac:spMkLst>
            <pc:docMk/>
            <pc:sldMk cId="1696693300" sldId="340"/>
            <ac:spMk id="2" creationId="{43D6D135-F84B-4C9B-BD41-7BDB87DEF3A1}"/>
          </ac:spMkLst>
        </pc:spChg>
        <pc:spChg chg="del">
          <ac:chgData name="Peter Spáč" userId="2e8d26cd-55d7-4d78-8227-1866407259d9" providerId="ADAL" clId="{F939296E-322F-4021-996F-99AAB1FA0ECA}" dt="2022-04-25T07:32:14.258" v="462"/>
          <ac:spMkLst>
            <pc:docMk/>
            <pc:sldMk cId="1696693300" sldId="340"/>
            <ac:spMk id="3" creationId="{9659C1BA-42EE-4614-81B9-FAA5201FCA03}"/>
          </ac:spMkLst>
        </pc:spChg>
        <pc:graphicFrameChg chg="add mod modGraphic">
          <ac:chgData name="Peter Spáč" userId="2e8d26cd-55d7-4d78-8227-1866407259d9" providerId="ADAL" clId="{F939296E-322F-4021-996F-99AAB1FA0ECA}" dt="2022-04-25T07:32:52.702" v="471" actId="207"/>
          <ac:graphicFrameMkLst>
            <pc:docMk/>
            <pc:sldMk cId="1696693300" sldId="340"/>
            <ac:graphicFrameMk id="4" creationId="{E8BC83B4-B4CB-4B98-B0C0-42F83FD3E8C9}"/>
          </ac:graphicFrameMkLst>
        </pc:graphicFrameChg>
      </pc:sldChg>
      <pc:sldChg chg="add del">
        <pc:chgData name="Peter Spáč" userId="2e8d26cd-55d7-4d78-8227-1866407259d9" providerId="ADAL" clId="{F939296E-322F-4021-996F-99AAB1FA0ECA}" dt="2022-04-25T07:31:25.934" v="428" actId="2696"/>
        <pc:sldMkLst>
          <pc:docMk/>
          <pc:sldMk cId="1828908934" sldId="340"/>
        </pc:sldMkLst>
      </pc:sldChg>
      <pc:sldChg chg="modSp add">
        <pc:chgData name="Peter Spáč" userId="2e8d26cd-55d7-4d78-8227-1866407259d9" providerId="ADAL" clId="{F939296E-322F-4021-996F-99AAB1FA0ECA}" dt="2022-04-25T07:33:43.795" v="583" actId="20577"/>
        <pc:sldMkLst>
          <pc:docMk/>
          <pc:sldMk cId="3858905646" sldId="341"/>
        </pc:sldMkLst>
        <pc:spChg chg="mod">
          <ac:chgData name="Peter Spáč" userId="2e8d26cd-55d7-4d78-8227-1866407259d9" providerId="ADAL" clId="{F939296E-322F-4021-996F-99AAB1FA0ECA}" dt="2022-04-25T07:33:11.342" v="473"/>
          <ac:spMkLst>
            <pc:docMk/>
            <pc:sldMk cId="3858905646" sldId="341"/>
            <ac:spMk id="2" creationId="{A2855195-D420-4354-A4CB-64E68CA70601}"/>
          </ac:spMkLst>
        </pc:spChg>
        <pc:spChg chg="mod">
          <ac:chgData name="Peter Spáč" userId="2e8d26cd-55d7-4d78-8227-1866407259d9" providerId="ADAL" clId="{F939296E-322F-4021-996F-99AAB1FA0ECA}" dt="2022-04-25T07:33:43.795" v="583" actId="20577"/>
          <ac:spMkLst>
            <pc:docMk/>
            <pc:sldMk cId="3858905646" sldId="341"/>
            <ac:spMk id="3" creationId="{CC27A173-A3CB-44D2-AFBB-B8360179F729}"/>
          </ac:spMkLst>
        </pc:spChg>
      </pc:sldChg>
      <pc:sldChg chg="modSp add">
        <pc:chgData name="Peter Spáč" userId="2e8d26cd-55d7-4d78-8227-1866407259d9" providerId="ADAL" clId="{F939296E-322F-4021-996F-99AAB1FA0ECA}" dt="2022-04-25T07:34:00.423" v="586"/>
        <pc:sldMkLst>
          <pc:docMk/>
          <pc:sldMk cId="3693050370" sldId="342"/>
        </pc:sldMkLst>
        <pc:spChg chg="mod">
          <ac:chgData name="Peter Spáč" userId="2e8d26cd-55d7-4d78-8227-1866407259d9" providerId="ADAL" clId="{F939296E-322F-4021-996F-99AAB1FA0ECA}" dt="2022-04-25T07:33:56.594" v="585"/>
          <ac:spMkLst>
            <pc:docMk/>
            <pc:sldMk cId="3693050370" sldId="342"/>
            <ac:spMk id="2" creationId="{AD77B76C-DCF9-49E3-9CB8-95798420ED3C}"/>
          </ac:spMkLst>
        </pc:spChg>
        <pc:spChg chg="mod">
          <ac:chgData name="Peter Spáč" userId="2e8d26cd-55d7-4d78-8227-1866407259d9" providerId="ADAL" clId="{F939296E-322F-4021-996F-99AAB1FA0ECA}" dt="2022-04-25T07:34:00.423" v="586"/>
          <ac:spMkLst>
            <pc:docMk/>
            <pc:sldMk cId="3693050370" sldId="342"/>
            <ac:spMk id="3" creationId="{F0214AD6-1CF0-47C2-86C8-DED336C3A5E5}"/>
          </ac:spMkLst>
        </pc:spChg>
      </pc:sldChg>
      <pc:sldChg chg="modSp add">
        <pc:chgData name="Peter Spáč" userId="2e8d26cd-55d7-4d78-8227-1866407259d9" providerId="ADAL" clId="{F939296E-322F-4021-996F-99AAB1FA0ECA}" dt="2022-04-25T07:34:09.765" v="590" actId="27636"/>
        <pc:sldMkLst>
          <pc:docMk/>
          <pc:sldMk cId="3366307371" sldId="343"/>
        </pc:sldMkLst>
        <pc:spChg chg="mod">
          <ac:chgData name="Peter Spáč" userId="2e8d26cd-55d7-4d78-8227-1866407259d9" providerId="ADAL" clId="{F939296E-322F-4021-996F-99AAB1FA0ECA}" dt="2022-04-25T07:34:05.850" v="588"/>
          <ac:spMkLst>
            <pc:docMk/>
            <pc:sldMk cId="3366307371" sldId="343"/>
            <ac:spMk id="2" creationId="{B300A56B-1CB4-4638-B1BC-3CB4B7108DBB}"/>
          </ac:spMkLst>
        </pc:spChg>
        <pc:spChg chg="mod">
          <ac:chgData name="Peter Spáč" userId="2e8d26cd-55d7-4d78-8227-1866407259d9" providerId="ADAL" clId="{F939296E-322F-4021-996F-99AAB1FA0ECA}" dt="2022-04-25T07:34:09.765" v="590" actId="27636"/>
          <ac:spMkLst>
            <pc:docMk/>
            <pc:sldMk cId="3366307371" sldId="343"/>
            <ac:spMk id="3" creationId="{61F9A880-6A30-4E43-A1DE-FF55E2592DE0}"/>
          </ac:spMkLst>
        </pc:spChg>
      </pc:sldChg>
      <pc:sldChg chg="modSp add">
        <pc:chgData name="Peter Spáč" userId="2e8d26cd-55d7-4d78-8227-1866407259d9" providerId="ADAL" clId="{F939296E-322F-4021-996F-99AAB1FA0ECA}" dt="2022-04-25T07:34:20.513" v="594" actId="27636"/>
        <pc:sldMkLst>
          <pc:docMk/>
          <pc:sldMk cId="2951711509" sldId="344"/>
        </pc:sldMkLst>
        <pc:spChg chg="mod">
          <ac:chgData name="Peter Spáč" userId="2e8d26cd-55d7-4d78-8227-1866407259d9" providerId="ADAL" clId="{F939296E-322F-4021-996F-99AAB1FA0ECA}" dt="2022-04-25T07:34:16.036" v="592"/>
          <ac:spMkLst>
            <pc:docMk/>
            <pc:sldMk cId="2951711509" sldId="344"/>
            <ac:spMk id="2" creationId="{811FAC19-36BA-4C46-A068-34BED2764C61}"/>
          </ac:spMkLst>
        </pc:spChg>
        <pc:spChg chg="mod">
          <ac:chgData name="Peter Spáč" userId="2e8d26cd-55d7-4d78-8227-1866407259d9" providerId="ADAL" clId="{F939296E-322F-4021-996F-99AAB1FA0ECA}" dt="2022-04-25T07:34:20.513" v="594" actId="27636"/>
          <ac:spMkLst>
            <pc:docMk/>
            <pc:sldMk cId="2951711509" sldId="344"/>
            <ac:spMk id="3" creationId="{80502179-BB98-4496-AB7A-15B937A6FA4E}"/>
          </ac:spMkLst>
        </pc:spChg>
      </pc:sldChg>
      <pc:sldChg chg="modSp add">
        <pc:chgData name="Peter Spáč" userId="2e8d26cd-55d7-4d78-8227-1866407259d9" providerId="ADAL" clId="{F939296E-322F-4021-996F-99AAB1FA0ECA}" dt="2022-04-25T07:34:32.857" v="597"/>
        <pc:sldMkLst>
          <pc:docMk/>
          <pc:sldMk cId="1557990320" sldId="345"/>
        </pc:sldMkLst>
        <pc:spChg chg="mod">
          <ac:chgData name="Peter Spáč" userId="2e8d26cd-55d7-4d78-8227-1866407259d9" providerId="ADAL" clId="{F939296E-322F-4021-996F-99AAB1FA0ECA}" dt="2022-04-25T07:34:28.617" v="596"/>
          <ac:spMkLst>
            <pc:docMk/>
            <pc:sldMk cId="1557990320" sldId="345"/>
            <ac:spMk id="2" creationId="{285C754E-6006-4C2F-AC21-1B50E9C7E2BF}"/>
          </ac:spMkLst>
        </pc:spChg>
        <pc:spChg chg="mod">
          <ac:chgData name="Peter Spáč" userId="2e8d26cd-55d7-4d78-8227-1866407259d9" providerId="ADAL" clId="{F939296E-322F-4021-996F-99AAB1FA0ECA}" dt="2022-04-25T07:34:32.857" v="597"/>
          <ac:spMkLst>
            <pc:docMk/>
            <pc:sldMk cId="1557990320" sldId="345"/>
            <ac:spMk id="3" creationId="{CB8C08AE-AFA0-4797-A080-6F3F3229CEA8}"/>
          </ac:spMkLst>
        </pc:spChg>
      </pc:sldChg>
      <pc:sldChg chg="modSp add">
        <pc:chgData name="Peter Spáč" userId="2e8d26cd-55d7-4d78-8227-1866407259d9" providerId="ADAL" clId="{F939296E-322F-4021-996F-99AAB1FA0ECA}" dt="2022-04-25T07:34:42.952" v="600"/>
        <pc:sldMkLst>
          <pc:docMk/>
          <pc:sldMk cId="2337727574" sldId="346"/>
        </pc:sldMkLst>
        <pc:spChg chg="mod">
          <ac:chgData name="Peter Spáč" userId="2e8d26cd-55d7-4d78-8227-1866407259d9" providerId="ADAL" clId="{F939296E-322F-4021-996F-99AAB1FA0ECA}" dt="2022-04-25T07:34:39.326" v="599"/>
          <ac:spMkLst>
            <pc:docMk/>
            <pc:sldMk cId="2337727574" sldId="346"/>
            <ac:spMk id="2" creationId="{D21027CF-BB6F-4AD8-90E5-7A52BC65B59E}"/>
          </ac:spMkLst>
        </pc:spChg>
        <pc:spChg chg="mod">
          <ac:chgData name="Peter Spáč" userId="2e8d26cd-55d7-4d78-8227-1866407259d9" providerId="ADAL" clId="{F939296E-322F-4021-996F-99AAB1FA0ECA}" dt="2022-04-25T07:34:42.952" v="600"/>
          <ac:spMkLst>
            <pc:docMk/>
            <pc:sldMk cId="2337727574" sldId="346"/>
            <ac:spMk id="3" creationId="{0330B719-F897-419A-8E54-1594FC1C5B44}"/>
          </ac:spMkLst>
        </pc:spChg>
      </pc:sldChg>
      <pc:sldChg chg="modSp add">
        <pc:chgData name="Peter Spáč" userId="2e8d26cd-55d7-4d78-8227-1866407259d9" providerId="ADAL" clId="{F939296E-322F-4021-996F-99AAB1FA0ECA}" dt="2022-04-25T07:34:56.035" v="604" actId="27636"/>
        <pc:sldMkLst>
          <pc:docMk/>
          <pc:sldMk cId="719999387" sldId="347"/>
        </pc:sldMkLst>
        <pc:spChg chg="mod">
          <ac:chgData name="Peter Spáč" userId="2e8d26cd-55d7-4d78-8227-1866407259d9" providerId="ADAL" clId="{F939296E-322F-4021-996F-99AAB1FA0ECA}" dt="2022-04-25T07:34:52.273" v="602"/>
          <ac:spMkLst>
            <pc:docMk/>
            <pc:sldMk cId="719999387" sldId="347"/>
            <ac:spMk id="2" creationId="{7805A653-1F76-4886-AB35-79C5270AD040}"/>
          </ac:spMkLst>
        </pc:spChg>
        <pc:spChg chg="mod">
          <ac:chgData name="Peter Spáč" userId="2e8d26cd-55d7-4d78-8227-1866407259d9" providerId="ADAL" clId="{F939296E-322F-4021-996F-99AAB1FA0ECA}" dt="2022-04-25T07:34:56.035" v="604" actId="27636"/>
          <ac:spMkLst>
            <pc:docMk/>
            <pc:sldMk cId="719999387" sldId="347"/>
            <ac:spMk id="3" creationId="{040ED94F-25A6-4036-8B7C-A4431E38B846}"/>
          </ac:spMkLst>
        </pc:spChg>
      </pc:sldChg>
    </pc:docChg>
  </pc:docChgLst>
  <pc:docChgLst>
    <pc:chgData name="Peter" userId="2e8d26cd-55d7-4d78-8227-1866407259d9" providerId="ADAL" clId="{D590681C-6699-4BE0-83B7-101669495D7F}"/>
    <pc:docChg chg="delSld">
      <pc:chgData name="Peter" userId="2e8d26cd-55d7-4d78-8227-1866407259d9" providerId="ADAL" clId="{D590681C-6699-4BE0-83B7-101669495D7F}" dt="2022-05-08T15:19:59.693" v="10" actId="47"/>
      <pc:docMkLst>
        <pc:docMk/>
      </pc:docMkLst>
      <pc:sldChg chg="del">
        <pc:chgData name="Peter" userId="2e8d26cd-55d7-4d78-8227-1866407259d9" providerId="ADAL" clId="{D590681C-6699-4BE0-83B7-101669495D7F}" dt="2022-05-08T15:19:20.499" v="0" actId="47"/>
        <pc:sldMkLst>
          <pc:docMk/>
          <pc:sldMk cId="2265257101" sldId="266"/>
        </pc:sldMkLst>
      </pc:sldChg>
      <pc:sldChg chg="del">
        <pc:chgData name="Peter" userId="2e8d26cd-55d7-4d78-8227-1866407259d9" providerId="ADAL" clId="{D590681C-6699-4BE0-83B7-101669495D7F}" dt="2022-05-08T15:19:23.504" v="1" actId="47"/>
        <pc:sldMkLst>
          <pc:docMk/>
          <pc:sldMk cId="2034350545" sldId="267"/>
        </pc:sldMkLst>
      </pc:sldChg>
      <pc:sldChg chg="del">
        <pc:chgData name="Peter" userId="2e8d26cd-55d7-4d78-8227-1866407259d9" providerId="ADAL" clId="{D590681C-6699-4BE0-83B7-101669495D7F}" dt="2022-05-08T15:19:26.897" v="2" actId="47"/>
        <pc:sldMkLst>
          <pc:docMk/>
          <pc:sldMk cId="1794894621" sldId="271"/>
        </pc:sldMkLst>
      </pc:sldChg>
      <pc:sldChg chg="del">
        <pc:chgData name="Peter" userId="2e8d26cd-55d7-4d78-8227-1866407259d9" providerId="ADAL" clId="{D590681C-6699-4BE0-83B7-101669495D7F}" dt="2022-05-08T15:19:30.416" v="3" actId="47"/>
        <pc:sldMkLst>
          <pc:docMk/>
          <pc:sldMk cId="860884841" sldId="280"/>
        </pc:sldMkLst>
      </pc:sldChg>
      <pc:sldChg chg="del">
        <pc:chgData name="Peter" userId="2e8d26cd-55d7-4d78-8227-1866407259d9" providerId="ADAL" clId="{D590681C-6699-4BE0-83B7-101669495D7F}" dt="2022-05-08T15:19:34.679" v="4" actId="47"/>
        <pc:sldMkLst>
          <pc:docMk/>
          <pc:sldMk cId="1401122602" sldId="287"/>
        </pc:sldMkLst>
      </pc:sldChg>
      <pc:sldChg chg="del">
        <pc:chgData name="Peter" userId="2e8d26cd-55d7-4d78-8227-1866407259d9" providerId="ADAL" clId="{D590681C-6699-4BE0-83B7-101669495D7F}" dt="2022-05-08T15:19:39.433" v="5" actId="47"/>
        <pc:sldMkLst>
          <pc:docMk/>
          <pc:sldMk cId="3816172327" sldId="293"/>
        </pc:sldMkLst>
      </pc:sldChg>
      <pc:sldChg chg="del">
        <pc:chgData name="Peter" userId="2e8d26cd-55d7-4d78-8227-1866407259d9" providerId="ADAL" clId="{D590681C-6699-4BE0-83B7-101669495D7F}" dt="2022-05-08T15:19:43.519" v="6" actId="47"/>
        <pc:sldMkLst>
          <pc:docMk/>
          <pc:sldMk cId="1384231473" sldId="297"/>
        </pc:sldMkLst>
      </pc:sldChg>
      <pc:sldChg chg="del">
        <pc:chgData name="Peter" userId="2e8d26cd-55d7-4d78-8227-1866407259d9" providerId="ADAL" clId="{D590681C-6699-4BE0-83B7-101669495D7F}" dt="2022-05-08T15:19:49.271" v="7" actId="47"/>
        <pc:sldMkLst>
          <pc:docMk/>
          <pc:sldMk cId="2401224651" sldId="303"/>
        </pc:sldMkLst>
      </pc:sldChg>
      <pc:sldChg chg="del">
        <pc:chgData name="Peter" userId="2e8d26cd-55d7-4d78-8227-1866407259d9" providerId="ADAL" clId="{D590681C-6699-4BE0-83B7-101669495D7F}" dt="2022-05-08T15:19:51.549" v="8" actId="47"/>
        <pc:sldMkLst>
          <pc:docMk/>
          <pc:sldMk cId="2007287710" sldId="305"/>
        </pc:sldMkLst>
      </pc:sldChg>
      <pc:sldChg chg="del">
        <pc:chgData name="Peter" userId="2e8d26cd-55d7-4d78-8227-1866407259d9" providerId="ADAL" clId="{D590681C-6699-4BE0-83B7-101669495D7F}" dt="2022-05-08T15:19:56.619" v="9" actId="47"/>
        <pc:sldMkLst>
          <pc:docMk/>
          <pc:sldMk cId="2097067023" sldId="311"/>
        </pc:sldMkLst>
      </pc:sldChg>
      <pc:sldChg chg="del">
        <pc:chgData name="Peter" userId="2e8d26cd-55d7-4d78-8227-1866407259d9" providerId="ADAL" clId="{D590681C-6699-4BE0-83B7-101669495D7F}" dt="2022-05-08T15:19:59.693" v="10" actId="47"/>
        <pc:sldMkLst>
          <pc:docMk/>
          <pc:sldMk cId="525614663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0C2D8-BA52-40A0-9304-2D3AA1FF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FF62C-CC0A-4077-AE4D-2613C2ADE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876AC-3509-4D60-8668-64E1AC89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30D771-5F0E-476F-8AE7-506174C7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3C2827-BC7E-4612-9AB9-473B250E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60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E58D0-A403-4C2E-8C84-4A82436E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A43AA12-FB24-4AA4-BAAC-9FBF48D9A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CBBEA1-5664-4A92-AB54-7280B867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530BF3-F14F-4E3B-89AC-BAA6D8D1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D7344-DDF2-4116-8BF4-ACA07428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1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FE8D94C-7F40-4738-8910-5075C26BB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B18C05-89BD-4196-9BEB-69B72ABAB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AE7226-11CA-45AF-AF48-26C71EFE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0D3A8A-71F5-48AB-A63F-DAE8CC33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B8F29A-1098-463F-A06E-4FD4807B0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5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32B16-E96F-4BF9-A018-135C01656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BACDD-CE6E-474F-9A48-82EE3644D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D979A5-8EDB-4C58-AB1C-6760DDF6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748ADB2-52DA-4254-913E-973DAE9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24E4630-DAEB-4E49-A4E0-D7DACB5F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7DD43-4229-4E80-B8C9-54D7E860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02ADB9D-8F41-4D06-AC91-B70152095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A1B52CE-D79E-4155-B660-99A68851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E327A45-244D-4822-A535-D4A5B204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DC56D53-9492-429A-A0F6-DFD92A7F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451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9C334-4B61-4CAE-B4D5-E4E26BB0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4CFB18-1D60-42F2-8EBB-A40F08AA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387AC1-9170-4367-BAF6-7E8BD3CBA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532FA86-CB7D-44DA-B283-63491219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E5A3FF-2321-4D18-AA5B-F270C370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49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D5993-C94B-4039-A933-8961B53A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315ED09-E94E-4622-B65F-D368C0CBE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AEFE744-AFAF-4D28-BCA7-5FE0FFF14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0E4DAD2-003B-4BBB-B2DF-BB7F03E9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337DB22-1977-4835-890B-68900F6E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7FA1DC8-6DED-49FE-BB2F-41FDF69F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02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0E389-2207-4B1B-94E9-97AD3A2ED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133F37-3788-4BF3-9478-9B6E309E3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16A4E06-C0BF-4CBA-A090-4F21FF08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93A083-95FC-46C9-8E2D-971929F5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837FB5-8E08-46FC-80E3-4307CBF7C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A7CBBC-945C-4640-A324-F5B252187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18E28B65-A40E-411C-BCD4-16CA4A18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D020D37-3B60-47A9-8CD8-9224CFCDC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8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8DB60-07A1-437C-B85D-06215C74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5D55DB2-6359-4182-A678-6837279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3E98C23-5A7F-44E2-9562-D5D1B865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21BED51-4D86-4B88-9C2C-95166B35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540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0F8DF71-EF89-4962-BD4E-5F521FD4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1801DE5-0850-4EBA-948D-693D4CA9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F44EDC0-1D78-449E-9573-6247D6CC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00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AD9F7E-0113-465A-BE0E-D1EBC0736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6B04F9-C35C-42FB-8225-517C42FB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E29DB96-4AFE-45DF-ADB6-D62CA8BF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5B8F22-94CF-4C92-995F-7F7D549E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C731FEF-56D7-4BB2-AE5D-E9196979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8DD414E-80FC-4F0F-B284-0BA49E8D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0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A3DDB-6B92-4781-B1B1-FB7607C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F154B7-7466-49AF-93B6-CF565D3B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42BF75-E259-450F-A5CE-6FFBECBD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76576B-AD80-4C7B-AB96-102C650C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AF007-C582-4AA3-954E-64780EEA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04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FEBC3-389B-4CCC-B163-1C91C80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084B51CD-8546-4026-B114-F20513762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25F931-C7AA-4418-9964-612673941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B78392-4C8D-4058-8D38-8E27984D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CE43915-1828-4CDA-97F1-D25CC428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579A893-3167-407A-A06F-0DF10C9F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932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0516C-D4D5-4C14-A61C-F26671DF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144513-1939-4E0C-816D-1723A7F1B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2C4AD2-B9E6-4859-93E8-164E5D99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BF3F87-0F1B-4849-A7CA-EEBE002A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93885DD-3BFB-44F2-84DB-F952695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30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949D2B6-772B-4BCF-BD16-6AAF47234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7EF2961B-B675-45DA-B5BB-D575D944B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23F17E-D969-4812-8306-EE2A5C5B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EF515E-0C2B-4B28-8257-84C8AFF6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2386890-DDA8-4871-B72C-3713AB26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3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9345C-38CB-4E3D-B669-63E1E780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763CBB-F3CA-4799-9CAC-0AD6FF50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ABF027-D4B1-40D3-95D9-3754E007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23FC87-F896-4001-BB65-F95C07F0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FE83E-9EB7-4453-BC56-CB1CEDFF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7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68A28-4900-49E2-9BC3-06AD2146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236A-EEAE-491A-86F0-C37F57031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F94B2C-5853-4CE3-AB29-F3D052C6A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19D97F-7AEC-493A-A04A-9F629B19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F17258-E61C-4587-8DE3-B998D3D9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338BD3-9D65-46C8-BCC2-69474C1D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BC1F1-F496-47A0-8985-28588387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081417-BFF5-4E7D-A36F-3F28A18EC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910BDF-8809-430B-ABBE-EF2E8F887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6DC82FE-9BB8-4F6F-B6CD-F014C974C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0E8790A-5ACD-4236-9962-77D4EEBF6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202619-2386-4506-B3B1-474FFC1E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6D6C32-9977-439F-BBDA-C1A768C6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C8AB0B-8CBF-446A-B3E4-C0C86AD7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34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97E4F-07EC-40E2-8E3B-2779A7BD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C2FFA6-8519-47AE-A1E6-CFAB9972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DA7181-03B5-4A56-9197-6DBA27EE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350BBA5-14AF-41FB-A232-4BD4034C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21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8CEC34-945A-492C-81C5-AF2C7EF9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49D589-77B0-4CB3-A584-C8FC48BD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49ECE3-E4C2-40B1-8E44-4F36696E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65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8025C-1793-45FB-8749-1AFE63FC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AC4A3A-4926-4EB7-BB29-B8DA7FD5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F133EFA-4C27-49EF-A322-6EF7935E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AE8A530-3E99-4CCE-A89A-E06CC55F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4DBB24-7B76-420A-8F67-3EA52A6A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907BC4-284E-43DA-8263-91FEEDAB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0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D5F20-8F15-4700-B1CC-26A6B04A0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858E5CC-B3A7-4944-8BB9-B567E6101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307599-B2C2-4B26-94F0-5879F2B1C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D093F4-59F7-446D-B34E-0409E58E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03F18C3-DA85-40A3-8CDF-01E5E31E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15FEF8-4E86-4797-8754-7024D0C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8BF0FF-ED6E-41EA-A3C4-DB3C8B666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FA1CD45-80DB-42BD-B20A-804C61F9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7BEF2-0F09-4B98-8ACA-9F52AA72E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C63B-CCD1-477F-ACAE-8DFDF44C958F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558E2-F70A-441C-9F4F-3506B43B1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B4C16A-6662-40B8-9AE1-419FBAF8B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4FD84-FE5B-4571-837A-568D8093A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4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88C2D6A-4966-4C21-959A-6D5E438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4F0F41-5FDF-4A62-A3DC-78A4DE814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E549CB9-FE42-4F5A-A183-8DBEB3069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85AE-BCDB-4520-98EF-D96E4FC4678D}" type="datetimeFigureOut">
              <a:rPr lang="cs-CZ" smtClean="0"/>
              <a:t>08.05.2022</a:t>
            </a:fld>
            <a:endParaRPr lang="cs-CZ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A1ADD3-F681-4AF6-93F4-1551CD1CC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D5EC30F-A2DB-4F74-B745-626FF8040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9C48-4DC3-4F01-A309-E6519CB3530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9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37B2-AB18-4D0B-BCDD-E3EF315DC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Referendum in Slovakia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335005-C1AC-4911-A69D-4E960DFC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POLb1135 Slovak Politics</a:t>
            </a:r>
          </a:p>
        </p:txBody>
      </p:sp>
    </p:spTree>
    <p:extLst>
      <p:ext uri="{BB962C8B-B14F-4D97-AF65-F5344CB8AC3E}">
        <p14:creationId xmlns:p14="http://schemas.microsoft.com/office/powerpoint/2010/main" val="2860245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689D2-92E9-4378-81BA-68A252E9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81434B-038E-441B-9A8A-96ADB2DEF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referendum is valid if:</a:t>
            </a:r>
          </a:p>
          <a:p>
            <a:pPr lvl="1"/>
            <a:r>
              <a:rPr lang="en-US" dirty="0"/>
              <a:t>The turnout reaches at least 50 % and</a:t>
            </a:r>
          </a:p>
          <a:p>
            <a:pPr lvl="1"/>
            <a:r>
              <a:rPr lang="en-US" dirty="0"/>
              <a:t>A decision is endorsed by at least 50 % of those who participated</a:t>
            </a:r>
          </a:p>
          <a:p>
            <a:endParaRPr lang="en-US" dirty="0"/>
          </a:p>
          <a:p>
            <a:r>
              <a:rPr lang="en-US" b="1" dirty="0"/>
              <a:t>Effect:</a:t>
            </a:r>
          </a:p>
          <a:p>
            <a:pPr lvl="1"/>
            <a:r>
              <a:rPr lang="en-US" dirty="0"/>
              <a:t>The result is promulgated by the parliament </a:t>
            </a:r>
            <a:r>
              <a:rPr lang="en-US" b="1" dirty="0"/>
              <a:t>as a law</a:t>
            </a:r>
          </a:p>
          <a:p>
            <a:pPr lvl="1"/>
            <a:r>
              <a:rPr lang="en-US" dirty="0"/>
              <a:t>For the </a:t>
            </a:r>
            <a:r>
              <a:rPr lang="en-US" b="1" dirty="0"/>
              <a:t>next 3 years</a:t>
            </a:r>
            <a:r>
              <a:rPr lang="en-US" dirty="0"/>
              <a:t> neither the parliament may modify this result nor another referendum on the same issue may be held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EC58B-6A49-4B8A-8F10-F6C8DDAA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 – Referendum as a part of election campaign </a:t>
            </a:r>
          </a:p>
        </p:txBody>
      </p:sp>
    </p:spTree>
    <p:extLst>
      <p:ext uri="{BB962C8B-B14F-4D97-AF65-F5344CB8AC3E}">
        <p14:creationId xmlns:p14="http://schemas.microsoft.com/office/powerpoint/2010/main" val="361501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59845A-CB97-41C4-AD81-B22A9659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C117B3-8E8F-4BD4-BB7D-CE9FFD385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impacts of economic transformation in Slovakia since 1989 (inflation, unemployment)</a:t>
            </a:r>
          </a:p>
          <a:p>
            <a:endParaRPr lang="en-US" dirty="0"/>
          </a:p>
          <a:p>
            <a:r>
              <a:rPr lang="en-US" dirty="0"/>
              <a:t>Slovak ex-communists (SD</a:t>
            </a:r>
            <a:r>
              <a:rPr lang="sk-SK" dirty="0"/>
              <a:t>L</a:t>
            </a:r>
            <a:r>
              <a:rPr lang="en-US" dirty="0"/>
              <a:t>) resigned to be a protest party due to their intellectual profile</a:t>
            </a:r>
          </a:p>
          <a:p>
            <a:endParaRPr lang="en-US" dirty="0"/>
          </a:p>
          <a:p>
            <a:r>
              <a:rPr lang="en-US" dirty="0"/>
              <a:t>Secession of radical leftist ZRS (Association of Slovak Workers) in 1994 only a few months before election</a:t>
            </a:r>
          </a:p>
          <a:p>
            <a:endParaRPr lang="en-US" dirty="0"/>
          </a:p>
          <a:p>
            <a:r>
              <a:rPr lang="en-US" dirty="0"/>
              <a:t>Referendum as a part of their electoral campaign to mobilize protest voters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5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56253-A95C-48FF-A1D1-51D38837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64AD4E-9C8C-4B94-A805-8B4B7A673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 – reveal of property </a:t>
            </a:r>
            <a:r>
              <a:rPr lang="cs-CZ" dirty="0" err="1"/>
              <a:t>used</a:t>
            </a:r>
            <a:r>
              <a:rPr lang="cs-CZ" dirty="0"/>
              <a:t> in</a:t>
            </a:r>
            <a:r>
              <a:rPr lang="en-US" dirty="0"/>
              <a:t> privatization and auctions (against </a:t>
            </a:r>
            <a:r>
              <a:rPr lang="sk-SK" i="1" dirty="0"/>
              <a:t>„</a:t>
            </a:r>
            <a:r>
              <a:rPr lang="en-US" i="1" dirty="0"/>
              <a:t>the rich</a:t>
            </a:r>
            <a:r>
              <a:rPr lang="sk-SK" i="1" dirty="0"/>
              <a:t>“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ZRS started a petition but eventually the idea of referendum was supported in parliament</a:t>
            </a:r>
          </a:p>
          <a:p>
            <a:endParaRPr lang="en-US" dirty="0"/>
          </a:p>
          <a:p>
            <a:r>
              <a:rPr lang="en-US" dirty="0"/>
              <a:t>Referendum was held only one month after elections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ZRS could lead both campaigns at once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B1068-A593-449D-B36D-AABBEBE0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DAFF8C-1CD0-48E5-A79C-AFC699913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3544"/>
          </a:xfrm>
        </p:spPr>
        <p:txBody>
          <a:bodyPr/>
          <a:lstStyle/>
          <a:p>
            <a:r>
              <a:rPr lang="en-US" dirty="0"/>
              <a:t>Question – </a:t>
            </a:r>
            <a:r>
              <a:rPr lang="en-US" i="1" dirty="0"/>
              <a:t>Would you agree to adopt a law about reveal the origin of finances used for privatization and auctions?  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6E16F2C4-4EC9-4F0B-95FD-D0514FBF7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89140"/>
              </p:ext>
            </p:extLst>
          </p:nvPr>
        </p:nvGraphicFramePr>
        <p:xfrm>
          <a:off x="1154722" y="3192584"/>
          <a:ext cx="1019907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773 624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724 448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93,64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30 733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3,97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7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1713-3E27-4331-9E4D-0B6CD2894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</a:t>
            </a:r>
            <a:r>
              <a:rPr lang="en-GB" sz="4400" dirty="0"/>
              <a:t>lection</a:t>
            </a:r>
            <a:r>
              <a:rPr lang="cs-CZ" sz="4400" dirty="0"/>
              <a:t> 1994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4B5C218A-51EE-4D9D-A77C-A622BE02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316341"/>
              </p:ext>
            </p:extLst>
          </p:nvPr>
        </p:nvGraphicFramePr>
        <p:xfrm>
          <a:off x="838200" y="1825625"/>
          <a:ext cx="10515600" cy="485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Hungarian parties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728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3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5A4BD-297A-4E7E-BBFC-6771FF50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5C980-A804-45BB-B4A8-9DE57ECA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Official – the parliament</a:t>
            </a:r>
          </a:p>
          <a:p>
            <a:pPr lvl="1"/>
            <a:r>
              <a:rPr lang="en-US" dirty="0"/>
              <a:t>Real – ZRS and its leader</a:t>
            </a:r>
            <a:r>
              <a:rPr lang="sk-SK" dirty="0"/>
              <a:t> Ján Ľupták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reveal of property from privatization</a:t>
            </a:r>
          </a:p>
          <a:p>
            <a:pPr lvl="1"/>
            <a:r>
              <a:rPr lang="en-US" dirty="0"/>
              <a:t>Real – mobilize protest voters and raise the chances of ZRS in parliamentary elections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ZRS entered parliament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2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493EB-9655-46F6-970D-582CDAF2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E103F9-9048-4DEF-9F50-90B6548B8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1998 </a:t>
            </a:r>
            <a:r>
              <a:rPr lang="sk-SK" dirty="0"/>
              <a:t>Mečiar</a:t>
            </a:r>
            <a:r>
              <a:rPr lang="en-US" dirty="0"/>
              <a:t>’s HZDS faced:</a:t>
            </a:r>
          </a:p>
          <a:p>
            <a:pPr lvl="1"/>
            <a:r>
              <a:rPr lang="en-US" dirty="0"/>
              <a:t>A decline of public support since elections 1994</a:t>
            </a:r>
          </a:p>
          <a:p>
            <a:pPr lvl="1"/>
            <a:r>
              <a:rPr lang="en-US" dirty="0"/>
              <a:t>A risk that it will be in opposition after elections 1998</a:t>
            </a:r>
          </a:p>
          <a:p>
            <a:endParaRPr lang="en-US" dirty="0"/>
          </a:p>
          <a:p>
            <a:r>
              <a:rPr lang="en-US" dirty="0"/>
              <a:t>Referendum as a tool how to:</a:t>
            </a:r>
          </a:p>
          <a:p>
            <a:pPr lvl="1"/>
            <a:r>
              <a:rPr lang="en-US" dirty="0"/>
              <a:t>Mobilize supporters of HZDS</a:t>
            </a:r>
          </a:p>
          <a:p>
            <a:pPr lvl="1"/>
            <a:r>
              <a:rPr lang="en-US" dirty="0"/>
              <a:t>Potentially harm the next government if created by opposition parties</a:t>
            </a:r>
          </a:p>
          <a:p>
            <a:endParaRPr lang="en-US" dirty="0"/>
          </a:p>
          <a:p>
            <a:r>
              <a:rPr lang="en-US" dirty="0"/>
              <a:t>Topic – ban of privatization of strategic companies (nationalist sentiments)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1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E74CF-21BD-4629-A2BF-24F1189E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7ABD20-9DA1-4B63-BA22-138A6BED2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Petition:</a:t>
            </a:r>
          </a:p>
          <a:p>
            <a:pPr lvl="1"/>
            <a:r>
              <a:rPr lang="en-US" dirty="0"/>
              <a:t>Started in summer 1998 (two months before elections)</a:t>
            </a:r>
          </a:p>
          <a:p>
            <a:pPr lvl="1"/>
            <a:r>
              <a:rPr lang="en-US" dirty="0"/>
              <a:t>Even the </a:t>
            </a:r>
            <a:r>
              <a:rPr lang="en-US" b="1" dirty="0"/>
              <a:t>employees of civil service </a:t>
            </a:r>
            <a:r>
              <a:rPr lang="en-US" dirty="0"/>
              <a:t>(controlled by HZDS) were assigned to help with the petition</a:t>
            </a:r>
            <a:r>
              <a:rPr lang="sk-SK" dirty="0"/>
              <a:t>!</a:t>
            </a:r>
            <a:endParaRPr lang="en-US" dirty="0"/>
          </a:p>
          <a:p>
            <a:endParaRPr lang="en-US" dirty="0"/>
          </a:p>
          <a:p>
            <a:r>
              <a:rPr lang="en-US" dirty="0"/>
              <a:t>Referendum joined with parliamentary election to secure its maximum mobilizing effect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08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58EEB-37FF-4F51-B5D5-0236E5C5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AF3708-4E36-4258-8605-226FE7105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228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adopts a constitutional law to ban privatization of selected strategic companies?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CCABC646-F7F1-4A10-9932-CAB927E4A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36425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1 772 223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1 432 845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80,48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266 991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14,99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2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3E0FC-D047-4CD6-B6AC-A0B2B782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1E2BF-9B4D-4FC0-9761-4F7DA1F02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original type of democracy</a:t>
            </a:r>
          </a:p>
          <a:p>
            <a:endParaRPr lang="en-US" dirty="0"/>
          </a:p>
          <a:p>
            <a:r>
              <a:rPr lang="en-US" dirty="0"/>
              <a:t>Direct vs. representative democracy</a:t>
            </a:r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b="1" i="1" dirty="0"/>
              <a:t>citizens</a:t>
            </a:r>
            <a:r>
              <a:rPr lang="en-US" dirty="0"/>
              <a:t> entitled to participate on all political decisions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Ancient Athens</a:t>
            </a:r>
          </a:p>
          <a:p>
            <a:pPr lvl="1"/>
            <a:r>
              <a:rPr lang="en-US" dirty="0"/>
              <a:t>Parish meetings in England</a:t>
            </a:r>
          </a:p>
          <a:p>
            <a:pPr lvl="1"/>
            <a:r>
              <a:rPr lang="en-US" dirty="0"/>
              <a:t>J. J. Rousseau – the renaissance of direct democracy</a:t>
            </a:r>
          </a:p>
          <a:p>
            <a:pPr lvl="1"/>
            <a:r>
              <a:rPr lang="en-US" dirty="0" err="1"/>
              <a:t>Landsgemeinde</a:t>
            </a:r>
            <a:r>
              <a:rPr lang="en-US" dirty="0"/>
              <a:t> in Switzerland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1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503F2-9CD1-4580-AE4E-7D34D664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CFC208-DB83-40BC-A549-2AFAF9FF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dirty="0"/>
              <a:t>HZDS – the party of that time </a:t>
            </a:r>
            <a:r>
              <a:rPr lang="cs-CZ" dirty="0"/>
              <a:t>P</a:t>
            </a:r>
            <a:r>
              <a:rPr lang="en-US" dirty="0"/>
              <a:t>rime Minister </a:t>
            </a:r>
            <a:r>
              <a:rPr lang="en-US" dirty="0" err="1"/>
              <a:t>Mečiar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Official – to secure the property of strategic companies</a:t>
            </a:r>
          </a:p>
          <a:p>
            <a:pPr lvl="1"/>
            <a:r>
              <a:rPr lang="en-US" dirty="0"/>
              <a:t>Real – to increase chances of HZDS in parliamentary election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</a:t>
            </a:r>
          </a:p>
          <a:p>
            <a:pPr lvl="1"/>
            <a:r>
              <a:rPr lang="en-US" dirty="0"/>
              <a:t>HZDS won the election but ended in opposition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8C465-8055-4C41-AE9C-E1E21374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29BDC3-BE29-4E7E-9FE9-6F11A690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Very similar to referendum 1994</a:t>
            </a:r>
          </a:p>
          <a:p>
            <a:endParaRPr lang="en-US" dirty="0"/>
          </a:p>
          <a:p>
            <a:r>
              <a:rPr lang="en-US" dirty="0"/>
              <a:t>In 2008 a civic association Freedom and Solidarity (</a:t>
            </a:r>
            <a:r>
              <a:rPr lang="en-US" dirty="0" err="1"/>
              <a:t>SaS</a:t>
            </a:r>
            <a:r>
              <a:rPr lang="en-US" dirty="0"/>
              <a:t>) started a petition against unfair media fees</a:t>
            </a:r>
          </a:p>
          <a:p>
            <a:endParaRPr lang="en-US" dirty="0"/>
          </a:p>
          <a:p>
            <a:r>
              <a:rPr lang="en-US" dirty="0"/>
              <a:t>In November 2008 </a:t>
            </a:r>
            <a:r>
              <a:rPr lang="en-US" dirty="0" err="1"/>
              <a:t>SaS</a:t>
            </a:r>
            <a:r>
              <a:rPr lang="en-US" dirty="0"/>
              <a:t> emerged as a political party</a:t>
            </a:r>
          </a:p>
          <a:p>
            <a:endParaRPr lang="en-US" dirty="0"/>
          </a:p>
          <a:p>
            <a:r>
              <a:rPr lang="en-US" dirty="0"/>
              <a:t>In 2009 the original petition was widened and was aimed to call for a referendum</a:t>
            </a:r>
          </a:p>
          <a:p>
            <a:pPr lvl="1"/>
            <a:r>
              <a:rPr lang="en-US" dirty="0"/>
              <a:t>Reducing the MPs immunity</a:t>
            </a:r>
          </a:p>
          <a:p>
            <a:pPr lvl="1"/>
            <a:r>
              <a:rPr lang="en-US" dirty="0"/>
              <a:t>Limits on prices of cars used by government official</a:t>
            </a:r>
            <a:r>
              <a:rPr lang="cs-CZ" dirty="0"/>
              <a:t>s</a:t>
            </a:r>
            <a:r>
              <a:rPr lang="en-US" dirty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24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9EEE3-1BE7-45E2-83AB-69016A92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57B65B-9287-41FD-A8AC-AE044392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>
                <a:sym typeface="Wingdings" pitchFamily="2" charset="2"/>
              </a:rPr>
              <a:t>R</a:t>
            </a:r>
            <a:r>
              <a:rPr lang="en-US" i="1" dirty="0"/>
              <a:t>epeal of the duty to pay a fee for services provided to public by Slovak television and radio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>
                <a:sym typeface="Wingdings" pitchFamily="2" charset="2"/>
              </a:rPr>
              <a:t>E</a:t>
            </a:r>
            <a:r>
              <a:rPr lang="en-US" i="1" dirty="0"/>
              <a:t>xtension of the possibility to hear a performance of a National Council’s member as a misdemeanor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100 instead of 150 </a:t>
            </a:r>
            <a:r>
              <a:rPr lang="sk-SK" i="1" dirty="0" err="1"/>
              <a:t>MPs</a:t>
            </a:r>
            <a:endParaRPr lang="en-US" i="1" dirty="0"/>
          </a:p>
          <a:p>
            <a:endParaRPr lang="en-US" i="1" dirty="0"/>
          </a:p>
          <a:p>
            <a:r>
              <a:rPr lang="en-US" dirty="0"/>
              <a:t>4. </a:t>
            </a:r>
            <a:r>
              <a:rPr lang="en-US" i="1" dirty="0"/>
              <a:t>Price of governmental vehicles only up to 40k EUR</a:t>
            </a:r>
          </a:p>
          <a:p>
            <a:endParaRPr lang="en-US" i="1" dirty="0"/>
          </a:p>
          <a:p>
            <a:r>
              <a:rPr lang="en-US" dirty="0"/>
              <a:t>5. </a:t>
            </a:r>
            <a:r>
              <a:rPr lang="en-US" i="1" dirty="0"/>
              <a:t>Parliamentary and European elections on Internet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i="1" dirty="0"/>
              <a:t>Ban of the right of reply for public officers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7DB48-99F1-46FE-B055-35172BB3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5D3137-3DDB-48E5-BA09-D668336BC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SaS</a:t>
            </a:r>
            <a:r>
              <a:rPr lang="en-US" dirty="0"/>
              <a:t> wanted to join the referendum with elections 2010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President</a:t>
            </a:r>
            <a:r>
              <a:rPr lang="sk-SK" dirty="0"/>
              <a:t> Gašparovič</a:t>
            </a:r>
            <a:r>
              <a:rPr lang="en-US" dirty="0"/>
              <a:t> effectively prevented this effort</a:t>
            </a:r>
          </a:p>
          <a:p>
            <a:endParaRPr lang="en-US" dirty="0"/>
          </a:p>
          <a:p>
            <a:endParaRPr lang="cs-CZ" dirty="0"/>
          </a:p>
          <a:p>
            <a:r>
              <a:rPr lang="en-US" dirty="0" err="1"/>
              <a:t>SaS</a:t>
            </a:r>
            <a:r>
              <a:rPr lang="en-US" dirty="0"/>
              <a:t> compensated this by gathering signatures until the date 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0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EE38D-6439-42D4-AE86-B2DF326D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A50DA05B-7E1F-45F8-A641-80DF3690B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78809"/>
              </p:ext>
            </p:extLst>
          </p:nvPr>
        </p:nvGraphicFramePr>
        <p:xfrm>
          <a:off x="838200" y="1505194"/>
          <a:ext cx="10515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662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998 142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870 864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87,24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90 058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9,02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952 281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95,4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17 333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1,73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925 888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92,76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38 450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3,85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886 767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88,84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61 532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6,16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703 336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70,46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221 847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22,22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66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747 983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74,93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662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134 163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13,44</a:t>
                      </a: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92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479A6A-F5B4-4508-A607-A4D71EEB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Election 2010</a:t>
            </a:r>
            <a:endParaRPr lang="en-GB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3A5395E4-8532-4D7B-92A3-5A1ED1AF8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6951"/>
              </p:ext>
            </p:extLst>
          </p:nvPr>
        </p:nvGraphicFramePr>
        <p:xfrm>
          <a:off x="838199" y="1825625"/>
          <a:ext cx="105156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Smer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34,8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Ú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SaS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Most-H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5,1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27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56AA5-50B9-483C-9FB6-115C2EF2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56B36E-02B4-44AF-8F46-349C68A67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Freedom and Solidarity (</a:t>
            </a:r>
            <a:r>
              <a:rPr lang="en-US" sz="2700" dirty="0" err="1"/>
              <a:t>SaS</a:t>
            </a:r>
            <a:r>
              <a:rPr lang="en-US" sz="2700" dirty="0"/>
              <a:t>)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Official – solving several public topics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Real – mobilize voters and raise chances of </a:t>
            </a:r>
            <a:r>
              <a:rPr lang="en-US" sz="2700" dirty="0" err="1"/>
              <a:t>SaS</a:t>
            </a:r>
            <a:r>
              <a:rPr lang="en-US" sz="2700" dirty="0"/>
              <a:t> in election</a:t>
            </a:r>
          </a:p>
          <a:p>
            <a:pPr>
              <a:lnSpc>
                <a:spcPct val="120000"/>
              </a:lnSpc>
            </a:pPr>
            <a:endParaRPr lang="en-US" sz="1300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en-US" sz="2700" dirty="0" err="1"/>
              <a:t>SaS</a:t>
            </a:r>
            <a:r>
              <a:rPr lang="en-US" sz="2700" dirty="0"/>
              <a:t> entered parliament and also the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8BF81-97EF-4AF0-8466-CB3B4681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II – Referendum as a way how to challenge the elections </a:t>
            </a:r>
          </a:p>
        </p:txBody>
      </p:sp>
    </p:spTree>
    <p:extLst>
      <p:ext uri="{BB962C8B-B14F-4D97-AF65-F5344CB8AC3E}">
        <p14:creationId xmlns:p14="http://schemas.microsoft.com/office/powerpoint/2010/main" val="399022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33C0-72A4-4004-8711-71CC89C1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0DF2B5-4A6E-4ABF-9921-76B80C6C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of</a:t>
            </a:r>
            <a:r>
              <a:rPr lang="sk-SK" dirty="0"/>
              <a:t> M</a:t>
            </a:r>
            <a:r>
              <a:rPr lang="en-US" dirty="0"/>
              <a:t>.</a:t>
            </a:r>
            <a:r>
              <a:rPr lang="sk-SK" dirty="0"/>
              <a:t> Dzurinda</a:t>
            </a:r>
            <a:r>
              <a:rPr lang="en-US" dirty="0"/>
              <a:t> formed after 1998:</a:t>
            </a:r>
          </a:p>
          <a:p>
            <a:pPr lvl="1"/>
            <a:r>
              <a:rPr lang="en-US" dirty="0"/>
              <a:t>Negative economic impact of previous era</a:t>
            </a:r>
          </a:p>
          <a:p>
            <a:pPr lvl="1"/>
            <a:r>
              <a:rPr lang="en-US" dirty="0"/>
              <a:t>Decline of public support</a:t>
            </a:r>
          </a:p>
          <a:p>
            <a:endParaRPr lang="en-US" dirty="0"/>
          </a:p>
          <a:p>
            <a:r>
              <a:rPr lang="en-US" dirty="0"/>
              <a:t>Non-co</a:t>
            </a:r>
            <a:r>
              <a:rPr lang="cs-CZ" dirty="0"/>
              <a:t>opera</a:t>
            </a:r>
            <a:r>
              <a:rPr lang="en-US" dirty="0" err="1"/>
              <a:t>tive</a:t>
            </a:r>
            <a:r>
              <a:rPr lang="en-US" dirty="0"/>
              <a:t> parliamentary opposition: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’s HZDS and nationalist SNS</a:t>
            </a:r>
          </a:p>
          <a:p>
            <a:pPr lvl="1"/>
            <a:r>
              <a:rPr lang="en-US" dirty="0"/>
              <a:t>Newly created populist party SMER (Direction) led by Robert Fico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21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F8812-BA16-4F69-ABFA-CF35BED4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1D724F-9B2A-4D5A-B045-6DAC6164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2000 HZDS and SNS started a petition for referendum about early elections</a:t>
            </a:r>
          </a:p>
          <a:p>
            <a:endParaRPr lang="en-US" dirty="0"/>
          </a:p>
          <a:p>
            <a:r>
              <a:rPr lang="en-US" dirty="0"/>
              <a:t>Official motive – the inability of government to solve economic problems</a:t>
            </a:r>
          </a:p>
          <a:p>
            <a:endParaRPr lang="en-US" dirty="0"/>
          </a:p>
          <a:p>
            <a:r>
              <a:rPr lang="en-US" dirty="0"/>
              <a:t>Party SMER originally refused the idea but eventually supported it</a:t>
            </a:r>
          </a:p>
          <a:p>
            <a:endParaRPr lang="en-US" dirty="0"/>
          </a:p>
          <a:p>
            <a:r>
              <a:rPr lang="en-US" dirty="0"/>
              <a:t>The question whether an early elections may be called based on referendum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8B134-3B8C-4E8B-AFD8-C11B819C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democracy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7505F9-2F86-4882-A490-BB32D75DA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Shift from direct to representative democracy:</a:t>
            </a:r>
          </a:p>
          <a:p>
            <a:pPr lvl="1"/>
            <a:r>
              <a:rPr lang="en-US" dirty="0"/>
              <a:t>Effectiveness</a:t>
            </a:r>
          </a:p>
          <a:p>
            <a:pPr lvl="1"/>
            <a:r>
              <a:rPr lang="en-US" dirty="0"/>
              <a:t>Politics as permanent occupation</a:t>
            </a:r>
          </a:p>
          <a:p>
            <a:pPr lvl="1"/>
            <a:r>
              <a:rPr lang="en-US" dirty="0"/>
              <a:t>More complicated issues</a:t>
            </a:r>
          </a:p>
          <a:p>
            <a:endParaRPr lang="en-US" dirty="0"/>
          </a:p>
          <a:p>
            <a:r>
              <a:rPr lang="en-US" dirty="0"/>
              <a:t>Result:</a:t>
            </a:r>
          </a:p>
          <a:p>
            <a:pPr lvl="1"/>
            <a:r>
              <a:rPr lang="en-US" dirty="0"/>
              <a:t>Direct democracy now only as a </a:t>
            </a:r>
            <a:r>
              <a:rPr lang="en-US" b="1" dirty="0"/>
              <a:t>supplementary tool</a:t>
            </a:r>
          </a:p>
          <a:p>
            <a:pPr lvl="1"/>
            <a:r>
              <a:rPr lang="en-US" dirty="0"/>
              <a:t>Dominance of representative democracy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2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77398-3CF7-4D58-A02D-C9D3F5AA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ECDFB0-7BAD-4724-B86B-8BFC0E9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7913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agrees on early elections up to 150 days after the referendum?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1BED40A1-A33B-423D-A111-E2A2CC3FC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827529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816 254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759 124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39 363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4,8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1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E5F663-BBC2-4535-A799-42BE75704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A47EAC-83BE-49B2-95C3-E8B6FD92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Initiator:</a:t>
            </a:r>
          </a:p>
          <a:p>
            <a:pPr lvl="1"/>
            <a:r>
              <a:rPr lang="en-US" sz="2600" dirty="0"/>
              <a:t>HZDS and SNS – that time opposition parties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sz="2600" dirty="0"/>
              <a:t>Official – inability of the government to solve economic problems of Slovakia</a:t>
            </a:r>
          </a:p>
          <a:p>
            <a:pPr lvl="1"/>
            <a:r>
              <a:rPr lang="en-US" sz="2600" dirty="0"/>
              <a:t>Real – aim of the </a:t>
            </a:r>
            <a:r>
              <a:rPr lang="sk-SK" sz="2600" dirty="0"/>
              <a:t>Dzurinda</a:t>
            </a:r>
            <a:r>
              <a:rPr lang="en-US" sz="2600" dirty="0"/>
              <a:t>’s government to investigate scandals of </a:t>
            </a:r>
            <a:r>
              <a:rPr lang="sk-SK" sz="2600" dirty="0"/>
              <a:t>Mečiar</a:t>
            </a:r>
            <a:r>
              <a:rPr lang="en-US" sz="2600" dirty="0"/>
              <a:t>’s government?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sz="2600" dirty="0"/>
              <a:t>Referendum was not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47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C1F1B-9BC9-41FD-9362-2B071665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9365E8-514C-4C10-9B65-C4ED3190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Second government led by M. </a:t>
            </a:r>
            <a:r>
              <a:rPr lang="en-US" dirty="0" err="1"/>
              <a:t>Dzurinda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Vast liberal economic reforms – taxes, healthcare</a:t>
            </a:r>
          </a:p>
          <a:p>
            <a:pPr lvl="1"/>
            <a:r>
              <a:rPr lang="en-US" dirty="0"/>
              <a:t>High frustration of voters</a:t>
            </a:r>
          </a:p>
          <a:p>
            <a:endParaRPr lang="en-US" dirty="0"/>
          </a:p>
          <a:p>
            <a:r>
              <a:rPr lang="en-US" dirty="0"/>
              <a:t>Opposition:</a:t>
            </a:r>
          </a:p>
          <a:p>
            <a:pPr lvl="1"/>
            <a:r>
              <a:rPr lang="en-US" dirty="0"/>
              <a:t>Since 2002 SMER became the main opposition party</a:t>
            </a:r>
          </a:p>
          <a:p>
            <a:pPr lvl="1"/>
            <a:r>
              <a:rPr lang="en-US" dirty="0"/>
              <a:t>SMER shifted to social democracy and launched harsh criticism of governmental reforms</a:t>
            </a:r>
          </a:p>
          <a:p>
            <a:endParaRPr lang="en-US" dirty="0"/>
          </a:p>
          <a:p>
            <a:r>
              <a:rPr lang="en-US" dirty="0"/>
              <a:t>In November 2003 the Trade unions started petition for referendum about early elections and opposition parties supported the initiative</a:t>
            </a:r>
          </a:p>
          <a:p>
            <a:endParaRPr lang="en-US" dirty="0"/>
          </a:p>
          <a:p>
            <a:r>
              <a:rPr lang="en-US" dirty="0"/>
              <a:t>Merging with presidential elections created a tactical trap for the government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78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1431A-467C-4D66-90FA-70E20E9A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0C98E-8B83-422A-83B1-8E62F04E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1021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>
                <a:solidFill>
                  <a:prstClr val="black"/>
                </a:solidFill>
              </a:rPr>
              <a:t>Do you favor that National Council agrees on early elections in 2004?</a:t>
            </a: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9A24AAEE-118C-43BF-B690-4A6C635F8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051765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1 503 784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1 305 023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86,78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179 524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11,93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63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8B95FB-220A-487D-9CBE-08EB0FEF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2004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8ACF16-F02B-4F0B-96AD-A18C6CA0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Trade unions backed by opposition parties (mostly SMER)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Early elections and mobilization of citizens aimed against the government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sz="3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2700" dirty="0"/>
              <a:t>Referendum was not valid</a:t>
            </a:r>
          </a:p>
          <a:p>
            <a:pPr lvl="1">
              <a:lnSpc>
                <a:spcPct val="120000"/>
              </a:lnSpc>
            </a:pPr>
            <a:r>
              <a:rPr lang="cs-CZ" sz="2700" dirty="0"/>
              <a:t>Party </a:t>
            </a:r>
            <a:r>
              <a:rPr lang="en-US" sz="2700" dirty="0"/>
              <a:t>SMER tested its electoral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52285-7EF1-4ED6-97D1-D13A6432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 I</a:t>
            </a:r>
            <a:r>
              <a:rPr lang="cs-CZ" dirty="0"/>
              <a:t>I</a:t>
            </a:r>
            <a:r>
              <a:rPr lang="en-US" dirty="0"/>
              <a:t>I – Referendum as a way how to solve (or create) problems</a:t>
            </a:r>
          </a:p>
        </p:txBody>
      </p:sp>
    </p:spTree>
    <p:extLst>
      <p:ext uri="{BB962C8B-B14F-4D97-AF65-F5344CB8AC3E}">
        <p14:creationId xmlns:p14="http://schemas.microsoft.com/office/powerpoint/2010/main" val="177426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1F826-D810-4185-ABAF-A1CC5FF5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DFC19F-49FB-4D5F-8630-5C6F3B09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era of </a:t>
            </a:r>
            <a:r>
              <a:rPr lang="sk-SK" dirty="0"/>
              <a:t>Vladimír Mečiar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Decline of quality of democracy</a:t>
            </a:r>
          </a:p>
          <a:p>
            <a:pPr lvl="1"/>
            <a:r>
              <a:rPr lang="en-US" dirty="0"/>
              <a:t>High polarization of society and domestic politics</a:t>
            </a:r>
          </a:p>
          <a:p>
            <a:endParaRPr lang="en-US" dirty="0"/>
          </a:p>
          <a:p>
            <a:r>
              <a:rPr lang="en-US" dirty="0"/>
              <a:t>Risk of inability to elect the new president in parliament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opposition parties started petition for a referendum about direct presidential elections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After 350 000 signatures </a:t>
            </a:r>
            <a:r>
              <a:rPr lang="en-US">
                <a:sym typeface="Wingdings" pitchFamily="2" charset="2"/>
              </a:rPr>
              <a:t>were acquired, </a:t>
            </a:r>
            <a:r>
              <a:rPr lang="en-US" dirty="0">
                <a:sym typeface="Wingdings" pitchFamily="2" charset="2"/>
              </a:rPr>
              <a:t>the government reacted by proposing a referendum about integration to NATO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77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799FB-CB7B-4E33-AF22-9D673751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66917B-9B6D-4EB1-855F-B122CAB8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ym typeface="Wingdings" pitchFamily="2" charset="2"/>
              </a:rPr>
              <a:t>Two initiatives at the same time:</a:t>
            </a:r>
          </a:p>
          <a:p>
            <a:pPr lvl="1"/>
            <a:r>
              <a:rPr lang="en-US" dirty="0">
                <a:sym typeface="Wingdings" pitchFamily="2" charset="2"/>
              </a:rPr>
              <a:t>Direct elections of president</a:t>
            </a:r>
          </a:p>
          <a:p>
            <a:pPr lvl="1"/>
            <a:r>
              <a:rPr lang="en-US" dirty="0">
                <a:sym typeface="Wingdings" pitchFamily="2" charset="2"/>
              </a:rPr>
              <a:t>Integration to NATO (3 separate questions)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President called a </a:t>
            </a:r>
            <a:r>
              <a:rPr lang="en-US" b="1" dirty="0">
                <a:sym typeface="Wingdings" pitchFamily="2" charset="2"/>
              </a:rPr>
              <a:t>joint referendum </a:t>
            </a:r>
            <a:r>
              <a:rPr lang="en-US" dirty="0">
                <a:sym typeface="Wingdings" pitchFamily="2" charset="2"/>
              </a:rPr>
              <a:t>with 4 questions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’s government announced that president broke the Constitution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Ministry of interior published ballots only with the 3 NATO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51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5B314-5BB6-4846-AF08-8FE0D572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22C4EB-1F88-47CC-9A5C-EF30C1B9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1. </a:t>
            </a:r>
            <a:r>
              <a:rPr lang="en-US" i="1" dirty="0"/>
              <a:t>Are you in favor of Slovakia's </a:t>
            </a:r>
            <a:r>
              <a:rPr lang="en-US" b="1" i="1" dirty="0"/>
              <a:t>entry into NATO</a:t>
            </a:r>
            <a:r>
              <a:rPr lang="en-US" i="1" dirty="0"/>
              <a:t>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2. </a:t>
            </a:r>
            <a:r>
              <a:rPr lang="en-US" i="1" dirty="0"/>
              <a:t>Are you for deploying </a:t>
            </a:r>
            <a:r>
              <a:rPr lang="en-US" b="1" i="1" dirty="0"/>
              <a:t>nuclear weapons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3. </a:t>
            </a:r>
            <a:r>
              <a:rPr lang="en-US" i="1" dirty="0"/>
              <a:t>Are you for locating </a:t>
            </a:r>
            <a:r>
              <a:rPr lang="en-US" b="1" i="1" dirty="0"/>
              <a:t>foreign military bases </a:t>
            </a:r>
            <a:r>
              <a:rPr lang="en-US" i="1" dirty="0"/>
              <a:t>on the territory of Slovakia?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strike="sngStrike" dirty="0">
                <a:sym typeface="Wingdings" pitchFamily="2" charset="2"/>
              </a:rPr>
              <a:t>4. </a:t>
            </a:r>
            <a:r>
              <a:rPr lang="en-US" i="1" strike="sngStrike" dirty="0"/>
              <a:t>Do you agree that the president of the Slovak Republic should be directly elected by the citizens of the Slovak Republic according to the enclosed proposal for a constitutional law?</a:t>
            </a:r>
            <a:endParaRPr lang="en-US" strike="sngStrike" dirty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C7FBF-C626-47C2-80B9-EB42F789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7AE1CC30-8ED7-4F57-9C69-025D88988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26841"/>
              </p:ext>
            </p:extLst>
          </p:nvPr>
        </p:nvGraphicFramePr>
        <p:xfrm>
          <a:off x="838199" y="1544271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295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319 727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130 052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39,02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154 090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46,28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29 628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8,87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232 197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69,8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2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Question 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42 336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12,71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29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218 956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65,79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7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7/Landsgemeinde_Glarus_2006.jpg">
            <a:extLst>
              <a:ext uri="{FF2B5EF4-FFF2-40B4-BE49-F238E27FC236}">
                <a16:creationId xmlns:a16="http://schemas.microsoft.com/office/drawing/2014/main" id="{66CA62A3-141B-4AF0-8657-4842825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30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DDD77-EF94-48BB-AFAC-324574DA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1997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5F73C9-26D5-495C-BD21-5EF079361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Initiators:</a:t>
            </a:r>
          </a:p>
          <a:p>
            <a:pPr lvl="1"/>
            <a:r>
              <a:rPr lang="en-US" dirty="0"/>
              <a:t>Opposition – presidential elections</a:t>
            </a:r>
          </a:p>
          <a:p>
            <a:pPr lvl="1"/>
            <a:r>
              <a:rPr lang="en-US" dirty="0"/>
              <a:t>Government - NATO</a:t>
            </a:r>
          </a:p>
          <a:p>
            <a:endParaRPr lang="en-US" dirty="0"/>
          </a:p>
          <a:p>
            <a:r>
              <a:rPr lang="en-US" b="1" dirty="0"/>
              <a:t>Motives:</a:t>
            </a:r>
          </a:p>
          <a:p>
            <a:pPr lvl="1"/>
            <a:r>
              <a:rPr lang="en-US" dirty="0"/>
              <a:t>Opposition – to enable the election of president,</a:t>
            </a:r>
            <a:r>
              <a:rPr lang="sk-SK" dirty="0"/>
              <a:t> to </a:t>
            </a:r>
            <a:r>
              <a:rPr lang="en-US" dirty="0"/>
              <a:t>mobilize voters</a:t>
            </a:r>
            <a:r>
              <a:rPr lang="sk-SK" dirty="0"/>
              <a:t> </a:t>
            </a:r>
            <a:r>
              <a:rPr lang="en-US" dirty="0"/>
              <a:t>and</a:t>
            </a:r>
            <a:r>
              <a:rPr lang="sk-SK" dirty="0"/>
              <a:t> to</a:t>
            </a:r>
            <a:r>
              <a:rPr lang="en-US" dirty="0"/>
              <a:t> avoid </a:t>
            </a:r>
            <a:r>
              <a:rPr lang="sk-SK" dirty="0"/>
              <a:t>Mečiar</a:t>
            </a:r>
            <a:r>
              <a:rPr lang="en-US" dirty="0"/>
              <a:t> to concentrate too much power</a:t>
            </a:r>
          </a:p>
          <a:p>
            <a:pPr lvl="1"/>
            <a:r>
              <a:rPr lang="en-US" dirty="0"/>
              <a:t>Government – to block the effort of the opposition</a:t>
            </a:r>
          </a:p>
          <a:p>
            <a:endParaRPr lang="en-US" dirty="0"/>
          </a:p>
          <a:p>
            <a:r>
              <a:rPr lang="en-US" b="1" dirty="0"/>
              <a:t>Results:</a:t>
            </a:r>
          </a:p>
          <a:p>
            <a:pPr lvl="1"/>
            <a:r>
              <a:rPr lang="en-US" dirty="0"/>
              <a:t>Referendum was not valid </a:t>
            </a:r>
            <a:endParaRPr lang="sk-SK" dirty="0"/>
          </a:p>
          <a:p>
            <a:pPr lvl="1"/>
            <a:r>
              <a:rPr lang="en-US" dirty="0"/>
              <a:t>For more than a year Slovakia had no president</a:t>
            </a:r>
          </a:p>
          <a:p>
            <a:pPr lvl="1"/>
            <a:r>
              <a:rPr lang="en-US" dirty="0"/>
              <a:t>Frustration of voters against the government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57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E2BA6-235E-4CBB-8D18-24DCEAD7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BEE2E6-DFBE-4DF0-8F79-931E711B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integration to the European Union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Facultative referendum as the others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common effort of all relevant political parties to mobilize voters and ensure the needed 50 % turnout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97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D94A8-02D3-469A-B7FF-0DA398C3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2003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D3ED2D-9597-4585-9548-90CFC784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2539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Question – </a:t>
            </a:r>
            <a:r>
              <a:rPr lang="en-US" i="1" dirty="0"/>
              <a:t>Do you agree to the proposal that the Slovak Republic should become a member state of the European Union?</a:t>
            </a:r>
            <a:endParaRPr lang="en-US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3C6B8A09-B309-4D82-A6EE-15BD0C9547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704091"/>
              </p:ext>
            </p:extLst>
          </p:nvPr>
        </p:nvGraphicFramePr>
        <p:xfrm>
          <a:off x="685800" y="3200400"/>
          <a:ext cx="10668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2 176 990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Out of it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2 012 870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92,46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135 031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6,2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862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/>
              <a:t>Alliance for the Family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The official aim to `</a:t>
            </a:r>
            <a:r>
              <a:rPr lang="en-US" i="1" dirty="0"/>
              <a:t>protect the family in Slovakia</a:t>
            </a:r>
            <a:r>
              <a:rPr lang="en-US" dirty="0"/>
              <a:t>`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threats:</a:t>
            </a:r>
          </a:p>
          <a:p>
            <a:pPr lvl="1" fontAlgn="ctr"/>
            <a:r>
              <a:rPr lang="en-US" dirty="0"/>
              <a:t>Same-sex marriages</a:t>
            </a:r>
          </a:p>
          <a:p>
            <a:pPr lvl="1" fontAlgn="ctr"/>
            <a:r>
              <a:rPr lang="en-US" dirty="0"/>
              <a:t>Adoptions by homosexuals</a:t>
            </a:r>
          </a:p>
          <a:p>
            <a:pPr lvl="1" fontAlgn="ctr"/>
            <a:r>
              <a:rPr lang="en-US" dirty="0"/>
              <a:t>Anti-family values in general</a:t>
            </a:r>
          </a:p>
          <a:p>
            <a:endParaRPr lang="en-US" dirty="0"/>
          </a:p>
          <a:p>
            <a:r>
              <a:rPr lang="en-US" dirty="0"/>
              <a:t>Petition with more than 400 thousand signatures</a:t>
            </a:r>
          </a:p>
          <a:p>
            <a:endParaRPr lang="en-US" dirty="0"/>
          </a:p>
        </p:txBody>
      </p:sp>
      <p:pic>
        <p:nvPicPr>
          <p:cNvPr id="5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BCEE3F16-FE48-49F3-99FF-FDEC2C1F0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70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en-US" dirty="0"/>
              <a:t>Original aim – four questions:</a:t>
            </a:r>
          </a:p>
          <a:p>
            <a:pPr lvl="1" fontAlgn="ctr"/>
            <a:r>
              <a:rPr lang="en-US" dirty="0"/>
              <a:t>Special rights and protection given only to marriage (among all types of relationships)</a:t>
            </a:r>
          </a:p>
          <a:p>
            <a:pPr lvl="1" fontAlgn="ctr"/>
            <a:r>
              <a:rPr lang="en-US" dirty="0"/>
              <a:t>Marriage only as a relationship of </a:t>
            </a:r>
            <a:r>
              <a:rPr lang="cs-CZ" dirty="0"/>
              <a:t>a </a:t>
            </a:r>
            <a:r>
              <a:rPr lang="en-US" dirty="0"/>
              <a:t>m</a:t>
            </a:r>
            <a:r>
              <a:rPr lang="cs-CZ" dirty="0"/>
              <a:t>a</a:t>
            </a:r>
            <a:r>
              <a:rPr lang="en-US" dirty="0"/>
              <a:t>n and</a:t>
            </a:r>
            <a:r>
              <a:rPr lang="cs-CZ" dirty="0"/>
              <a:t> a</a:t>
            </a:r>
            <a:r>
              <a:rPr lang="en-US" dirty="0"/>
              <a:t> </a:t>
            </a:r>
            <a:r>
              <a:rPr lang="sk-SK" dirty="0" err="1"/>
              <a:t>wom</a:t>
            </a:r>
            <a:r>
              <a:rPr lang="cs-CZ" dirty="0"/>
              <a:t>a</a:t>
            </a:r>
            <a:r>
              <a:rPr lang="en-US" dirty="0"/>
              <a:t>n</a:t>
            </a:r>
          </a:p>
          <a:p>
            <a:pPr lvl="1" fontAlgn="ctr"/>
            <a:r>
              <a:rPr lang="en-US" dirty="0"/>
              <a:t>Ban of adoptions by homosexuals</a:t>
            </a:r>
          </a:p>
          <a:p>
            <a:pPr lvl="1" fontAlgn="ctr"/>
            <a:r>
              <a:rPr lang="en-US" dirty="0"/>
              <a:t>Parents` right to decide about the content of education (sexual behavior, euthanasia)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President Kiska consulted the Constitutional court:</a:t>
            </a:r>
          </a:p>
          <a:p>
            <a:pPr lvl="1" fontAlgn="ctr"/>
            <a:r>
              <a:rPr lang="en-US" dirty="0"/>
              <a:t>First question banned</a:t>
            </a:r>
          </a:p>
          <a:p>
            <a:pPr lvl="1" fontAlgn="ctr"/>
            <a:r>
              <a:rPr lang="en-US" dirty="0"/>
              <a:t>The date of referendum postponed to February 2015</a:t>
            </a:r>
          </a:p>
          <a:p>
            <a:endParaRPr lang="en-US" dirty="0"/>
          </a:p>
        </p:txBody>
      </p:sp>
      <p:pic>
        <p:nvPicPr>
          <p:cNvPr id="4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13CA9BF8-F48F-4FF0-81DB-615AC620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3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Referendum 2015</a:t>
            </a:r>
          </a:p>
        </p:txBody>
      </p:sp>
      <p:pic>
        <p:nvPicPr>
          <p:cNvPr id="2050" name="Picture 2" descr="https://lh3.googleusercontent.com/proxy/TxR_gWRBLQEzPWooQ0CXnbKyzTNhcemnncV2LfDkajrZcXf-3VkSTnaA4HuTzIawMQFyHsXXj7_d1JirTPk=s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lianciazarodinu.sk/foto/page/54364a1f7b7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981200"/>
            <a:ext cx="51631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FD413-AE5C-4539-AD36-D2DFBFA29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A03965-C7E0-4D79-92BB-8DC541876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en-US" dirty="0"/>
              <a:t>Most political parties remained fairly silent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A fear from losing Catholic voters?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Expressed views:</a:t>
            </a:r>
          </a:p>
          <a:p>
            <a:pPr lvl="1" fontAlgn="ctr"/>
            <a:r>
              <a:rPr lang="en-US" dirty="0"/>
              <a:t>KDH and SNS favored the referendum</a:t>
            </a:r>
          </a:p>
          <a:p>
            <a:pPr lvl="1" fontAlgn="ctr"/>
            <a:r>
              <a:rPr lang="en-US" dirty="0" err="1"/>
              <a:t>SaS</a:t>
            </a:r>
            <a:r>
              <a:rPr lang="en-US" dirty="0"/>
              <a:t> rejected the idea and asked people to ignore it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SMER, SDKU only advised people to participate without holding a side</a:t>
            </a:r>
          </a:p>
          <a:p>
            <a:endParaRPr lang="en-US" dirty="0"/>
          </a:p>
        </p:txBody>
      </p:sp>
      <p:pic>
        <p:nvPicPr>
          <p:cNvPr id="4" name="Picture 2" descr="http://www.alianciazarodinu.sk/foto/page/54364a1f7b711.jpg">
            <a:extLst>
              <a:ext uri="{FF2B5EF4-FFF2-40B4-BE49-F238E27FC236}">
                <a16:creationId xmlns:a16="http://schemas.microsoft.com/office/drawing/2014/main" id="{13CA9BF8-F48F-4FF0-81DB-615AC620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059" y="37005"/>
            <a:ext cx="2740359" cy="2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00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AD8E9-B1CE-467F-898A-E0152AE4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09F628B8-67E0-4BB5-8640-125F937DB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79231"/>
              </p:ext>
            </p:extLst>
          </p:nvPr>
        </p:nvGraphicFramePr>
        <p:xfrm>
          <a:off x="838199" y="1825625"/>
          <a:ext cx="10515600" cy="428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751">
                <a:tc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944 674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Only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man – woman marriage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892 719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94,50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39 088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4,13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adoptions for homosexuals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873 224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92,43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52 389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5,54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5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Parents`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say in 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ducation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853 241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90,32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751">
                <a:tc vMerge="1">
                  <a:txBody>
                    <a:bodyPr/>
                    <a:lstStyle/>
                    <a:p>
                      <a:pPr algn="ctr"/>
                      <a:endParaRPr lang="cs-CZ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69 349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7,34</a:t>
                      </a:r>
                    </a:p>
                  </a:txBody>
                  <a:tcPr marL="47625" marR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469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44B8D-B1DA-4C10-A68D-C1721F68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2015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A5D8C7-79E1-47EC-A81F-A2368E27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b="1" dirty="0"/>
              <a:t>Initiator: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Alliance for the Family</a:t>
            </a:r>
          </a:p>
          <a:p>
            <a:pPr>
              <a:lnSpc>
                <a:spcPct val="120000"/>
              </a:lnSpc>
            </a:pPr>
            <a:endParaRPr lang="sk-SK" sz="2900" b="1" dirty="0"/>
          </a:p>
          <a:p>
            <a:pPr>
              <a:lnSpc>
                <a:spcPct val="120000"/>
              </a:lnSpc>
            </a:pPr>
            <a:r>
              <a:rPr lang="en-US" sz="5100" b="1" dirty="0"/>
              <a:t>Motives: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Official – Protection of family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Real – Mostly banning rights of homosexuals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Official = real?</a:t>
            </a:r>
          </a:p>
          <a:p>
            <a:pPr>
              <a:lnSpc>
                <a:spcPct val="120000"/>
              </a:lnSpc>
            </a:pPr>
            <a:endParaRPr lang="sk-SK" sz="2900" b="1" dirty="0"/>
          </a:p>
          <a:p>
            <a:pPr>
              <a:lnSpc>
                <a:spcPct val="120000"/>
              </a:lnSpc>
            </a:pPr>
            <a:r>
              <a:rPr lang="en-US" sz="5100" b="1" dirty="0"/>
              <a:t>Results:</a:t>
            </a:r>
          </a:p>
          <a:p>
            <a:pPr lvl="1">
              <a:lnSpc>
                <a:spcPct val="120000"/>
              </a:lnSpc>
            </a:pPr>
            <a:r>
              <a:rPr lang="en-US" sz="4400" dirty="0"/>
              <a:t>Referendum was not valid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24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6D135-F84B-4C9B-BD41-7BDB87DE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Referendums in Slovakia</a:t>
            </a:r>
          </a:p>
        </p:txBody>
      </p:sp>
      <p:graphicFrame>
        <p:nvGraphicFramePr>
          <p:cNvPr id="4" name="Zástupný symbol obsahu 5">
            <a:extLst>
              <a:ext uri="{FF2B5EF4-FFF2-40B4-BE49-F238E27FC236}">
                <a16:creationId xmlns:a16="http://schemas.microsoft.com/office/drawing/2014/main" id="{E8BC83B4-B4CB-4B98-B0C0-42F83FD3E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41892"/>
              </p:ext>
            </p:extLst>
          </p:nvPr>
        </p:nvGraphicFramePr>
        <p:xfrm>
          <a:off x="838199" y="1825625"/>
          <a:ext cx="10515599" cy="4487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124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Topic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Turnout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Privatization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19,96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3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NATO /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President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9,53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Strategic companies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44,25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20,03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52,15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Valid – yes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Early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elections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35,86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Various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22,84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Family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21,41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Not valid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9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E1BE2-4F88-453A-BF4A-E7FC92F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81C3B-D577-4CE8-9346-50F371794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tool of direct democracy now</a:t>
            </a:r>
          </a:p>
          <a:p>
            <a:endParaRPr lang="en-US" dirty="0"/>
          </a:p>
          <a:p>
            <a:r>
              <a:rPr lang="en-US" dirty="0"/>
              <a:t>Origin in Switzerland in 13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endParaRPr lang="en-US" dirty="0"/>
          </a:p>
          <a:p>
            <a:r>
              <a:rPr lang="en-US" dirty="0"/>
              <a:t>Mechanism which allows citizens to express their attitude on a specific question mostly by either a </a:t>
            </a:r>
            <a:r>
              <a:rPr lang="sk-SK" b="1" dirty="0"/>
              <a:t>„</a:t>
            </a:r>
            <a:r>
              <a:rPr lang="en-US" b="1" dirty="0"/>
              <a:t>yes</a:t>
            </a:r>
            <a:r>
              <a:rPr lang="cs-CZ" b="1" dirty="0"/>
              <a:t>“</a:t>
            </a:r>
            <a:r>
              <a:rPr lang="en-US" b="1" dirty="0"/>
              <a:t> </a:t>
            </a:r>
            <a:r>
              <a:rPr lang="en-US" dirty="0"/>
              <a:t>or a </a:t>
            </a:r>
            <a:r>
              <a:rPr lang="sk-SK" b="1" dirty="0"/>
              <a:t>„</a:t>
            </a:r>
            <a:r>
              <a:rPr lang="en-US" b="1" dirty="0"/>
              <a:t>no</a:t>
            </a:r>
            <a:r>
              <a:rPr lang="sk-SK" b="1" dirty="0"/>
              <a:t>“</a:t>
            </a:r>
            <a:r>
              <a:rPr lang="en-US" b="1" dirty="0"/>
              <a:t> </a:t>
            </a:r>
            <a:r>
              <a:rPr lang="en-US" dirty="0"/>
              <a:t>vote</a:t>
            </a:r>
          </a:p>
          <a:p>
            <a:endParaRPr lang="en-US" dirty="0"/>
          </a:p>
          <a:p>
            <a:r>
              <a:rPr lang="en-US" dirty="0"/>
              <a:t>Similar attributes as elections – universal suffrage, secret vote, equal weight of votes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73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55195-D420-4354-A4CB-64E68CA7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that did not happen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27A173-A3CB-44D2-AFBB-B8360179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several unsuccessful efforts to call for a referendum</a:t>
            </a:r>
          </a:p>
          <a:p>
            <a:endParaRPr lang="en-US" dirty="0"/>
          </a:p>
          <a:p>
            <a:r>
              <a:rPr lang="en-US" dirty="0"/>
              <a:t>1993 – petition of HZDS:</a:t>
            </a:r>
          </a:p>
          <a:p>
            <a:pPr lvl="1"/>
            <a:r>
              <a:rPr lang="en-US" dirty="0"/>
              <a:t>Not enough signatures</a:t>
            </a:r>
          </a:p>
          <a:p>
            <a:endParaRPr lang="en-US" dirty="0"/>
          </a:p>
          <a:p>
            <a:r>
              <a:rPr lang="en-US" dirty="0"/>
              <a:t>1999 – petition of HZDS and SNS:</a:t>
            </a:r>
          </a:p>
          <a:p>
            <a:pPr lvl="1"/>
            <a:r>
              <a:rPr lang="en-US" dirty="0"/>
              <a:t>Minority languages and strategic privatization</a:t>
            </a:r>
          </a:p>
          <a:p>
            <a:pPr lvl="1"/>
            <a:r>
              <a:rPr lang="en-US" dirty="0"/>
              <a:t>Against the Constitution</a:t>
            </a:r>
          </a:p>
          <a:p>
            <a:endParaRPr lang="sk-SK" dirty="0"/>
          </a:p>
          <a:p>
            <a:r>
              <a:rPr lang="en-US" dirty="0"/>
              <a:t>2021 – early election declared against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3858905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7B76C-DCF9-49E3-9CB8-95798420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214AD6-1CF0-47C2-86C8-DED336C3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almost all cases referendums were initiated by </a:t>
            </a:r>
            <a:r>
              <a:rPr lang="en-US" b="1" dirty="0"/>
              <a:t>political parties</a:t>
            </a:r>
          </a:p>
          <a:p>
            <a:endParaRPr lang="en-US" dirty="0"/>
          </a:p>
          <a:p>
            <a:r>
              <a:rPr lang="en-US" dirty="0"/>
              <a:t>Usage of both possible channels:</a:t>
            </a:r>
          </a:p>
          <a:p>
            <a:pPr lvl="1"/>
            <a:r>
              <a:rPr lang="en-US" dirty="0"/>
              <a:t>Petitions</a:t>
            </a:r>
          </a:p>
          <a:p>
            <a:pPr lvl="1"/>
            <a:r>
              <a:rPr lang="en-US" dirty="0"/>
              <a:t>Resolution of parliament</a:t>
            </a:r>
          </a:p>
          <a:p>
            <a:pPr lvl="1"/>
            <a:endParaRPr lang="en-US" dirty="0"/>
          </a:p>
          <a:p>
            <a:r>
              <a:rPr lang="en-US" dirty="0"/>
              <a:t>Exceptions:</a:t>
            </a:r>
          </a:p>
          <a:p>
            <a:pPr lvl="1"/>
            <a:r>
              <a:rPr lang="en-US" dirty="0"/>
              <a:t>2004 – Trade unions</a:t>
            </a:r>
          </a:p>
          <a:p>
            <a:pPr lvl="1"/>
            <a:r>
              <a:rPr lang="en-US" dirty="0"/>
              <a:t>2015 – Alliance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3693050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0A56B-1CB4-4638-B1BC-3CB4B710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F9A880-6A30-4E43-A1DE-FF55E259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types of referendums:</a:t>
            </a:r>
          </a:p>
          <a:p>
            <a:endParaRPr lang="en-US" dirty="0"/>
          </a:p>
          <a:p>
            <a:r>
              <a:rPr lang="en-US" b="1" dirty="0"/>
              <a:t>About </a:t>
            </a:r>
            <a:r>
              <a:rPr lang="en-US" b="1" i="1" dirty="0"/>
              <a:t>issues:</a:t>
            </a:r>
          </a:p>
          <a:p>
            <a:pPr lvl="1"/>
            <a:r>
              <a:rPr lang="en-US" dirty="0"/>
              <a:t>1994 – reveal of property gained by privatization</a:t>
            </a:r>
          </a:p>
          <a:p>
            <a:pPr lvl="1"/>
            <a:r>
              <a:rPr lang="en-US" dirty="0"/>
              <a:t>1997 – presidential elections and NATO</a:t>
            </a:r>
          </a:p>
          <a:p>
            <a:pPr lvl="1"/>
            <a:r>
              <a:rPr lang="en-US" dirty="0"/>
              <a:t>1998 – ban of privatization of strategic companies</a:t>
            </a:r>
          </a:p>
          <a:p>
            <a:pPr lvl="1"/>
            <a:r>
              <a:rPr lang="en-US" dirty="0"/>
              <a:t>2010 – various topics – immunity, price of cars etc.</a:t>
            </a:r>
          </a:p>
          <a:p>
            <a:pPr lvl="1"/>
            <a:r>
              <a:rPr lang="en-US" dirty="0"/>
              <a:t>2015 – homosexual marriages, adoptions, education</a:t>
            </a:r>
          </a:p>
          <a:p>
            <a:endParaRPr lang="en-US" dirty="0"/>
          </a:p>
          <a:p>
            <a:r>
              <a:rPr lang="en-US" b="1" dirty="0"/>
              <a:t>Without material </a:t>
            </a:r>
            <a:r>
              <a:rPr lang="en-US" b="1" i="1" dirty="0"/>
              <a:t>issues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2000 – early elections</a:t>
            </a:r>
          </a:p>
          <a:p>
            <a:pPr lvl="1"/>
            <a:r>
              <a:rPr lang="en-US" dirty="0"/>
              <a:t>2004 – early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07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FAC19-36BA-4C46-A068-34BED276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with issues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502179-BB98-4496-AB7A-15B937A6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Official motive only of secondary value (or not relevant at all)</a:t>
            </a:r>
          </a:p>
          <a:p>
            <a:endParaRPr lang="en-US" dirty="0"/>
          </a:p>
          <a:p>
            <a:r>
              <a:rPr lang="en-US" dirty="0"/>
              <a:t>Primary concern aimed at different motives</a:t>
            </a:r>
          </a:p>
          <a:p>
            <a:endParaRPr lang="en-US" dirty="0"/>
          </a:p>
          <a:p>
            <a:r>
              <a:rPr lang="en-US" dirty="0"/>
              <a:t>1994, 1998, 2010 – increasing chances of initiating parties (ZRS, HZDS, </a:t>
            </a:r>
            <a:r>
              <a:rPr lang="en-US" dirty="0" err="1"/>
              <a:t>SaS</a:t>
            </a:r>
            <a:r>
              <a:rPr lang="en-US" dirty="0"/>
              <a:t>) in parliamentary elections</a:t>
            </a:r>
          </a:p>
          <a:p>
            <a:endParaRPr lang="en-US" dirty="0"/>
          </a:p>
          <a:p>
            <a:r>
              <a:rPr lang="en-US" dirty="0"/>
              <a:t>1997 – blocking the initiative of political opponents</a:t>
            </a:r>
          </a:p>
          <a:p>
            <a:endParaRPr lang="en-US" dirty="0"/>
          </a:p>
          <a:p>
            <a:r>
              <a:rPr lang="en-US" dirty="0"/>
              <a:t>2015 – exception from this trend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15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C754E-6006-4C2F-AC21-1B50E9C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Referendums without issues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8C08AE-AFA0-4797-A080-6F3F3229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official motive equals the real motive</a:t>
            </a:r>
          </a:p>
          <a:p>
            <a:endParaRPr lang="en-US" dirty="0"/>
          </a:p>
          <a:p>
            <a:r>
              <a:rPr lang="en-US" dirty="0"/>
              <a:t>An openly expressed aim of initiators to end the </a:t>
            </a:r>
            <a:r>
              <a:rPr lang="cs-CZ" dirty="0"/>
              <a:t>term</a:t>
            </a:r>
            <a:r>
              <a:rPr lang="en-US" dirty="0"/>
              <a:t> of government and call for early elections</a:t>
            </a:r>
          </a:p>
          <a:p>
            <a:endParaRPr lang="en-US" dirty="0"/>
          </a:p>
          <a:p>
            <a:r>
              <a:rPr lang="en-US" dirty="0"/>
              <a:t>Secondary aim to mobilize supporters (even in case the referendum is not valid)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90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027CF-BB6F-4AD8-90E5-7A52BC65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30B719-F897-419A-8E54-1594FC1C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out of 8 referendums were not valid</a:t>
            </a:r>
          </a:p>
          <a:p>
            <a:endParaRPr lang="en-US" dirty="0"/>
          </a:p>
          <a:p>
            <a:r>
              <a:rPr lang="en-US" dirty="0"/>
              <a:t>Main reason – inability to reach the 50 % turnout</a:t>
            </a:r>
          </a:p>
          <a:p>
            <a:endParaRPr lang="en-US" dirty="0"/>
          </a:p>
          <a:p>
            <a:r>
              <a:rPr lang="en-US" dirty="0"/>
              <a:t>One referendum was marred</a:t>
            </a:r>
          </a:p>
          <a:p>
            <a:endParaRPr lang="en-US" dirty="0"/>
          </a:p>
          <a:p>
            <a:r>
              <a:rPr lang="en-US" dirty="0"/>
              <a:t>One referendum was valid yet – integration to the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27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5A653-1F76-4886-AB35-79C5270A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for the future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0ED94F-25A6-4036-8B7C-A4431E38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Based on experience the referendum in Slovakia may be used as a mobilizing tool: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Quite easy to initiate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Cheap campaign (for the initiator)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turnout may be explained by the stance of political opponents who advised their voters to stay at home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Referendum may </a:t>
            </a:r>
            <a:r>
              <a:rPr lang="en-US" b="1" dirty="0"/>
              <a:t>have a sense</a:t>
            </a:r>
            <a:r>
              <a:rPr lang="en-US" dirty="0"/>
              <a:t> for its initiator </a:t>
            </a:r>
            <a:r>
              <a:rPr lang="en-US" b="1" dirty="0"/>
              <a:t>even if it is not valid</a:t>
            </a:r>
            <a:r>
              <a:rPr lang="en-US" dirty="0"/>
              <a:t>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official vs. real motives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9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1FEA8-5D70-46D7-BB25-F7D2B6AB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Referendum - types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752C06-4432-4F62-907D-E14AAE838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Obligatory</a:t>
            </a:r>
            <a:r>
              <a:rPr lang="en-US" dirty="0"/>
              <a:t> – must be held </a:t>
            </a:r>
          </a:p>
          <a:p>
            <a:r>
              <a:rPr lang="en-US" b="1" dirty="0"/>
              <a:t>Facultative</a:t>
            </a:r>
            <a:r>
              <a:rPr lang="en-US" dirty="0"/>
              <a:t> – may be held</a:t>
            </a:r>
          </a:p>
          <a:p>
            <a:endParaRPr lang="en-US" dirty="0"/>
          </a:p>
          <a:p>
            <a:r>
              <a:rPr lang="en-US" b="1" dirty="0"/>
              <a:t>Binding</a:t>
            </a:r>
            <a:r>
              <a:rPr lang="en-US" dirty="0"/>
              <a:t> – results bind the elected representatives</a:t>
            </a:r>
          </a:p>
          <a:p>
            <a:r>
              <a:rPr lang="en-US" b="1" dirty="0"/>
              <a:t>Consultative</a:t>
            </a:r>
            <a:r>
              <a:rPr lang="en-US" dirty="0"/>
              <a:t> – results only as a recommendation</a:t>
            </a:r>
          </a:p>
          <a:p>
            <a:endParaRPr lang="en-US" dirty="0"/>
          </a:p>
          <a:p>
            <a:r>
              <a:rPr lang="en-US" b="1" dirty="0"/>
              <a:t>Preliminary</a:t>
            </a:r>
            <a:r>
              <a:rPr lang="en-US" dirty="0"/>
              <a:t> – held before the actual decision</a:t>
            </a:r>
          </a:p>
          <a:p>
            <a:r>
              <a:rPr lang="en-US" b="1" dirty="0"/>
              <a:t>Subsequent</a:t>
            </a:r>
            <a:r>
              <a:rPr lang="en-US" dirty="0"/>
              <a:t> – held after the actual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2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62D04-4B5B-4E16-8B35-62C20182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 of Referendum?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198AD9-9228-42AA-AE0B-83F9DCAA3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Czechoslovak Republic (1918-1938):</a:t>
            </a:r>
          </a:p>
          <a:p>
            <a:pPr lvl="1"/>
            <a:r>
              <a:rPr lang="en-US" dirty="0"/>
              <a:t>Constitution – the government may call a referendum if the parliament declined its law proposal</a:t>
            </a:r>
          </a:p>
          <a:p>
            <a:pPr lvl="1"/>
            <a:r>
              <a:rPr lang="en-US" dirty="0"/>
              <a:t>The implementing law was never adopted</a:t>
            </a:r>
          </a:p>
          <a:p>
            <a:endParaRPr lang="en-US" dirty="0"/>
          </a:p>
          <a:p>
            <a:r>
              <a:rPr lang="en-US" dirty="0"/>
              <a:t>Other periods – no mention of referendum</a:t>
            </a:r>
          </a:p>
          <a:p>
            <a:endParaRPr lang="en-US" dirty="0"/>
          </a:p>
          <a:p>
            <a:r>
              <a:rPr lang="en-US" dirty="0"/>
              <a:t>Split of </a:t>
            </a:r>
            <a:r>
              <a:rPr lang="sk-SK" dirty="0"/>
              <a:t>ČSFR</a:t>
            </a:r>
            <a:r>
              <a:rPr lang="en-US" dirty="0"/>
              <a:t> – a constitutionally stated referendum was not used</a:t>
            </a:r>
          </a:p>
          <a:p>
            <a:endParaRPr lang="en-US" dirty="0"/>
          </a:p>
          <a:p>
            <a:r>
              <a:rPr lang="en-US" dirty="0"/>
              <a:t>Result – </a:t>
            </a:r>
            <a:r>
              <a:rPr lang="en-US" b="1" dirty="0"/>
              <a:t>no</a:t>
            </a:r>
            <a:r>
              <a:rPr lang="en-US" dirty="0"/>
              <a:t> nationwide </a:t>
            </a:r>
            <a:r>
              <a:rPr lang="en-US" b="1" dirty="0"/>
              <a:t>referendum</a:t>
            </a:r>
            <a:r>
              <a:rPr lang="en-US" dirty="0"/>
              <a:t> held </a:t>
            </a:r>
            <a:r>
              <a:rPr lang="en-US" b="1" dirty="0"/>
              <a:t>until 1993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7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71C83-EF54-420F-8D7D-539AB5F6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9AB236-5490-44AE-B845-2E390C84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main attributes defined in the Constitution</a:t>
            </a:r>
          </a:p>
          <a:p>
            <a:endParaRPr lang="en-US" dirty="0"/>
          </a:p>
          <a:p>
            <a:r>
              <a:rPr lang="en-US" b="1" dirty="0"/>
              <a:t>Obligatory:</a:t>
            </a:r>
          </a:p>
          <a:p>
            <a:pPr lvl="1"/>
            <a:r>
              <a:rPr lang="en-US" dirty="0"/>
              <a:t>Confirmation of a constitutional law on entering into or withdrawing from an alliance with other states</a:t>
            </a:r>
          </a:p>
          <a:p>
            <a:endParaRPr lang="en-US" dirty="0"/>
          </a:p>
          <a:p>
            <a:r>
              <a:rPr lang="en-US" b="1" dirty="0"/>
              <a:t>Facultative:</a:t>
            </a:r>
          </a:p>
          <a:p>
            <a:pPr lvl="1"/>
            <a:r>
              <a:rPr lang="en-US" dirty="0"/>
              <a:t>About </a:t>
            </a:r>
            <a:r>
              <a:rPr lang="sk-SK" dirty="0"/>
              <a:t>„</a:t>
            </a:r>
            <a:r>
              <a:rPr lang="en-US" i="1" dirty="0"/>
              <a:t>important issues of public interest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en-US" dirty="0"/>
              <a:t>Excluded issues – basic rights and liberties, taxes, state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185B3-852D-43B8-8054-BA561AC06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Referendum in Slovakia since 1993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C7FDD0-3C01-4F91-ACF8-2F854444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Initiation:</a:t>
            </a:r>
          </a:p>
          <a:p>
            <a:pPr lvl="1"/>
            <a:r>
              <a:rPr lang="en-US" dirty="0"/>
              <a:t>Petition of at least 350 000 citizens</a:t>
            </a:r>
          </a:p>
          <a:p>
            <a:pPr lvl="1"/>
            <a:r>
              <a:rPr lang="en-US" dirty="0"/>
              <a:t>Resolution of the parliament</a:t>
            </a:r>
          </a:p>
          <a:p>
            <a:endParaRPr lang="en-US" dirty="0"/>
          </a:p>
          <a:p>
            <a:r>
              <a:rPr lang="en-US" b="1" dirty="0"/>
              <a:t>President calls the referendum:</a:t>
            </a:r>
          </a:p>
          <a:p>
            <a:pPr lvl="1"/>
            <a:r>
              <a:rPr lang="en-US" dirty="0"/>
              <a:t>Not within 90 days before parliamentary elections</a:t>
            </a:r>
          </a:p>
          <a:p>
            <a:pPr lvl="1"/>
            <a:r>
              <a:rPr lang="en-US" dirty="0"/>
              <a:t>But it may be held </a:t>
            </a:r>
            <a:r>
              <a:rPr lang="en-US" b="1" dirty="0"/>
              <a:t>on the day </a:t>
            </a:r>
            <a:r>
              <a:rPr lang="en-US" dirty="0"/>
              <a:t>of parliamentary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40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2524</Words>
  <Application>Microsoft Office PowerPoint</Application>
  <PresentationFormat>Širokouhlá</PresentationFormat>
  <Paragraphs>653</Paragraphs>
  <Slides>56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Motiv Office</vt:lpstr>
      <vt:lpstr>Motív Office</vt:lpstr>
      <vt:lpstr>Referendum in Slovakia</vt:lpstr>
      <vt:lpstr>Direct democracy</vt:lpstr>
      <vt:lpstr>Direct democracy</vt:lpstr>
      <vt:lpstr>Prezentácia programu PowerPoint</vt:lpstr>
      <vt:lpstr>Referendum</vt:lpstr>
      <vt:lpstr>Referendum - types</vt:lpstr>
      <vt:lpstr>Tradition of Referendum?</vt:lpstr>
      <vt:lpstr>Referendum in Slovakia since 1993</vt:lpstr>
      <vt:lpstr>Referendum in Slovakia since 1993</vt:lpstr>
      <vt:lpstr>Referendum in Slovakia since 1993</vt:lpstr>
      <vt:lpstr>Part I – Referendum as a part of election campaign </vt:lpstr>
      <vt:lpstr>Referendum 1994</vt:lpstr>
      <vt:lpstr>Referendum 1994</vt:lpstr>
      <vt:lpstr>Referendum 1994</vt:lpstr>
      <vt:lpstr>Election 1994</vt:lpstr>
      <vt:lpstr>Referendum 1994</vt:lpstr>
      <vt:lpstr>Referendum 1998</vt:lpstr>
      <vt:lpstr>Referendum 1998</vt:lpstr>
      <vt:lpstr>Referendum 1998</vt:lpstr>
      <vt:lpstr>Referendum 1998</vt:lpstr>
      <vt:lpstr>Referendum 2010</vt:lpstr>
      <vt:lpstr>Referendum 2010</vt:lpstr>
      <vt:lpstr>Referendum 2010</vt:lpstr>
      <vt:lpstr>Referendum 2010</vt:lpstr>
      <vt:lpstr>Election 2010</vt:lpstr>
      <vt:lpstr>Referendum 2010</vt:lpstr>
      <vt:lpstr>Part II – Referendum as a way how to challenge the elections </vt:lpstr>
      <vt:lpstr>Referendum 2000</vt:lpstr>
      <vt:lpstr>Referendum 2000</vt:lpstr>
      <vt:lpstr>Referendum 2000</vt:lpstr>
      <vt:lpstr>Referendum 2000</vt:lpstr>
      <vt:lpstr>Referendum 2004</vt:lpstr>
      <vt:lpstr>Referendum 2004</vt:lpstr>
      <vt:lpstr>Referendum 2004</vt:lpstr>
      <vt:lpstr>Part III – Referendum as a way how to solve (or create) problems</vt:lpstr>
      <vt:lpstr>Referendum 1997</vt:lpstr>
      <vt:lpstr>Referendum 1997</vt:lpstr>
      <vt:lpstr>Referendum 1997</vt:lpstr>
      <vt:lpstr>Referendum 1997</vt:lpstr>
      <vt:lpstr>Referendum 1997</vt:lpstr>
      <vt:lpstr>Referendum 2003</vt:lpstr>
      <vt:lpstr>Referendum 2003</vt:lpstr>
      <vt:lpstr>Referendum 2015</vt:lpstr>
      <vt:lpstr>Referendum 2015</vt:lpstr>
      <vt:lpstr>Referendum 2015</vt:lpstr>
      <vt:lpstr>Referendum 2015</vt:lpstr>
      <vt:lpstr>Referendum 2015</vt:lpstr>
      <vt:lpstr>Referendum 2015</vt:lpstr>
      <vt:lpstr>Referendums in Slovakia</vt:lpstr>
      <vt:lpstr>Referendums that did not happen</vt:lpstr>
      <vt:lpstr>Initiators</vt:lpstr>
      <vt:lpstr>Motives</vt:lpstr>
      <vt:lpstr>Referendums with issues</vt:lpstr>
      <vt:lpstr>Referendums without issues</vt:lpstr>
      <vt:lpstr>Results</vt:lpstr>
      <vt:lpstr>Legacy for 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Referendum in Slovakia</dc:title>
  <dc:creator>Peter Spáč</dc:creator>
  <cp:lastModifiedBy>Peter</cp:lastModifiedBy>
  <cp:revision>1</cp:revision>
  <dcterms:created xsi:type="dcterms:W3CDTF">2022-04-25T07:06:38Z</dcterms:created>
  <dcterms:modified xsi:type="dcterms:W3CDTF">2022-05-08T15:20:06Z</dcterms:modified>
</cp:coreProperties>
</file>