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9" r:id="rId9"/>
    <p:sldId id="274" r:id="rId10"/>
    <p:sldId id="275" r:id="rId11"/>
    <p:sldId id="279" r:id="rId12"/>
    <p:sldId id="280" r:id="rId13"/>
    <p:sldId id="292" r:id="rId14"/>
    <p:sldId id="293" r:id="rId15"/>
    <p:sldId id="294" r:id="rId16"/>
    <p:sldId id="295" r:id="rId17"/>
    <p:sldId id="296" r:id="rId18"/>
    <p:sldId id="286" r:id="rId19"/>
    <p:sldId id="281" r:id="rId20"/>
    <p:sldId id="282" r:id="rId21"/>
    <p:sldId id="283" r:id="rId22"/>
    <p:sldId id="285" r:id="rId23"/>
    <p:sldId id="287" r:id="rId24"/>
    <p:sldId id="289" r:id="rId25"/>
    <p:sldId id="288" r:id="rId26"/>
    <p:sldId id="284" r:id="rId27"/>
    <p:sldId id="290" r:id="rId28"/>
    <p:sldId id="291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B24E41F5-47C0-432B-9392-4F87EC547997}"/>
    <pc:docChg chg="delSld">
      <pc:chgData name="Peter" userId="2e8d26cd-55d7-4d78-8227-1866407259d9" providerId="ADAL" clId="{B24E41F5-47C0-432B-9392-4F87EC547997}" dt="2022-04-20T14:10:36.246" v="3" actId="47"/>
      <pc:docMkLst>
        <pc:docMk/>
      </pc:docMkLst>
      <pc:sldChg chg="del">
        <pc:chgData name="Peter" userId="2e8d26cd-55d7-4d78-8227-1866407259d9" providerId="ADAL" clId="{B24E41F5-47C0-432B-9392-4F87EC547997}" dt="2022-04-20T14:10:30.333" v="0" actId="47"/>
        <pc:sldMkLst>
          <pc:docMk/>
          <pc:sldMk cId="4178085494" sldId="262"/>
        </pc:sldMkLst>
      </pc:sldChg>
      <pc:sldChg chg="del">
        <pc:chgData name="Peter" userId="2e8d26cd-55d7-4d78-8227-1866407259d9" providerId="ADAL" clId="{B24E41F5-47C0-432B-9392-4F87EC547997}" dt="2022-04-20T14:10:32.291" v="1" actId="47"/>
        <pc:sldMkLst>
          <pc:docMk/>
          <pc:sldMk cId="3245074717" sldId="263"/>
        </pc:sldMkLst>
      </pc:sldChg>
      <pc:sldChg chg="del">
        <pc:chgData name="Peter" userId="2e8d26cd-55d7-4d78-8227-1866407259d9" providerId="ADAL" clId="{B24E41F5-47C0-432B-9392-4F87EC547997}" dt="2022-04-20T14:10:34.468" v="2" actId="47"/>
        <pc:sldMkLst>
          <pc:docMk/>
          <pc:sldMk cId="3294001358" sldId="264"/>
        </pc:sldMkLst>
      </pc:sldChg>
      <pc:sldChg chg="del">
        <pc:chgData name="Peter" userId="2e8d26cd-55d7-4d78-8227-1866407259d9" providerId="ADAL" clId="{B24E41F5-47C0-432B-9392-4F87EC547997}" dt="2022-04-20T14:10:36.246" v="3" actId="47"/>
        <pc:sldMkLst>
          <pc:docMk/>
          <pc:sldMk cId="2312054566" sldId="268"/>
        </pc:sldMkLst>
      </pc:sldChg>
    </pc:docChg>
  </pc:docChgLst>
  <pc:docChgLst>
    <pc:chgData name="Peter" userId="2e8d26cd-55d7-4d78-8227-1866407259d9" providerId="ADAL" clId="{EB7EA17B-C03D-445A-AF0E-5FC7E217187B}"/>
    <pc:docChg chg="undo custSel addSld delSld modSld">
      <pc:chgData name="Peter" userId="2e8d26cd-55d7-4d78-8227-1866407259d9" providerId="ADAL" clId="{EB7EA17B-C03D-445A-AF0E-5FC7E217187B}" dt="2022-04-18T20:53:56.868" v="26"/>
      <pc:docMkLst>
        <pc:docMk/>
      </pc:docMkLst>
      <pc:sldChg chg="modSp mod">
        <pc:chgData name="Peter" userId="2e8d26cd-55d7-4d78-8227-1866407259d9" providerId="ADAL" clId="{EB7EA17B-C03D-445A-AF0E-5FC7E217187B}" dt="2022-04-18T20:41:01.294" v="24"/>
        <pc:sldMkLst>
          <pc:docMk/>
          <pc:sldMk cId="3047952418" sldId="256"/>
        </pc:sldMkLst>
        <pc:spChg chg="mod">
          <ac:chgData name="Peter" userId="2e8d26cd-55d7-4d78-8227-1866407259d9" providerId="ADAL" clId="{EB7EA17B-C03D-445A-AF0E-5FC7E217187B}" dt="2022-04-18T20:41:01.294" v="24"/>
          <ac:spMkLst>
            <pc:docMk/>
            <pc:sldMk cId="3047952418" sldId="256"/>
            <ac:spMk id="3" creationId="{F376DFF1-6388-4AF9-8C99-B15DC4AE98F6}"/>
          </ac:spMkLst>
        </pc:spChg>
      </pc:sldChg>
      <pc:sldChg chg="addSp delSp modSp">
        <pc:chgData name="Peter" userId="2e8d26cd-55d7-4d78-8227-1866407259d9" providerId="ADAL" clId="{EB7EA17B-C03D-445A-AF0E-5FC7E217187B}" dt="2022-04-17T20:09:14.378" v="9"/>
        <pc:sldMkLst>
          <pc:docMk/>
          <pc:sldMk cId="4178085494" sldId="262"/>
        </pc:sldMkLst>
        <pc:graphicFrameChg chg="add del mod">
          <ac:chgData name="Peter" userId="2e8d26cd-55d7-4d78-8227-1866407259d9" providerId="ADAL" clId="{EB7EA17B-C03D-445A-AF0E-5FC7E217187B}" dt="2022-04-17T20:09:14.378" v="9"/>
          <ac:graphicFrameMkLst>
            <pc:docMk/>
            <pc:sldMk cId="4178085494" sldId="262"/>
            <ac:graphicFrameMk id="5" creationId="{C9395991-BACC-46BE-96DA-4E96CE948BB1}"/>
          </ac:graphicFrameMkLst>
        </pc:graphicFrameChg>
      </pc:sldChg>
      <pc:sldChg chg="modSp mod">
        <pc:chgData name="Peter" userId="2e8d26cd-55d7-4d78-8227-1866407259d9" providerId="ADAL" clId="{EB7EA17B-C03D-445A-AF0E-5FC7E217187B}" dt="2022-04-17T20:17:51.291" v="14" actId="115"/>
        <pc:sldMkLst>
          <pc:docMk/>
          <pc:sldMk cId="1500944957" sldId="280"/>
        </pc:sldMkLst>
        <pc:spChg chg="mod">
          <ac:chgData name="Peter" userId="2e8d26cd-55d7-4d78-8227-1866407259d9" providerId="ADAL" clId="{EB7EA17B-C03D-445A-AF0E-5FC7E217187B}" dt="2022-04-17T20:17:51.291" v="14" actId="115"/>
          <ac:spMkLst>
            <pc:docMk/>
            <pc:sldMk cId="1500944957" sldId="280"/>
            <ac:spMk id="3" creationId="{D2965573-78E1-4CE5-AAAE-83F0D182475C}"/>
          </ac:spMkLst>
        </pc:spChg>
      </pc:sldChg>
      <pc:sldChg chg="add">
        <pc:chgData name="Peter" userId="2e8d26cd-55d7-4d78-8227-1866407259d9" providerId="ADAL" clId="{EB7EA17B-C03D-445A-AF0E-5FC7E217187B}" dt="2022-04-18T20:53:56.868" v="26"/>
        <pc:sldMkLst>
          <pc:docMk/>
          <pc:sldMk cId="3891024477" sldId="284"/>
        </pc:sldMkLst>
      </pc:sldChg>
      <pc:sldChg chg="del">
        <pc:chgData name="Peter" userId="2e8d26cd-55d7-4d78-8227-1866407259d9" providerId="ADAL" clId="{EB7EA17B-C03D-445A-AF0E-5FC7E217187B}" dt="2022-04-18T20:53:54.413" v="25" actId="2696"/>
        <pc:sldMkLst>
          <pc:docMk/>
          <pc:sldMk cId="4005544503" sldId="284"/>
        </pc:sldMkLst>
      </pc:sldChg>
      <pc:sldChg chg="add">
        <pc:chgData name="Peter" userId="2e8d26cd-55d7-4d78-8227-1866407259d9" providerId="ADAL" clId="{EB7EA17B-C03D-445A-AF0E-5FC7E217187B}" dt="2022-04-17T20:17:42.678" v="13"/>
        <pc:sldMkLst>
          <pc:docMk/>
          <pc:sldMk cId="4098484612" sldId="286"/>
        </pc:sldMkLst>
      </pc:sldChg>
      <pc:sldChg chg="add">
        <pc:chgData name="Peter" userId="2e8d26cd-55d7-4d78-8227-1866407259d9" providerId="ADAL" clId="{EB7EA17B-C03D-445A-AF0E-5FC7E217187B}" dt="2022-04-17T20:17:42.678" v="13"/>
        <pc:sldMkLst>
          <pc:docMk/>
          <pc:sldMk cId="2774722101" sldId="292"/>
        </pc:sldMkLst>
      </pc:sldChg>
      <pc:sldChg chg="add">
        <pc:chgData name="Peter" userId="2e8d26cd-55d7-4d78-8227-1866407259d9" providerId="ADAL" clId="{EB7EA17B-C03D-445A-AF0E-5FC7E217187B}" dt="2022-04-17T20:17:42.678" v="13"/>
        <pc:sldMkLst>
          <pc:docMk/>
          <pc:sldMk cId="3269966326" sldId="293"/>
        </pc:sldMkLst>
      </pc:sldChg>
      <pc:sldChg chg="add">
        <pc:chgData name="Peter" userId="2e8d26cd-55d7-4d78-8227-1866407259d9" providerId="ADAL" clId="{EB7EA17B-C03D-445A-AF0E-5FC7E217187B}" dt="2022-04-17T20:17:42.678" v="13"/>
        <pc:sldMkLst>
          <pc:docMk/>
          <pc:sldMk cId="2150068755" sldId="294"/>
        </pc:sldMkLst>
      </pc:sldChg>
      <pc:sldChg chg="add">
        <pc:chgData name="Peter" userId="2e8d26cd-55d7-4d78-8227-1866407259d9" providerId="ADAL" clId="{EB7EA17B-C03D-445A-AF0E-5FC7E217187B}" dt="2022-04-17T20:17:42.678" v="13"/>
        <pc:sldMkLst>
          <pc:docMk/>
          <pc:sldMk cId="1566707523" sldId="295"/>
        </pc:sldMkLst>
      </pc:sldChg>
      <pc:sldChg chg="modSp add mod">
        <pc:chgData name="Peter" userId="2e8d26cd-55d7-4d78-8227-1866407259d9" providerId="ADAL" clId="{EB7EA17B-C03D-445A-AF0E-5FC7E217187B}" dt="2022-04-17T20:18:25.979" v="22" actId="20577"/>
        <pc:sldMkLst>
          <pc:docMk/>
          <pc:sldMk cId="3483010614" sldId="296"/>
        </pc:sldMkLst>
        <pc:spChg chg="mod">
          <ac:chgData name="Peter" userId="2e8d26cd-55d7-4d78-8227-1866407259d9" providerId="ADAL" clId="{EB7EA17B-C03D-445A-AF0E-5FC7E217187B}" dt="2022-04-17T20:18:25.979" v="22" actId="20577"/>
          <ac:spMkLst>
            <pc:docMk/>
            <pc:sldMk cId="3483010614" sldId="296"/>
            <ac:spMk id="2" creationId="{1F710D1E-3AFE-49AB-867B-56609EA175BF}"/>
          </ac:spMkLst>
        </pc:spChg>
      </pc:sldChg>
    </pc:docChg>
  </pc:docChgLst>
  <pc:docChgLst>
    <pc:chgData name="Peter Spáč" userId="2e8d26cd-55d7-4d78-8227-1866407259d9" providerId="ADAL" clId="{4BFA66F0-DF8A-4CEA-9048-2C7DF01F7289}"/>
    <pc:docChg chg="modSld">
      <pc:chgData name="Peter Spáč" userId="2e8d26cd-55d7-4d78-8227-1866407259d9" providerId="ADAL" clId="{4BFA66F0-DF8A-4CEA-9048-2C7DF01F7289}" dt="2022-04-19T09:47:28.737" v="0" actId="6549"/>
      <pc:docMkLst>
        <pc:docMk/>
      </pc:docMkLst>
      <pc:sldChg chg="modSp">
        <pc:chgData name="Peter Spáč" userId="2e8d26cd-55d7-4d78-8227-1866407259d9" providerId="ADAL" clId="{4BFA66F0-DF8A-4CEA-9048-2C7DF01F7289}" dt="2022-04-19T09:47:28.737" v="0" actId="6549"/>
        <pc:sldMkLst>
          <pc:docMk/>
          <pc:sldMk cId="3194129808" sldId="257"/>
        </pc:sldMkLst>
        <pc:spChg chg="mod">
          <ac:chgData name="Peter Spáč" userId="2e8d26cd-55d7-4d78-8227-1866407259d9" providerId="ADAL" clId="{4BFA66F0-DF8A-4CEA-9048-2C7DF01F7289}" dt="2022-04-19T09:47:28.737" v="0" actId="6549"/>
          <ac:spMkLst>
            <pc:docMk/>
            <pc:sldMk cId="3194129808" sldId="257"/>
            <ac:spMk id="3" creationId="{EA7FC162-CE85-4004-810E-D7E91BEBC1F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E5-4B85-B5A6-A45B33CD93A8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E5-4B85-B5A6-A45B33CD93A8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CE5-4B85-B5A6-A45B33CD93A8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CE5-4B85-B5A6-A45B33CD93A8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CE5-4B85-B5A6-A45B33CD93A8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CE5-4B85-B5A6-A45B33CD93A8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CE5-4B85-B5A6-A45B33CD93A8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CE5-4B85-B5A6-A45B33CD93A8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CE5-4B85-B5A6-A45B33CD9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CA-497B-9E15-896826FD44C5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CA-497B-9E15-896826FD44C5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CA-497B-9E15-896826FD44C5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CA-497B-9E15-896826FD44C5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0CA-497B-9E15-896826FD44C5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0CA-497B-9E15-896826FD44C5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C0CA-497B-9E15-896826FD44C5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0CA-497B-9E15-896826FD44C5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0CA-497B-9E15-896826FD44C5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C0CA-497B-9E15-896826FD44C5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C0CA-497B-9E15-896826FD44C5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C0CA-497B-9E15-896826FD4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02F9F-FD3C-4612-8F26-432893EE3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98514-1C58-4108-923E-A672F12D0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6F770F-9DE7-47BC-BC80-059CCD4F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2D9195-C8F2-4973-8BB1-34092103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22D770F-1AF1-492F-AF00-15BE69A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56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92AD-07E0-4FC1-84A8-2651568B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017D28A-3AC9-46A2-A420-2BD2DE2B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0957D-99DF-410D-AE2A-8111BB54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704DF2-C313-4FBD-BD97-E18A6C4E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F8F30A-E62E-46BB-8B02-F794A7186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80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FCFC5EB-B4FB-42D0-95BC-E0C814680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AD6EB48-6107-46BF-AE74-213E475AE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99F93F-4005-4FB6-89F5-921E39AF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FF4DCF-683D-4F68-B785-D850826B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12F308-10EB-480F-93C5-E57E079E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6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7EFFD-31B7-4DEF-A11C-176E74B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7F2A5B-FF5B-468D-8404-FB47295E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D146EC-5355-4ABB-87A6-06452627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824621-538D-423A-98D6-82BB60C1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8B8BF7-1878-4E35-84B6-0D32D7A4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34BD-E619-4024-8111-CAD39CD0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8D9FAB-4812-4D9A-9F10-AE5D8FCA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C4096A-3B4D-42ED-80F6-7A0C4219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6C87F1-3718-46C9-BF7B-551FE601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530EF7-721A-484E-AE9E-CB70D782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697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AA5F3-E8E6-45A1-AE00-75BA8BBB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CE80A8-3C2F-4D5B-A774-4FE78577D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A9EB5BE-EC5E-457D-9151-ED5000ED5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EB51C22-5D93-46AA-9675-04A20176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709313-693F-43E3-B4F9-BDA636F4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9E7EEF-DCCA-48E3-BFEA-2B85FD95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1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693B5-3CAC-4CAA-9617-2870482F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7B6AB-AAE8-4498-9071-E07316E97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9C58751-9BD1-4515-81A2-0DF3D800F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B27BD5-A74B-4A0A-86C1-D4281A67E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C5E0CDD-E01F-466B-8F28-8CB851EEC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9A6F792-6DB3-4195-8445-5BD5384C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97CC757-2796-455D-B6F2-8FB9AE7D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81EA94A-6357-43D6-9046-ADFB6C8C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714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680E7-82AA-4297-8A82-6AE7F0D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6497879-DF54-492E-AAE6-BF6C897E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EBEF834-4287-41D1-9D81-0DE79938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483C8F3-E583-4A7F-94EB-38C183A1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73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D135C5C-A2BF-4ED1-A6A8-07B4ED91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68AE626-1A0E-4F37-A3BA-7071A4A3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B2096BE-028F-43E3-A457-38B3F8BB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575E8-5395-4551-B3FF-0DB668F7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3E6463-EAC7-4D8C-A788-C8FBF5936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4706A2-3877-4B53-99D7-F6EE8315A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D3AC69-59BC-476C-ADC5-395549F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92E51F2-9A5B-42F5-9466-EF9FF5BD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716AB00-3289-4A23-9D52-4BE1A173C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C661F-3194-43E5-A611-F08E7E81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63BFC1-E9F3-4592-BDF4-2B60AF6BB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A8F8AB-CCCB-4F40-9BE6-5E9BE925E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33BF86F-2546-4A81-B269-4929FCE4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8996A75-D871-4815-A602-60901946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F0F0D9-9092-46E9-A6EB-B6B0F38F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75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35D9A6B-3C76-4488-B763-FE752D52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7FB91D-2F1D-445A-A693-02B3706B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F3DEA5-1439-42FC-A032-459D209E2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9AB8-B56C-4436-ADDE-8334C6CA22BF}" type="datetimeFigureOut">
              <a:rPr lang="sk-SK" smtClean="0"/>
              <a:t>20. 4. 2022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7AD965-B0CC-4054-A34A-C2FE24277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85593-D2D2-465D-9115-E199C36F2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9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7C942-F4B4-4C15-8FEF-6FEEC2AD7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76DFF1-6388-4AF9-8C99-B15DC4AE9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8899"/>
            <a:ext cx="9144000" cy="1655762"/>
          </a:xfrm>
        </p:spPr>
        <p:txBody>
          <a:bodyPr/>
          <a:lstStyle/>
          <a:p>
            <a:r>
              <a:rPr lang="cs-CZ" dirty="0"/>
              <a:t>POLb1139 Statistické myšlení v sociálních vědách</a:t>
            </a:r>
          </a:p>
        </p:txBody>
      </p:sp>
    </p:spTree>
    <p:extLst>
      <p:ext uri="{BB962C8B-B14F-4D97-AF65-F5344CB8AC3E}">
        <p14:creationId xmlns:p14="http://schemas.microsoft.com/office/powerpoint/2010/main" val="304795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E230A-0C8A-420A-AC79-CF4E44DB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F907CA-CF73-4449-BFDA-1F1ECD84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1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D9E01-F1D8-4D29-9486-4C90B26E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CC5129-7C2B-4542-A33B-19F25A36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8100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C0836-805B-4D35-B866-0794120A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965573-78E1-4CE5-AAAE-83F0D182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</a:t>
            </a:r>
            <a:r>
              <a:rPr lang="cs-CZ" u="sng" dirty="0"/>
              <a:t>homogenita rozptylu</a:t>
            </a:r>
            <a:r>
              <a:rPr lang="cs-CZ" dirty="0"/>
              <a:t>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0944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15D70-684C-4FFA-BBF6-AA8D7762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CCC1D-BB33-4BF2-ADC6-30E59D0F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stejných rozptylů hodnot v jednotlivých skupinách případů</a:t>
            </a:r>
          </a:p>
          <a:p>
            <a:endParaRPr lang="cs-CZ" dirty="0"/>
          </a:p>
          <a:p>
            <a:r>
              <a:rPr lang="cs-CZ" dirty="0"/>
              <a:t>Skupiny případů jsou vymezeny prediktorem (druhou proměnnou)</a:t>
            </a:r>
          </a:p>
          <a:p>
            <a:endParaRPr lang="cs-CZ" dirty="0"/>
          </a:p>
          <a:p>
            <a:r>
              <a:rPr lang="cs-CZ" dirty="0"/>
              <a:t>Rozptyl výšky mzdy mezi věkovými skupinami obyvatel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2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4807B-3D0E-4E97-BF45-82692EC6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55D18-DC8E-4C9C-9B09-3F55107E44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35" y="1825625"/>
            <a:ext cx="5212129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66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4A2AA-D9DD-4BC9-A374-8A492525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E1BEE5-83BC-492C-A147-57B5F8413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372" y="1825625"/>
            <a:ext cx="4895255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68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1E5A-5115-46A3-A3E0-3BB4AE41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4C8F7-A3E7-4222-B081-38D66C23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endParaRPr lang="cs-CZ" dirty="0"/>
          </a:p>
          <a:p>
            <a:r>
              <a:rPr lang="cs-CZ" dirty="0"/>
              <a:t>Testuje nulovou hypotézu, že rozptyly v různých skupinách jsou stejné</a:t>
            </a:r>
          </a:p>
          <a:p>
            <a:endParaRPr lang="cs-CZ" dirty="0"/>
          </a:p>
          <a:p>
            <a:r>
              <a:rPr lang="cs-CZ" dirty="0"/>
              <a:t>Pokud test vyjde jako statisticky signifikantní, je předpoklad homogenity rozptylů narušený</a:t>
            </a:r>
          </a:p>
          <a:p>
            <a:endParaRPr lang="cs-CZ" dirty="0"/>
          </a:p>
          <a:p>
            <a:r>
              <a:rPr lang="cs-CZ" dirty="0"/>
              <a:t>Při velkém počtu hodnot můžou i malé odlišnosti mezi rozptyly vést k signifikantním výstupům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07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0D1E-3AFE-49AB-867B-56609EA1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Homogenita rozptylu v SPSS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1740-A85B-4681-BF62-0F310106C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 a „Factor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si zvolit jednu z možností v „Spread vs Level with Levene Test“ (untransformed)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10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13B463-D650-410C-B5F8-59C0389CC7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87589" y="1710881"/>
          <a:ext cx="7416822" cy="343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703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Test of Homogeneity of Variance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Levene Statistic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Sig.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0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Ucast 2010 KV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.785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.457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 and with adjusted df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281.210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trimmed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.759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.469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84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963A-3756-4458-8836-FD02F419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0454DE-714C-4759-88AD-B3D8A545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689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1EC2-2AE9-44B3-9C26-DA7971D7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7FC162-CE85-4004-810E-D7E91BEB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/>
              <a:t>Experimenty </a:t>
            </a:r>
            <a:r>
              <a:rPr lang="cs-CZ" dirty="0"/>
              <a:t>s 3+ skupinami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412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7327-456C-4A0C-AC05-7E7C5782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42F5DD-077C-48F2-9254-050805E6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0380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1D4D3-ECA6-4639-918C-484C7884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9ACE54-155A-44FC-A02E-83519D18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</a:t>
            </a:r>
          </a:p>
          <a:p>
            <a:pPr lvl="1"/>
            <a:r>
              <a:rPr lang="cs-CZ" dirty="0"/>
              <a:t>Kontrola chyb II. typu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817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A5832-1A62-4D80-AFDA-78398BD5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F57A0F-3977-47AB-A6D4-E70EA6A8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8660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jekt pre obsah 6" descr="Obrázok, na ktorom je stôl&#10;&#10;Automaticky generovaný popis">
            <a:extLst>
              <a:ext uri="{FF2B5EF4-FFF2-40B4-BE49-F238E27FC236}">
                <a16:creationId xmlns:a16="http://schemas.microsoft.com/office/drawing/2014/main" id="{80ACB0D9-C769-4163-B5C5-BE31CAD2E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23" y="103901"/>
            <a:ext cx="6156153" cy="2079464"/>
          </a:xfrm>
          <a:prstGeom prst="rect">
            <a:avLst/>
          </a:prstGeom>
        </p:spPr>
      </p:pic>
      <p:pic>
        <p:nvPicPr>
          <p:cNvPr id="8" name="Obrázok 7" descr="Obrázok, na ktorom je stôl&#10;&#10;Automaticky generovaný popis">
            <a:extLst>
              <a:ext uri="{FF2B5EF4-FFF2-40B4-BE49-F238E27FC236}">
                <a16:creationId xmlns:a16="http://schemas.microsoft.com/office/drawing/2014/main" id="{52DED4CB-1067-4DF9-8DDE-EC99AC89E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549" y="2505611"/>
            <a:ext cx="5834900" cy="1853974"/>
          </a:xfrm>
          <a:prstGeom prst="rect">
            <a:avLst/>
          </a:prstGeom>
        </p:spPr>
      </p:pic>
      <p:pic>
        <p:nvPicPr>
          <p:cNvPr id="9" name="Obrázok 8" descr="Obrázok, na ktorom je stôl&#10;&#10;Automaticky generovaný popis">
            <a:extLst>
              <a:ext uri="{FF2B5EF4-FFF2-40B4-BE49-F238E27FC236}">
                <a16:creationId xmlns:a16="http://schemas.microsoft.com/office/drawing/2014/main" id="{B615C6BE-C8D4-4F73-A67A-ACEC1244D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350" y="4823343"/>
            <a:ext cx="4551298" cy="17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74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2D73B61-00BC-4270-923F-0112092A2B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255" y="817675"/>
            <a:ext cx="8849489" cy="5222650"/>
          </a:xfrm>
        </p:spPr>
      </p:pic>
    </p:spTree>
    <p:extLst>
      <p:ext uri="{BB962C8B-B14F-4D97-AF65-F5344CB8AC3E}">
        <p14:creationId xmlns:p14="http://schemas.microsoft.com/office/powerpoint/2010/main" val="3832126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 descr="Obrázok, na ktorom je stôl&#10;&#10;Automaticky generovaný popis">
            <a:extLst>
              <a:ext uri="{FF2B5EF4-FFF2-40B4-BE49-F238E27FC236}">
                <a16:creationId xmlns:a16="http://schemas.microsoft.com/office/drawing/2014/main" id="{317E94A1-C020-4E90-B9FA-78A0AE555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690" y="760396"/>
            <a:ext cx="8876619" cy="53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825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E560E-1F48-4883-8FB2-961658AF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B8F17B-D32D-4577-B8FA-DC6257787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1024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8C8DB-8F6F-46BB-92A9-AAAEBDD7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Kruskal-Wallisův</a:t>
            </a:r>
            <a:r>
              <a:rPr lang="cs-CZ" dirty="0"/>
              <a:t> test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DC03BF-4379-4FF2-9B0B-36E9791A7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Neparametrická alternativa k ANOVA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Data seřadí a následně počítá (samotné hodnoty v rámci výpočtu nebere do úvahy)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Výsledkem je statistika H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Následně je možná obdoba post hoc testů (Mann-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test) – ani zde se nebere ohled na hodnoty</a:t>
            </a:r>
          </a:p>
          <a:p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5113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BCF54-60FF-4C3D-872B-99104EDC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Kruskal</a:t>
            </a:r>
            <a:r>
              <a:rPr lang="cs-CZ" dirty="0"/>
              <a:t>-Wallis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162E98-6E5F-449A-A0B2-EE8668D8F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K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</a:t>
            </a:r>
            <a:r>
              <a:rPr lang="cs-CZ" dirty="0" err="1">
                <a:sym typeface="Wingdings" panose="05000000000000000000" pitchFamily="2" charset="2"/>
              </a:rPr>
              <a:t>Kruskal</a:t>
            </a:r>
            <a:r>
              <a:rPr lang="cs-CZ" dirty="0">
                <a:sym typeface="Wingdings" panose="05000000000000000000" pitchFamily="2" charset="2"/>
              </a:rPr>
              <a:t>-Wallis H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>
                <a:sym typeface="Wingdings" panose="05000000000000000000" pitchFamily="2" charset="2"/>
              </a:rPr>
              <a:t>Test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Grouping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dirty="0">
                <a:sym typeface="Wingdings" panose="05000000000000000000" pitchFamily="2" charset="2"/>
              </a:rPr>
              <a:t> a stanovit minimální a maximální hodnotu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2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U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Stejný postup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616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D9D51-CA86-42BE-895D-347BDF7E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CEFCDE-A718-4A70-9180-920CF748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865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CA8B-BB9A-4AC8-8E26-6B159DE7E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110995-2A50-4C18-8E60-9CF9E239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475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097D4-6E85-4B9D-8868-1910E263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C1A2A0-E60A-41C0-A3EB-DC85DC18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91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BCC90-FF9C-40EF-AA98-A7A38783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sk-SK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21802A44-E84B-4339-97EB-08DF8F3C5F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27556"/>
              </p:ext>
            </p:extLst>
          </p:nvPr>
        </p:nvGraphicFramePr>
        <p:xfrm>
          <a:off x="1981200" y="1941034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4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CA47A-2B58-44DB-A2DD-76822899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13">
            <a:extLst>
              <a:ext uri="{FF2B5EF4-FFF2-40B4-BE49-F238E27FC236}">
                <a16:creationId xmlns:a16="http://schemas.microsoft.com/office/drawing/2014/main" id="{9BE08BB2-22F7-48A9-842D-9873ACF0D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618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5384B-FF19-446F-922B-2E76393C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id="{741967F3-2623-4AFB-ACE0-966098DC6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266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61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B3FF3-7843-45C8-BA11-99B9553E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A4D32D-1AA0-419B-9127-D5093557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872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938</Words>
  <Application>Microsoft Office PowerPoint</Application>
  <PresentationFormat>Širokouhlá</PresentationFormat>
  <Paragraphs>201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Motív Office</vt:lpstr>
      <vt:lpstr>ANOVA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ANOVA - základy</vt:lpstr>
      <vt:lpstr>Sumy čtverců</vt:lpstr>
      <vt:lpstr>Sumy čtverců</vt:lpstr>
      <vt:lpstr>F-statistika</vt:lpstr>
      <vt:lpstr>ANOVA - předpoklady</vt:lpstr>
      <vt:lpstr>Homogenita rozptylu</vt:lpstr>
      <vt:lpstr>Homogenita rozptylu (Field 2009: 146)</vt:lpstr>
      <vt:lpstr>Homogenita rozptylu (Field 2009: 146)</vt:lpstr>
      <vt:lpstr>Homogenita rozptylu</vt:lpstr>
      <vt:lpstr>Homogenita rozptylu v SPSS</vt:lpstr>
      <vt:lpstr>Prezentácia programu PowerPoint</vt:lpstr>
      <vt:lpstr>ANOVA - předpoklady</vt:lpstr>
      <vt:lpstr>Post hoc testy</vt:lpstr>
      <vt:lpstr>Post hoc testy</vt:lpstr>
      <vt:lpstr>ANOVA v SPSS</vt:lpstr>
      <vt:lpstr>Prezentácia programu PowerPoint</vt:lpstr>
      <vt:lpstr>Prezentácia programu PowerPoint</vt:lpstr>
      <vt:lpstr>Prezentácia programu PowerPoint</vt:lpstr>
      <vt:lpstr>Post hoc testy</vt:lpstr>
      <vt:lpstr>Kruskal-Wallisův test</vt:lpstr>
      <vt:lpstr>Kruskal-Wallis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Peter Spac</dc:creator>
  <cp:lastModifiedBy>Peter</cp:lastModifiedBy>
  <cp:revision>1</cp:revision>
  <dcterms:created xsi:type="dcterms:W3CDTF">2021-11-03T09:17:25Z</dcterms:created>
  <dcterms:modified xsi:type="dcterms:W3CDTF">2022-04-20T14:10:39Z</dcterms:modified>
</cp:coreProperties>
</file>