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82" r:id="rId35"/>
    <p:sldId id="291" r:id="rId36"/>
    <p:sldId id="292" r:id="rId3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F56B2-9B11-4023-8B66-4CB4C4B18D71}" v="83" dt="2022-03-10T13:36:26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C44F56B2-9B11-4023-8B66-4CB4C4B18D71}"/>
    <pc:docChg chg="modSld">
      <pc:chgData name="Peter" userId="2e8d26cd-55d7-4d78-8227-1866407259d9" providerId="ADAL" clId="{C44F56B2-9B11-4023-8B66-4CB4C4B18D71}" dt="2022-03-10T13:36:26.931" v="82"/>
      <pc:docMkLst>
        <pc:docMk/>
      </pc:docMkLst>
      <pc:sldChg chg="modAnim">
        <pc:chgData name="Peter" userId="2e8d26cd-55d7-4d78-8227-1866407259d9" providerId="ADAL" clId="{C44F56B2-9B11-4023-8B66-4CB4C4B18D71}" dt="2022-03-10T13:35:09.759" v="3"/>
        <pc:sldMkLst>
          <pc:docMk/>
          <pc:sldMk cId="2306114108" sldId="257"/>
        </pc:sldMkLst>
      </pc:sldChg>
      <pc:sldChg chg="modAnim">
        <pc:chgData name="Peter" userId="2e8d26cd-55d7-4d78-8227-1866407259d9" providerId="ADAL" clId="{C44F56B2-9B11-4023-8B66-4CB4C4B18D71}" dt="2022-03-10T13:35:14.223" v="11"/>
        <pc:sldMkLst>
          <pc:docMk/>
          <pc:sldMk cId="1629359185" sldId="258"/>
        </pc:sldMkLst>
      </pc:sldChg>
      <pc:sldChg chg="modAnim">
        <pc:chgData name="Peter" userId="2e8d26cd-55d7-4d78-8227-1866407259d9" providerId="ADAL" clId="{C44F56B2-9B11-4023-8B66-4CB4C4B18D71}" dt="2022-03-10T13:35:24.303" v="18"/>
        <pc:sldMkLst>
          <pc:docMk/>
          <pc:sldMk cId="2329616324" sldId="262"/>
        </pc:sldMkLst>
      </pc:sldChg>
      <pc:sldChg chg="modAnim">
        <pc:chgData name="Peter" userId="2e8d26cd-55d7-4d78-8227-1866407259d9" providerId="ADAL" clId="{C44F56B2-9B11-4023-8B66-4CB4C4B18D71}" dt="2022-03-10T13:35:30.047" v="27"/>
        <pc:sldMkLst>
          <pc:docMk/>
          <pc:sldMk cId="2576942171" sldId="264"/>
        </pc:sldMkLst>
      </pc:sldChg>
      <pc:sldChg chg="modAnim">
        <pc:chgData name="Peter" userId="2e8d26cd-55d7-4d78-8227-1866407259d9" providerId="ADAL" clId="{C44F56B2-9B11-4023-8B66-4CB4C4B18D71}" dt="2022-03-10T13:35:34.151" v="32"/>
        <pc:sldMkLst>
          <pc:docMk/>
          <pc:sldMk cId="282245688" sldId="266"/>
        </pc:sldMkLst>
      </pc:sldChg>
      <pc:sldChg chg="modAnim">
        <pc:chgData name="Peter" userId="2e8d26cd-55d7-4d78-8227-1866407259d9" providerId="ADAL" clId="{C44F56B2-9B11-4023-8B66-4CB4C4B18D71}" dt="2022-03-10T13:35:41.279" v="33"/>
        <pc:sldMkLst>
          <pc:docMk/>
          <pc:sldMk cId="1970314904" sldId="272"/>
        </pc:sldMkLst>
      </pc:sldChg>
      <pc:sldChg chg="modAnim">
        <pc:chgData name="Peter" userId="2e8d26cd-55d7-4d78-8227-1866407259d9" providerId="ADAL" clId="{C44F56B2-9B11-4023-8B66-4CB4C4B18D71}" dt="2022-03-10T13:35:43.807" v="35"/>
        <pc:sldMkLst>
          <pc:docMk/>
          <pc:sldMk cId="3029634892" sldId="273"/>
        </pc:sldMkLst>
      </pc:sldChg>
      <pc:sldChg chg="modAnim">
        <pc:chgData name="Peter" userId="2e8d26cd-55d7-4d78-8227-1866407259d9" providerId="ADAL" clId="{C44F56B2-9B11-4023-8B66-4CB4C4B18D71}" dt="2022-03-10T13:35:52.871" v="42"/>
        <pc:sldMkLst>
          <pc:docMk/>
          <pc:sldMk cId="122625077" sldId="278"/>
        </pc:sldMkLst>
      </pc:sldChg>
      <pc:sldChg chg="modAnim">
        <pc:chgData name="Peter" userId="2e8d26cd-55d7-4d78-8227-1866407259d9" providerId="ADAL" clId="{C44F56B2-9B11-4023-8B66-4CB4C4B18D71}" dt="2022-03-10T13:35:58.663" v="54"/>
        <pc:sldMkLst>
          <pc:docMk/>
          <pc:sldMk cId="2809540556" sldId="280"/>
        </pc:sldMkLst>
      </pc:sldChg>
      <pc:sldChg chg="modAnim">
        <pc:chgData name="Peter" userId="2e8d26cd-55d7-4d78-8227-1866407259d9" providerId="ADAL" clId="{C44F56B2-9B11-4023-8B66-4CB4C4B18D71}" dt="2022-03-10T13:36:05.071" v="60"/>
        <pc:sldMkLst>
          <pc:docMk/>
          <pc:sldMk cId="4250047145" sldId="285"/>
        </pc:sldMkLst>
      </pc:sldChg>
      <pc:sldChg chg="modAnim">
        <pc:chgData name="Peter" userId="2e8d26cd-55d7-4d78-8227-1866407259d9" providerId="ADAL" clId="{C44F56B2-9B11-4023-8B66-4CB4C4B18D71}" dt="2022-03-10T13:36:09.191" v="62"/>
        <pc:sldMkLst>
          <pc:docMk/>
          <pc:sldMk cId="1372638612" sldId="286"/>
        </pc:sldMkLst>
      </pc:sldChg>
      <pc:sldChg chg="modAnim">
        <pc:chgData name="Peter" userId="2e8d26cd-55d7-4d78-8227-1866407259d9" providerId="ADAL" clId="{C44F56B2-9B11-4023-8B66-4CB4C4B18D71}" dt="2022-03-10T13:36:11.951" v="66"/>
        <pc:sldMkLst>
          <pc:docMk/>
          <pc:sldMk cId="1597638643" sldId="287"/>
        </pc:sldMkLst>
      </pc:sldChg>
      <pc:sldChg chg="modAnim">
        <pc:chgData name="Peter" userId="2e8d26cd-55d7-4d78-8227-1866407259d9" providerId="ADAL" clId="{C44F56B2-9B11-4023-8B66-4CB4C4B18D71}" dt="2022-03-10T13:36:17.414" v="76"/>
        <pc:sldMkLst>
          <pc:docMk/>
          <pc:sldMk cId="4106700771" sldId="289"/>
        </pc:sldMkLst>
      </pc:sldChg>
      <pc:sldChg chg="modAnim">
        <pc:chgData name="Peter" userId="2e8d26cd-55d7-4d78-8227-1866407259d9" providerId="ADAL" clId="{C44F56B2-9B11-4023-8B66-4CB4C4B18D71}" dt="2022-03-10T13:36:20.273" v="79"/>
        <pc:sldMkLst>
          <pc:docMk/>
          <pc:sldMk cId="1325378355" sldId="290"/>
        </pc:sldMkLst>
      </pc:sldChg>
      <pc:sldChg chg="modAnim">
        <pc:chgData name="Peter" userId="2e8d26cd-55d7-4d78-8227-1866407259d9" providerId="ADAL" clId="{C44F56B2-9B11-4023-8B66-4CB4C4B18D71}" dt="2022-03-10T13:36:26.931" v="82"/>
        <pc:sldMkLst>
          <pc:docMk/>
          <pc:sldMk cId="2767569244" sldId="292"/>
        </pc:sldMkLst>
      </pc:sldChg>
    </pc:docChg>
  </pc:docChgLst>
  <pc:docChgLst>
    <pc:chgData name="Peter Spáč" userId="2e8d26cd-55d7-4d78-8227-1866407259d9" providerId="ADAL" clId="{B0D3EDEC-61B5-4A53-8DD0-E4E4ABE04A9D}"/>
    <pc:docChg chg="undo redo custSel addSld delSld modSld">
      <pc:chgData name="Peter Spáč" userId="2e8d26cd-55d7-4d78-8227-1866407259d9" providerId="ADAL" clId="{B0D3EDEC-61B5-4A53-8DD0-E4E4ABE04A9D}" dt="2022-02-10T15:37:06.722" v="7725" actId="20577"/>
      <pc:docMkLst>
        <pc:docMk/>
      </pc:docMkLst>
      <pc:sldChg chg="modSp new mod">
        <pc:chgData name="Peter Spáč" userId="2e8d26cd-55d7-4d78-8227-1866407259d9" providerId="ADAL" clId="{B0D3EDEC-61B5-4A53-8DD0-E4E4ABE04A9D}" dt="2022-02-10T09:00:05.559" v="27" actId="1076"/>
        <pc:sldMkLst>
          <pc:docMk/>
          <pc:sldMk cId="1078911645" sldId="256"/>
        </pc:sldMkLst>
        <pc:spChg chg="mod">
          <ac:chgData name="Peter Spáč" userId="2e8d26cd-55d7-4d78-8227-1866407259d9" providerId="ADAL" clId="{B0D3EDEC-61B5-4A53-8DD0-E4E4ABE04A9D}" dt="2022-02-10T08:59:34.403" v="25" actId="20577"/>
          <ac:spMkLst>
            <pc:docMk/>
            <pc:sldMk cId="1078911645" sldId="256"/>
            <ac:spMk id="2" creationId="{C9A01AE3-90DF-4B16-A0D3-E09A6F48D36C}"/>
          </ac:spMkLst>
        </pc:spChg>
        <pc:spChg chg="mod">
          <ac:chgData name="Peter Spáč" userId="2e8d26cd-55d7-4d78-8227-1866407259d9" providerId="ADAL" clId="{B0D3EDEC-61B5-4A53-8DD0-E4E4ABE04A9D}" dt="2022-02-10T09:00:05.559" v="27" actId="1076"/>
          <ac:spMkLst>
            <pc:docMk/>
            <pc:sldMk cId="1078911645" sldId="256"/>
            <ac:spMk id="3" creationId="{9A64362E-1B82-4E25-91A5-20D360690973}"/>
          </ac:spMkLst>
        </pc:spChg>
      </pc:sldChg>
      <pc:sldChg chg="modSp new mod modAnim">
        <pc:chgData name="Peter Spáč" userId="2e8d26cd-55d7-4d78-8227-1866407259d9" providerId="ADAL" clId="{B0D3EDEC-61B5-4A53-8DD0-E4E4ABE04A9D}" dt="2022-02-10T09:06:41.540" v="550"/>
        <pc:sldMkLst>
          <pc:docMk/>
          <pc:sldMk cId="2306114108" sldId="257"/>
        </pc:sldMkLst>
        <pc:spChg chg="mod">
          <ac:chgData name="Peter Spáč" userId="2e8d26cd-55d7-4d78-8227-1866407259d9" providerId="ADAL" clId="{B0D3EDEC-61B5-4A53-8DD0-E4E4ABE04A9D}" dt="2022-02-10T09:01:54.815" v="57" actId="20577"/>
          <ac:spMkLst>
            <pc:docMk/>
            <pc:sldMk cId="2306114108" sldId="257"/>
            <ac:spMk id="2" creationId="{79038848-4F76-4807-86E9-609ABFECEDC1}"/>
          </ac:spMkLst>
        </pc:spChg>
        <pc:spChg chg="mod">
          <ac:chgData name="Peter Spáč" userId="2e8d26cd-55d7-4d78-8227-1866407259d9" providerId="ADAL" clId="{B0D3EDEC-61B5-4A53-8DD0-E4E4ABE04A9D}" dt="2022-02-10T09:05:50.093" v="544" actId="20577"/>
          <ac:spMkLst>
            <pc:docMk/>
            <pc:sldMk cId="2306114108" sldId="257"/>
            <ac:spMk id="3" creationId="{3B9BEBC5-052F-4BDB-853B-857B518B6845}"/>
          </ac:spMkLst>
        </pc:spChg>
      </pc:sldChg>
      <pc:sldChg chg="addSp delSp modSp new mod modAnim">
        <pc:chgData name="Peter Spáč" userId="2e8d26cd-55d7-4d78-8227-1866407259d9" providerId="ADAL" clId="{B0D3EDEC-61B5-4A53-8DD0-E4E4ABE04A9D}" dt="2022-02-10T09:23:38.542" v="610"/>
        <pc:sldMkLst>
          <pc:docMk/>
          <pc:sldMk cId="1629359185" sldId="258"/>
        </pc:sldMkLst>
        <pc:spChg chg="del">
          <ac:chgData name="Peter Spáč" userId="2e8d26cd-55d7-4d78-8227-1866407259d9" providerId="ADAL" clId="{B0D3EDEC-61B5-4A53-8DD0-E4E4ABE04A9D}" dt="2022-02-10T09:07:30.995" v="552" actId="478"/>
          <ac:spMkLst>
            <pc:docMk/>
            <pc:sldMk cId="1629359185" sldId="258"/>
            <ac:spMk id="2" creationId="{D5517169-49B6-4703-9D85-F0F6E049983A}"/>
          </ac:spMkLst>
        </pc:spChg>
        <pc:spChg chg="del">
          <ac:chgData name="Peter Spáč" userId="2e8d26cd-55d7-4d78-8227-1866407259d9" providerId="ADAL" clId="{B0D3EDEC-61B5-4A53-8DD0-E4E4ABE04A9D}" dt="2022-02-10T09:07:25.723" v="551"/>
          <ac:spMkLst>
            <pc:docMk/>
            <pc:sldMk cId="1629359185" sldId="258"/>
            <ac:spMk id="3" creationId="{C2CD0890-CC3D-4338-B5FF-AF0AA3CA9D67}"/>
          </ac:spMkLst>
        </pc:spChg>
        <pc:picChg chg="add mod">
          <ac:chgData name="Peter Spáč" userId="2e8d26cd-55d7-4d78-8227-1866407259d9" providerId="ADAL" clId="{B0D3EDEC-61B5-4A53-8DD0-E4E4ABE04A9D}" dt="2022-02-10T09:09:30.325" v="559" actId="1076"/>
          <ac:picMkLst>
            <pc:docMk/>
            <pc:sldMk cId="1629359185" sldId="258"/>
            <ac:picMk id="1026" creationId="{08E464AB-BD7C-40A7-97BE-5453F9FC4B1E}"/>
          </ac:picMkLst>
        </pc:picChg>
        <pc:inkChg chg="add del">
          <ac:chgData name="Peter Spáč" userId="2e8d26cd-55d7-4d78-8227-1866407259d9" providerId="ADAL" clId="{B0D3EDEC-61B5-4A53-8DD0-E4E4ABE04A9D}" dt="2022-02-10T09:09:18.922" v="557" actId="9405"/>
          <ac:inkMkLst>
            <pc:docMk/>
            <pc:sldMk cId="1629359185" sldId="258"/>
            <ac:inkMk id="4" creationId="{A0A9D74A-7D66-4D8F-AC27-2916922B0904}"/>
          </ac:inkMkLst>
        </pc:inkChg>
        <pc:inkChg chg="add del">
          <ac:chgData name="Peter Spáč" userId="2e8d26cd-55d7-4d78-8227-1866407259d9" providerId="ADAL" clId="{B0D3EDEC-61B5-4A53-8DD0-E4E4ABE04A9D}" dt="2022-02-10T09:11:59.042" v="561" actId="9405"/>
          <ac:inkMkLst>
            <pc:docMk/>
            <pc:sldMk cId="1629359185" sldId="258"/>
            <ac:inkMk id="5" creationId="{BDAAD89A-C2A6-41E1-BA12-076A28EFEBC0}"/>
          </ac:inkMkLst>
        </pc:inkChg>
        <pc:inkChg chg="add del">
          <ac:chgData name="Peter Spáč" userId="2e8d26cd-55d7-4d78-8227-1866407259d9" providerId="ADAL" clId="{B0D3EDEC-61B5-4A53-8DD0-E4E4ABE04A9D}" dt="2022-02-10T09:13:31.099" v="563" actId="9405"/>
          <ac:inkMkLst>
            <pc:docMk/>
            <pc:sldMk cId="1629359185" sldId="258"/>
            <ac:inkMk id="6" creationId="{509CC3B5-71BD-4DF1-A00B-79DCE0E8FEAC}"/>
          </ac:inkMkLst>
        </pc:inkChg>
        <pc:inkChg chg="add del">
          <ac:chgData name="Peter Spáč" userId="2e8d26cd-55d7-4d78-8227-1866407259d9" providerId="ADAL" clId="{B0D3EDEC-61B5-4A53-8DD0-E4E4ABE04A9D}" dt="2022-02-10T09:17:59.948" v="587" actId="9405"/>
          <ac:inkMkLst>
            <pc:docMk/>
            <pc:sldMk cId="1629359185" sldId="258"/>
            <ac:inkMk id="7" creationId="{53283037-5AB0-46EB-9AE4-225EE0F3C531}"/>
          </ac:inkMkLst>
        </pc:inkChg>
        <pc:inkChg chg="add del">
          <ac:chgData name="Peter Spáč" userId="2e8d26cd-55d7-4d78-8227-1866407259d9" providerId="ADAL" clId="{B0D3EDEC-61B5-4A53-8DD0-E4E4ABE04A9D}" dt="2022-02-10T09:14:23.195" v="566" actId="9405"/>
          <ac:inkMkLst>
            <pc:docMk/>
            <pc:sldMk cId="1629359185" sldId="258"/>
            <ac:inkMk id="8" creationId="{94B59B07-1969-48B0-8A22-EEBD8279F1D7}"/>
          </ac:inkMkLst>
        </pc:inkChg>
        <pc:inkChg chg="add del">
          <ac:chgData name="Peter Spáč" userId="2e8d26cd-55d7-4d78-8227-1866407259d9" providerId="ADAL" clId="{B0D3EDEC-61B5-4A53-8DD0-E4E4ABE04A9D}" dt="2022-02-10T09:17:59.558" v="586" actId="9405"/>
          <ac:inkMkLst>
            <pc:docMk/>
            <pc:sldMk cId="1629359185" sldId="258"/>
            <ac:inkMk id="9" creationId="{B6838E7E-DB4A-4CF4-A786-ACA74D68FE6B}"/>
          </ac:inkMkLst>
        </pc:inkChg>
        <pc:inkChg chg="add del">
          <ac:chgData name="Peter Spáč" userId="2e8d26cd-55d7-4d78-8227-1866407259d9" providerId="ADAL" clId="{B0D3EDEC-61B5-4A53-8DD0-E4E4ABE04A9D}" dt="2022-02-10T09:17:12.550" v="577" actId="9405"/>
          <ac:inkMkLst>
            <pc:docMk/>
            <pc:sldMk cId="1629359185" sldId="258"/>
            <ac:inkMk id="10" creationId="{56E5FE62-B36C-455C-9E06-F6988179121C}"/>
          </ac:inkMkLst>
        </pc:inkChg>
        <pc:inkChg chg="add del">
          <ac:chgData name="Peter Spáč" userId="2e8d26cd-55d7-4d78-8227-1866407259d9" providerId="ADAL" clId="{B0D3EDEC-61B5-4A53-8DD0-E4E4ABE04A9D}" dt="2022-02-10T09:16:22.712" v="570" actId="9405"/>
          <ac:inkMkLst>
            <pc:docMk/>
            <pc:sldMk cId="1629359185" sldId="258"/>
            <ac:inkMk id="11" creationId="{AB2FAF71-F024-423B-9A50-46F2CB6077C7}"/>
          </ac:inkMkLst>
        </pc:inkChg>
        <pc:inkChg chg="add del">
          <ac:chgData name="Peter Spáč" userId="2e8d26cd-55d7-4d78-8227-1866407259d9" providerId="ADAL" clId="{B0D3EDEC-61B5-4A53-8DD0-E4E4ABE04A9D}" dt="2022-02-10T09:17:12.003" v="576" actId="9405"/>
          <ac:inkMkLst>
            <pc:docMk/>
            <pc:sldMk cId="1629359185" sldId="258"/>
            <ac:inkMk id="12" creationId="{11B8B340-4058-41B4-A0D4-071D381A46B5}"/>
          </ac:inkMkLst>
        </pc:inkChg>
        <pc:inkChg chg="add del">
          <ac:chgData name="Peter Spáč" userId="2e8d26cd-55d7-4d78-8227-1866407259d9" providerId="ADAL" clId="{B0D3EDEC-61B5-4A53-8DD0-E4E4ABE04A9D}" dt="2022-02-10T09:17:11.581" v="575" actId="9405"/>
          <ac:inkMkLst>
            <pc:docMk/>
            <pc:sldMk cId="1629359185" sldId="258"/>
            <ac:inkMk id="13" creationId="{E40B6F8D-F248-4468-A205-E5249517B68A}"/>
          </ac:inkMkLst>
        </pc:inkChg>
        <pc:inkChg chg="add del">
          <ac:chgData name="Peter Spáč" userId="2e8d26cd-55d7-4d78-8227-1866407259d9" providerId="ADAL" clId="{B0D3EDEC-61B5-4A53-8DD0-E4E4ABE04A9D}" dt="2022-02-10T09:16:56.242" v="574" actId="9405"/>
          <ac:inkMkLst>
            <pc:docMk/>
            <pc:sldMk cId="1629359185" sldId="258"/>
            <ac:inkMk id="14" creationId="{F8B17E3E-031C-4BBB-8A51-833A9AEF17FC}"/>
          </ac:inkMkLst>
        </pc:inkChg>
        <pc:inkChg chg="add del">
          <ac:chgData name="Peter Spáč" userId="2e8d26cd-55d7-4d78-8227-1866407259d9" providerId="ADAL" clId="{B0D3EDEC-61B5-4A53-8DD0-E4E4ABE04A9D}" dt="2022-02-10T09:17:33.514" v="581" actId="9405"/>
          <ac:inkMkLst>
            <pc:docMk/>
            <pc:sldMk cId="1629359185" sldId="258"/>
            <ac:inkMk id="15" creationId="{C951F564-E462-45EA-A2B3-6CF0C4F215E1}"/>
          </ac:inkMkLst>
        </pc:inkChg>
        <pc:inkChg chg="add del">
          <ac:chgData name="Peter Spáč" userId="2e8d26cd-55d7-4d78-8227-1866407259d9" providerId="ADAL" clId="{B0D3EDEC-61B5-4A53-8DD0-E4E4ABE04A9D}" dt="2022-02-10T09:17:37.811" v="583" actId="9405"/>
          <ac:inkMkLst>
            <pc:docMk/>
            <pc:sldMk cId="1629359185" sldId="258"/>
            <ac:inkMk id="16" creationId="{BD42F5CF-4153-4404-A452-4E00DB9E1ECF}"/>
          </ac:inkMkLst>
        </pc:inkChg>
        <pc:inkChg chg="add del">
          <ac:chgData name="Peter Spáč" userId="2e8d26cd-55d7-4d78-8227-1866407259d9" providerId="ADAL" clId="{B0D3EDEC-61B5-4A53-8DD0-E4E4ABE04A9D}" dt="2022-02-10T09:18:25.991" v="589" actId="9405"/>
          <ac:inkMkLst>
            <pc:docMk/>
            <pc:sldMk cId="1629359185" sldId="258"/>
            <ac:inkMk id="17" creationId="{1795D622-B073-48BB-B5F6-1B194D73359F}"/>
          </ac:inkMkLst>
        </pc:inkChg>
        <pc:inkChg chg="add del">
          <ac:chgData name="Peter Spáč" userId="2e8d26cd-55d7-4d78-8227-1866407259d9" providerId="ADAL" clId="{B0D3EDEC-61B5-4A53-8DD0-E4E4ABE04A9D}" dt="2022-02-10T09:19:01.545" v="591" actId="9405"/>
          <ac:inkMkLst>
            <pc:docMk/>
            <pc:sldMk cId="1629359185" sldId="258"/>
            <ac:inkMk id="18" creationId="{980D5607-A8A1-46D1-B2BA-B8A52531192B}"/>
          </ac:inkMkLst>
        </pc:inkChg>
        <pc:inkChg chg="add">
          <ac:chgData name="Peter Spáč" userId="2e8d26cd-55d7-4d78-8227-1866407259d9" providerId="ADAL" clId="{B0D3EDEC-61B5-4A53-8DD0-E4E4ABE04A9D}" dt="2022-02-10T09:19:09.436" v="592" actId="9405"/>
          <ac:inkMkLst>
            <pc:docMk/>
            <pc:sldMk cId="1629359185" sldId="258"/>
            <ac:inkMk id="19" creationId="{41A80161-4812-41BA-9574-FDB2DA472E1D}"/>
          </ac:inkMkLst>
        </pc:inkChg>
        <pc:inkChg chg="add">
          <ac:chgData name="Peter Spáč" userId="2e8d26cd-55d7-4d78-8227-1866407259d9" providerId="ADAL" clId="{B0D3EDEC-61B5-4A53-8DD0-E4E4ABE04A9D}" dt="2022-02-10T09:19:27.137" v="593" actId="9405"/>
          <ac:inkMkLst>
            <pc:docMk/>
            <pc:sldMk cId="1629359185" sldId="258"/>
            <ac:inkMk id="20" creationId="{F5C39012-30F9-4870-811D-30281A826BF9}"/>
          </ac:inkMkLst>
        </pc:inkChg>
        <pc:inkChg chg="add">
          <ac:chgData name="Peter Spáč" userId="2e8d26cd-55d7-4d78-8227-1866407259d9" providerId="ADAL" clId="{B0D3EDEC-61B5-4A53-8DD0-E4E4ABE04A9D}" dt="2022-02-10T09:19:40.914" v="594" actId="9405"/>
          <ac:inkMkLst>
            <pc:docMk/>
            <pc:sldMk cId="1629359185" sldId="258"/>
            <ac:inkMk id="21" creationId="{AA9CAD1B-AB20-495A-A373-E2416934DF7A}"/>
          </ac:inkMkLst>
        </pc:inkChg>
        <pc:inkChg chg="add">
          <ac:chgData name="Peter Spáč" userId="2e8d26cd-55d7-4d78-8227-1866407259d9" providerId="ADAL" clId="{B0D3EDEC-61B5-4A53-8DD0-E4E4ABE04A9D}" dt="2022-02-10T09:20:24.702" v="595" actId="9405"/>
          <ac:inkMkLst>
            <pc:docMk/>
            <pc:sldMk cId="1629359185" sldId="258"/>
            <ac:inkMk id="22" creationId="{902EC128-C05D-423B-A908-F9FF21EE40FF}"/>
          </ac:inkMkLst>
        </pc:inkChg>
        <pc:inkChg chg="add">
          <ac:chgData name="Peter Spáč" userId="2e8d26cd-55d7-4d78-8227-1866407259d9" providerId="ADAL" clId="{B0D3EDEC-61B5-4A53-8DD0-E4E4ABE04A9D}" dt="2022-02-10T09:20:40.309" v="596" actId="9405"/>
          <ac:inkMkLst>
            <pc:docMk/>
            <pc:sldMk cId="1629359185" sldId="258"/>
            <ac:inkMk id="23" creationId="{E398FB94-638A-42F2-849E-56353D487F9E}"/>
          </ac:inkMkLst>
        </pc:inkChg>
        <pc:inkChg chg="add">
          <ac:chgData name="Peter Spáč" userId="2e8d26cd-55d7-4d78-8227-1866407259d9" providerId="ADAL" clId="{B0D3EDEC-61B5-4A53-8DD0-E4E4ABE04A9D}" dt="2022-02-10T09:21:03.071" v="597" actId="9405"/>
          <ac:inkMkLst>
            <pc:docMk/>
            <pc:sldMk cId="1629359185" sldId="258"/>
            <ac:inkMk id="24" creationId="{2665EB0E-54DD-4457-AD96-A0CC72A529D7}"/>
          </ac:inkMkLst>
        </pc:inkChg>
        <pc:inkChg chg="add del">
          <ac:chgData name="Peter Spáč" userId="2e8d26cd-55d7-4d78-8227-1866407259d9" providerId="ADAL" clId="{B0D3EDEC-61B5-4A53-8DD0-E4E4ABE04A9D}" dt="2022-02-10T09:21:22.957" v="599" actId="9405"/>
          <ac:inkMkLst>
            <pc:docMk/>
            <pc:sldMk cId="1629359185" sldId="258"/>
            <ac:inkMk id="25" creationId="{9F10EA54-9410-493E-A01F-CA5BD73145E9}"/>
          </ac:inkMkLst>
        </pc:inkChg>
        <pc:inkChg chg="add">
          <ac:chgData name="Peter Spáč" userId="2e8d26cd-55d7-4d78-8227-1866407259d9" providerId="ADAL" clId="{B0D3EDEC-61B5-4A53-8DD0-E4E4ABE04A9D}" dt="2022-02-10T09:21:34.157" v="600" actId="9405"/>
          <ac:inkMkLst>
            <pc:docMk/>
            <pc:sldMk cId="1629359185" sldId="258"/>
            <ac:inkMk id="26" creationId="{CF496602-04CB-4D19-98E6-CBB7039EC026}"/>
          </ac:inkMkLst>
        </pc:inkChg>
        <pc:inkChg chg="add">
          <ac:chgData name="Peter Spáč" userId="2e8d26cd-55d7-4d78-8227-1866407259d9" providerId="ADAL" clId="{B0D3EDEC-61B5-4A53-8DD0-E4E4ABE04A9D}" dt="2022-02-10T09:22:07.169" v="601" actId="9405"/>
          <ac:inkMkLst>
            <pc:docMk/>
            <pc:sldMk cId="1629359185" sldId="258"/>
            <ac:inkMk id="27" creationId="{2B5F51DB-9906-4A46-A380-C8B3C5D374C4}"/>
          </ac:inkMkLst>
        </pc:inkChg>
      </pc:sldChg>
      <pc:sldChg chg="modSp new mod">
        <pc:chgData name="Peter Spáč" userId="2e8d26cd-55d7-4d78-8227-1866407259d9" providerId="ADAL" clId="{B0D3EDEC-61B5-4A53-8DD0-E4E4ABE04A9D}" dt="2022-02-10T09:40:21.854" v="1056" actId="27636"/>
        <pc:sldMkLst>
          <pc:docMk/>
          <pc:sldMk cId="278171486" sldId="259"/>
        </pc:sldMkLst>
        <pc:spChg chg="mod">
          <ac:chgData name="Peter Spáč" userId="2e8d26cd-55d7-4d78-8227-1866407259d9" providerId="ADAL" clId="{B0D3EDEC-61B5-4A53-8DD0-E4E4ABE04A9D}" dt="2022-02-10T09:34:19.631" v="631" actId="20577"/>
          <ac:spMkLst>
            <pc:docMk/>
            <pc:sldMk cId="278171486" sldId="259"/>
            <ac:spMk id="2" creationId="{5D8F67D7-0D68-4645-A325-F666C6984C93}"/>
          </ac:spMkLst>
        </pc:spChg>
        <pc:spChg chg="mod">
          <ac:chgData name="Peter Spáč" userId="2e8d26cd-55d7-4d78-8227-1866407259d9" providerId="ADAL" clId="{B0D3EDEC-61B5-4A53-8DD0-E4E4ABE04A9D}" dt="2022-02-10T09:40:21.854" v="1056" actId="27636"/>
          <ac:spMkLst>
            <pc:docMk/>
            <pc:sldMk cId="278171486" sldId="259"/>
            <ac:spMk id="3" creationId="{6ED59C32-FF04-44D7-8147-13ECC364FA4B}"/>
          </ac:spMkLst>
        </pc:spChg>
      </pc:sldChg>
      <pc:sldChg chg="add del">
        <pc:chgData name="Peter Spáč" userId="2e8d26cd-55d7-4d78-8227-1866407259d9" providerId="ADAL" clId="{B0D3EDEC-61B5-4A53-8DD0-E4E4ABE04A9D}" dt="2022-02-10T09:17:27.359" v="579"/>
        <pc:sldMkLst>
          <pc:docMk/>
          <pc:sldMk cId="3942873328" sldId="259"/>
        </pc:sldMkLst>
      </pc:sldChg>
      <pc:sldChg chg="modSp new mod">
        <pc:chgData name="Peter Spáč" userId="2e8d26cd-55d7-4d78-8227-1866407259d9" providerId="ADAL" clId="{B0D3EDEC-61B5-4A53-8DD0-E4E4ABE04A9D}" dt="2022-02-10T09:41:53.814" v="1238" actId="20577"/>
        <pc:sldMkLst>
          <pc:docMk/>
          <pc:sldMk cId="618686078" sldId="260"/>
        </pc:sldMkLst>
        <pc:spChg chg="mod">
          <ac:chgData name="Peter Spáč" userId="2e8d26cd-55d7-4d78-8227-1866407259d9" providerId="ADAL" clId="{B0D3EDEC-61B5-4A53-8DD0-E4E4ABE04A9D}" dt="2022-02-10T09:36:22.006" v="781" actId="20577"/>
          <ac:spMkLst>
            <pc:docMk/>
            <pc:sldMk cId="618686078" sldId="260"/>
            <ac:spMk id="2" creationId="{A293824E-DAA6-4039-B184-541D99CB9ED2}"/>
          </ac:spMkLst>
        </pc:spChg>
        <pc:spChg chg="mod">
          <ac:chgData name="Peter Spáč" userId="2e8d26cd-55d7-4d78-8227-1866407259d9" providerId="ADAL" clId="{B0D3EDEC-61B5-4A53-8DD0-E4E4ABE04A9D}" dt="2022-02-10T09:41:53.814" v="1238" actId="20577"/>
          <ac:spMkLst>
            <pc:docMk/>
            <pc:sldMk cId="618686078" sldId="260"/>
            <ac:spMk id="3" creationId="{11F4ECFC-7090-41F5-B325-DB6AC332CF86}"/>
          </ac:spMkLst>
        </pc:spChg>
      </pc:sldChg>
      <pc:sldChg chg="modSp new mod modAnim">
        <pc:chgData name="Peter Spáč" userId="2e8d26cd-55d7-4d78-8227-1866407259d9" providerId="ADAL" clId="{B0D3EDEC-61B5-4A53-8DD0-E4E4ABE04A9D}" dt="2022-02-10T13:17:34.866" v="3183" actId="20577"/>
        <pc:sldMkLst>
          <pc:docMk/>
          <pc:sldMk cId="571307146" sldId="261"/>
        </pc:sldMkLst>
        <pc:spChg chg="mod">
          <ac:chgData name="Peter Spáč" userId="2e8d26cd-55d7-4d78-8227-1866407259d9" providerId="ADAL" clId="{B0D3EDEC-61B5-4A53-8DD0-E4E4ABE04A9D}" dt="2022-02-10T12:01:13.298" v="1312" actId="20577"/>
          <ac:spMkLst>
            <pc:docMk/>
            <pc:sldMk cId="571307146" sldId="261"/>
            <ac:spMk id="2" creationId="{52F7FF17-03F4-4ACB-A873-5D6E0D5BDB85}"/>
          </ac:spMkLst>
        </pc:spChg>
        <pc:spChg chg="mod">
          <ac:chgData name="Peter Spáč" userId="2e8d26cd-55d7-4d78-8227-1866407259d9" providerId="ADAL" clId="{B0D3EDEC-61B5-4A53-8DD0-E4E4ABE04A9D}" dt="2022-02-10T13:17:34.866" v="3183" actId="20577"/>
          <ac:spMkLst>
            <pc:docMk/>
            <pc:sldMk cId="571307146" sldId="261"/>
            <ac:spMk id="3" creationId="{88BA4747-B242-41A2-9C09-94AB4021D798}"/>
          </ac:spMkLst>
        </pc:spChg>
      </pc:sldChg>
      <pc:sldChg chg="addSp delSp modSp new mod modAnim">
        <pc:chgData name="Peter Spáč" userId="2e8d26cd-55d7-4d78-8227-1866407259d9" providerId="ADAL" clId="{B0D3EDEC-61B5-4A53-8DD0-E4E4ABE04A9D}" dt="2022-02-10T12:15:43.432" v="2048"/>
        <pc:sldMkLst>
          <pc:docMk/>
          <pc:sldMk cId="2329616324" sldId="262"/>
        </pc:sldMkLst>
        <pc:spChg chg="add del mod">
          <ac:chgData name="Peter Spáč" userId="2e8d26cd-55d7-4d78-8227-1866407259d9" providerId="ADAL" clId="{B0D3EDEC-61B5-4A53-8DD0-E4E4ABE04A9D}" dt="2022-02-10T12:14:18.939" v="2019" actId="1076"/>
          <ac:spMkLst>
            <pc:docMk/>
            <pc:sldMk cId="2329616324" sldId="262"/>
            <ac:spMk id="2" creationId="{926013A2-2414-42A9-B9A8-27A8294395D9}"/>
          </ac:spMkLst>
        </pc:spChg>
        <pc:spChg chg="add del">
          <ac:chgData name="Peter Spáč" userId="2e8d26cd-55d7-4d78-8227-1866407259d9" providerId="ADAL" clId="{B0D3EDEC-61B5-4A53-8DD0-E4E4ABE04A9D}" dt="2022-02-10T12:08:55.854" v="1861" actId="22"/>
          <ac:spMkLst>
            <pc:docMk/>
            <pc:sldMk cId="2329616324" sldId="262"/>
            <ac:spMk id="3" creationId="{4DF4852E-7B7B-44A5-97A0-BEC0E424B224}"/>
          </ac:spMkLst>
        </pc:spChg>
        <pc:picChg chg="add del mod ord">
          <ac:chgData name="Peter Spáč" userId="2e8d26cd-55d7-4d78-8227-1866407259d9" providerId="ADAL" clId="{B0D3EDEC-61B5-4A53-8DD0-E4E4ABE04A9D}" dt="2022-02-10T12:08:30.576" v="1860" actId="22"/>
          <ac:picMkLst>
            <pc:docMk/>
            <pc:sldMk cId="2329616324" sldId="262"/>
            <ac:picMk id="5" creationId="{C70A945E-2930-4C3A-9F01-25A02EF56E6B}"/>
          </ac:picMkLst>
        </pc:picChg>
        <pc:picChg chg="add mod ord">
          <ac:chgData name="Peter Spáč" userId="2e8d26cd-55d7-4d78-8227-1866407259d9" providerId="ADAL" clId="{B0D3EDEC-61B5-4A53-8DD0-E4E4ABE04A9D}" dt="2022-02-10T12:10:45.618" v="1947" actId="14100"/>
          <ac:picMkLst>
            <pc:docMk/>
            <pc:sldMk cId="2329616324" sldId="262"/>
            <ac:picMk id="7" creationId="{1BBA64DA-809B-4B72-B27E-59C4B480B353}"/>
          </ac:picMkLst>
        </pc:picChg>
        <pc:inkChg chg="add del">
          <ac:chgData name="Peter Spáč" userId="2e8d26cd-55d7-4d78-8227-1866407259d9" providerId="ADAL" clId="{B0D3EDEC-61B5-4A53-8DD0-E4E4ABE04A9D}" dt="2022-02-10T12:10:10.413" v="1937" actId="9405"/>
          <ac:inkMkLst>
            <pc:docMk/>
            <pc:sldMk cId="2329616324" sldId="262"/>
            <ac:inkMk id="8" creationId="{762E4A9A-7EC4-4B79-9FD4-D621A13A03A4}"/>
          </ac:inkMkLst>
        </pc:inkChg>
        <pc:inkChg chg="add del">
          <ac:chgData name="Peter Spáč" userId="2e8d26cd-55d7-4d78-8227-1866407259d9" providerId="ADAL" clId="{B0D3EDEC-61B5-4A53-8DD0-E4E4ABE04A9D}" dt="2022-02-10T12:10:42.245" v="1943" actId="9405"/>
          <ac:inkMkLst>
            <pc:docMk/>
            <pc:sldMk cId="2329616324" sldId="262"/>
            <ac:inkMk id="9" creationId="{BB08255E-9426-4C5B-9D48-A760488456F1}"/>
          </ac:inkMkLst>
        </pc:inkChg>
        <pc:inkChg chg="add del">
          <ac:chgData name="Peter Spáč" userId="2e8d26cd-55d7-4d78-8227-1866407259d9" providerId="ADAL" clId="{B0D3EDEC-61B5-4A53-8DD0-E4E4ABE04A9D}" dt="2022-02-10T12:10:42.030" v="1942" actId="9405"/>
          <ac:inkMkLst>
            <pc:docMk/>
            <pc:sldMk cId="2329616324" sldId="262"/>
            <ac:inkMk id="10" creationId="{7AACF193-C971-459C-8CBA-D1E90D4C93D4}"/>
          </ac:inkMkLst>
        </pc:inkChg>
        <pc:inkChg chg="add del">
          <ac:chgData name="Peter Spáč" userId="2e8d26cd-55d7-4d78-8227-1866407259d9" providerId="ADAL" clId="{B0D3EDEC-61B5-4A53-8DD0-E4E4ABE04A9D}" dt="2022-02-10T12:10:41.659" v="1941" actId="9405"/>
          <ac:inkMkLst>
            <pc:docMk/>
            <pc:sldMk cId="2329616324" sldId="262"/>
            <ac:inkMk id="11" creationId="{7D03A70B-CE02-4894-BDB4-B266089B89DC}"/>
          </ac:inkMkLst>
        </pc:inkChg>
        <pc:inkChg chg="add del">
          <ac:chgData name="Peter Spáč" userId="2e8d26cd-55d7-4d78-8227-1866407259d9" providerId="ADAL" clId="{B0D3EDEC-61B5-4A53-8DD0-E4E4ABE04A9D}" dt="2022-02-10T12:10:44.896" v="1945" actId="9405"/>
          <ac:inkMkLst>
            <pc:docMk/>
            <pc:sldMk cId="2329616324" sldId="262"/>
            <ac:inkMk id="12" creationId="{41E47F7D-0CE2-486C-82A1-4693B96DE223}"/>
          </ac:inkMkLst>
        </pc:inkChg>
        <pc:inkChg chg="add del">
          <ac:chgData name="Peter Spáč" userId="2e8d26cd-55d7-4d78-8227-1866407259d9" providerId="ADAL" clId="{B0D3EDEC-61B5-4A53-8DD0-E4E4ABE04A9D}" dt="2022-02-10T12:14:31.196" v="2037" actId="478"/>
          <ac:inkMkLst>
            <pc:docMk/>
            <pc:sldMk cId="2329616324" sldId="262"/>
            <ac:inkMk id="13" creationId="{460255D0-CBA0-4B66-81F6-5105C2E1040C}"/>
          </ac:inkMkLst>
        </pc:inkChg>
        <pc:inkChg chg="add del">
          <ac:chgData name="Peter Spáč" userId="2e8d26cd-55d7-4d78-8227-1866407259d9" providerId="ADAL" clId="{B0D3EDEC-61B5-4A53-8DD0-E4E4ABE04A9D}" dt="2022-02-10T12:14:32.978" v="2038" actId="478"/>
          <ac:inkMkLst>
            <pc:docMk/>
            <pc:sldMk cId="2329616324" sldId="262"/>
            <ac:inkMk id="14" creationId="{C2872F5F-3F03-4DAE-A9D0-CBAF84F206EF}"/>
          </ac:inkMkLst>
        </pc:inkChg>
        <pc:inkChg chg="add del">
          <ac:chgData name="Peter Spáč" userId="2e8d26cd-55d7-4d78-8227-1866407259d9" providerId="ADAL" clId="{B0D3EDEC-61B5-4A53-8DD0-E4E4ABE04A9D}" dt="2022-02-10T12:14:28.301" v="2036" actId="478"/>
          <ac:inkMkLst>
            <pc:docMk/>
            <pc:sldMk cId="2329616324" sldId="262"/>
            <ac:inkMk id="15" creationId="{263A2AB7-A951-423F-B2EE-7157FD8D7CB8}"/>
          </ac:inkMkLst>
        </pc:inkChg>
        <pc:inkChg chg="add del">
          <ac:chgData name="Peter Spáč" userId="2e8d26cd-55d7-4d78-8227-1866407259d9" providerId="ADAL" clId="{B0D3EDEC-61B5-4A53-8DD0-E4E4ABE04A9D}" dt="2022-02-10T12:11:32.862" v="1993" actId="9405"/>
          <ac:inkMkLst>
            <pc:docMk/>
            <pc:sldMk cId="2329616324" sldId="262"/>
            <ac:inkMk id="16" creationId="{EAADC995-BB50-42AD-B70B-7393DA96FADD}"/>
          </ac:inkMkLst>
        </pc:inkChg>
        <pc:inkChg chg="add del">
          <ac:chgData name="Peter Spáč" userId="2e8d26cd-55d7-4d78-8227-1866407259d9" providerId="ADAL" clId="{B0D3EDEC-61B5-4A53-8DD0-E4E4ABE04A9D}" dt="2022-02-10T12:14:23.027" v="2035" actId="9405"/>
          <ac:inkMkLst>
            <pc:docMk/>
            <pc:sldMk cId="2329616324" sldId="262"/>
            <ac:inkMk id="17" creationId="{FAEB3ADB-7CC3-4BE2-90A1-C906296FFD20}"/>
          </ac:inkMkLst>
        </pc:inkChg>
        <pc:inkChg chg="add del">
          <ac:chgData name="Peter Spáč" userId="2e8d26cd-55d7-4d78-8227-1866407259d9" providerId="ADAL" clId="{B0D3EDEC-61B5-4A53-8DD0-E4E4ABE04A9D}" dt="2022-02-10T12:14:22.761" v="2034" actId="9405"/>
          <ac:inkMkLst>
            <pc:docMk/>
            <pc:sldMk cId="2329616324" sldId="262"/>
            <ac:inkMk id="18" creationId="{87CCC33C-BAC9-4CF8-9D24-226F526EA694}"/>
          </ac:inkMkLst>
        </pc:inkChg>
        <pc:inkChg chg="add del">
          <ac:chgData name="Peter Spáč" userId="2e8d26cd-55d7-4d78-8227-1866407259d9" providerId="ADAL" clId="{B0D3EDEC-61B5-4A53-8DD0-E4E4ABE04A9D}" dt="2022-02-10T12:14:22.472" v="2033" actId="9405"/>
          <ac:inkMkLst>
            <pc:docMk/>
            <pc:sldMk cId="2329616324" sldId="262"/>
            <ac:inkMk id="19" creationId="{DFB7E3D3-B749-41B3-8141-7DD60030AD13}"/>
          </ac:inkMkLst>
        </pc:inkChg>
        <pc:inkChg chg="add mod">
          <ac:chgData name="Peter Spáč" userId="2e8d26cd-55d7-4d78-8227-1866407259d9" providerId="ADAL" clId="{B0D3EDEC-61B5-4A53-8DD0-E4E4ABE04A9D}" dt="2022-02-10T12:14:21.868" v="2032" actId="571"/>
          <ac:inkMkLst>
            <pc:docMk/>
            <pc:sldMk cId="2329616324" sldId="262"/>
            <ac:inkMk id="20" creationId="{125948F4-579B-4146-9A86-5334A63EECC4}"/>
          </ac:inkMkLst>
        </pc:inkChg>
        <pc:inkChg chg="add mod">
          <ac:chgData name="Peter Spáč" userId="2e8d26cd-55d7-4d78-8227-1866407259d9" providerId="ADAL" clId="{B0D3EDEC-61B5-4A53-8DD0-E4E4ABE04A9D}" dt="2022-02-10T12:14:21.868" v="2032" actId="571"/>
          <ac:inkMkLst>
            <pc:docMk/>
            <pc:sldMk cId="2329616324" sldId="262"/>
            <ac:inkMk id="21" creationId="{6DD99F81-C20F-45EB-868B-49E35BB192F9}"/>
          </ac:inkMkLst>
        </pc:inkChg>
        <pc:inkChg chg="add">
          <ac:chgData name="Peter Spáč" userId="2e8d26cd-55d7-4d78-8227-1866407259d9" providerId="ADAL" clId="{B0D3EDEC-61B5-4A53-8DD0-E4E4ABE04A9D}" dt="2022-02-10T12:14:42.053" v="2039" actId="9405"/>
          <ac:inkMkLst>
            <pc:docMk/>
            <pc:sldMk cId="2329616324" sldId="262"/>
            <ac:inkMk id="22" creationId="{2E552002-0680-4E57-B3C4-2ABE0DB07779}"/>
          </ac:inkMkLst>
        </pc:inkChg>
        <pc:inkChg chg="add">
          <ac:chgData name="Peter Spáč" userId="2e8d26cd-55d7-4d78-8227-1866407259d9" providerId="ADAL" clId="{B0D3EDEC-61B5-4A53-8DD0-E4E4ABE04A9D}" dt="2022-02-10T12:14:45.471" v="2040" actId="9405"/>
          <ac:inkMkLst>
            <pc:docMk/>
            <pc:sldMk cId="2329616324" sldId="262"/>
            <ac:inkMk id="23" creationId="{53A82FE9-9879-48BA-86A5-C088B5EEBC14}"/>
          </ac:inkMkLst>
        </pc:inkChg>
        <pc:inkChg chg="add">
          <ac:chgData name="Peter Spáč" userId="2e8d26cd-55d7-4d78-8227-1866407259d9" providerId="ADAL" clId="{B0D3EDEC-61B5-4A53-8DD0-E4E4ABE04A9D}" dt="2022-02-10T12:14:48.116" v="2041" actId="9405"/>
          <ac:inkMkLst>
            <pc:docMk/>
            <pc:sldMk cId="2329616324" sldId="262"/>
            <ac:inkMk id="24" creationId="{B392BCE0-A24F-47DC-BD38-93F2556185EF}"/>
          </ac:inkMkLst>
        </pc:inkChg>
        <pc:inkChg chg="add">
          <ac:chgData name="Peter Spáč" userId="2e8d26cd-55d7-4d78-8227-1866407259d9" providerId="ADAL" clId="{B0D3EDEC-61B5-4A53-8DD0-E4E4ABE04A9D}" dt="2022-02-10T12:14:51.559" v="2042" actId="9405"/>
          <ac:inkMkLst>
            <pc:docMk/>
            <pc:sldMk cId="2329616324" sldId="262"/>
            <ac:inkMk id="25" creationId="{3B14C96A-B709-4374-87F4-E84991910498}"/>
          </ac:inkMkLst>
        </pc:inkChg>
        <pc:inkChg chg="add">
          <ac:chgData name="Peter Spáč" userId="2e8d26cd-55d7-4d78-8227-1866407259d9" providerId="ADAL" clId="{B0D3EDEC-61B5-4A53-8DD0-E4E4ABE04A9D}" dt="2022-02-10T12:14:51.908" v="2043" actId="9405"/>
          <ac:inkMkLst>
            <pc:docMk/>
            <pc:sldMk cId="2329616324" sldId="262"/>
            <ac:inkMk id="26" creationId="{12B1A5AB-5FC4-465D-AE80-69F43D071ABB}"/>
          </ac:inkMkLst>
        </pc:inkChg>
        <pc:inkChg chg="add">
          <ac:chgData name="Peter Spáč" userId="2e8d26cd-55d7-4d78-8227-1866407259d9" providerId="ADAL" clId="{B0D3EDEC-61B5-4A53-8DD0-E4E4ABE04A9D}" dt="2022-02-10T12:14:56.532" v="2044" actId="9405"/>
          <ac:inkMkLst>
            <pc:docMk/>
            <pc:sldMk cId="2329616324" sldId="262"/>
            <ac:inkMk id="27" creationId="{26A900B0-A4E7-469D-ADA0-A45E2836DC67}"/>
          </ac:inkMkLst>
        </pc:inkChg>
        <pc:inkChg chg="add">
          <ac:chgData name="Peter Spáč" userId="2e8d26cd-55d7-4d78-8227-1866407259d9" providerId="ADAL" clId="{B0D3EDEC-61B5-4A53-8DD0-E4E4ABE04A9D}" dt="2022-02-10T12:14:58.516" v="2045" actId="9405"/>
          <ac:inkMkLst>
            <pc:docMk/>
            <pc:sldMk cId="2329616324" sldId="262"/>
            <ac:inkMk id="28" creationId="{4ADD1031-62EB-45A0-83DB-2CC6FCDA074F}"/>
          </ac:inkMkLst>
        </pc:inkChg>
      </pc:sldChg>
      <pc:sldChg chg="addSp modSp new mod">
        <pc:chgData name="Peter Spáč" userId="2e8d26cd-55d7-4d78-8227-1866407259d9" providerId="ADAL" clId="{B0D3EDEC-61B5-4A53-8DD0-E4E4ABE04A9D}" dt="2022-02-10T12:23:54.832" v="2166" actId="1076"/>
        <pc:sldMkLst>
          <pc:docMk/>
          <pc:sldMk cId="1499548153" sldId="263"/>
        </pc:sldMkLst>
        <pc:spChg chg="mod">
          <ac:chgData name="Peter Spáč" userId="2e8d26cd-55d7-4d78-8227-1866407259d9" providerId="ADAL" clId="{B0D3EDEC-61B5-4A53-8DD0-E4E4ABE04A9D}" dt="2022-02-10T12:22:35.007" v="2107" actId="20577"/>
          <ac:spMkLst>
            <pc:docMk/>
            <pc:sldMk cId="1499548153" sldId="263"/>
            <ac:spMk id="2" creationId="{D57D06D3-7D85-4738-A42F-1B5FFFB45C33}"/>
          </ac:spMkLst>
        </pc:spChg>
        <pc:spChg chg="mod">
          <ac:chgData name="Peter Spáč" userId="2e8d26cd-55d7-4d78-8227-1866407259d9" providerId="ADAL" clId="{B0D3EDEC-61B5-4A53-8DD0-E4E4ABE04A9D}" dt="2022-02-10T12:23:11.744" v="2161" actId="20577"/>
          <ac:spMkLst>
            <pc:docMk/>
            <pc:sldMk cId="1499548153" sldId="263"/>
            <ac:spMk id="3" creationId="{36558582-B519-4CA5-957D-26879C8410AD}"/>
          </ac:spMkLst>
        </pc:spChg>
        <pc:picChg chg="add mod">
          <ac:chgData name="Peter Spáč" userId="2e8d26cd-55d7-4d78-8227-1866407259d9" providerId="ADAL" clId="{B0D3EDEC-61B5-4A53-8DD0-E4E4ABE04A9D}" dt="2022-02-10T12:23:54.832" v="2166" actId="1076"/>
          <ac:picMkLst>
            <pc:docMk/>
            <pc:sldMk cId="1499548153" sldId="263"/>
            <ac:picMk id="5" creationId="{3DE4C06B-AF87-48AC-A8C8-9D7F18B7AC96}"/>
          </ac:picMkLst>
        </pc:picChg>
      </pc:sldChg>
      <pc:sldChg chg="addSp delSp modSp new mod modAnim">
        <pc:chgData name="Peter Spáč" userId="2e8d26cd-55d7-4d78-8227-1866407259d9" providerId="ADAL" clId="{B0D3EDEC-61B5-4A53-8DD0-E4E4ABE04A9D}" dt="2022-02-10T12:31:28.455" v="2364"/>
        <pc:sldMkLst>
          <pc:docMk/>
          <pc:sldMk cId="2576942171" sldId="264"/>
        </pc:sldMkLst>
        <pc:spChg chg="mod">
          <ac:chgData name="Peter Spáč" userId="2e8d26cd-55d7-4d78-8227-1866407259d9" providerId="ADAL" clId="{B0D3EDEC-61B5-4A53-8DD0-E4E4ABE04A9D}" dt="2022-02-10T12:24:16.190" v="2183" actId="20577"/>
          <ac:spMkLst>
            <pc:docMk/>
            <pc:sldMk cId="2576942171" sldId="264"/>
            <ac:spMk id="2" creationId="{D69D4595-BD73-4234-B225-1F725C3EF4CA}"/>
          </ac:spMkLst>
        </pc:spChg>
        <pc:spChg chg="del">
          <ac:chgData name="Peter Spáč" userId="2e8d26cd-55d7-4d78-8227-1866407259d9" providerId="ADAL" clId="{B0D3EDEC-61B5-4A53-8DD0-E4E4ABE04A9D}" dt="2022-02-10T12:24:31.712" v="2184" actId="22"/>
          <ac:spMkLst>
            <pc:docMk/>
            <pc:sldMk cId="2576942171" sldId="264"/>
            <ac:spMk id="3" creationId="{769D4940-0A96-44C9-A18B-BBD74D94726A}"/>
          </ac:spMkLst>
        </pc:spChg>
        <pc:spChg chg="add mod">
          <ac:chgData name="Peter Spáč" userId="2e8d26cd-55d7-4d78-8227-1866407259d9" providerId="ADAL" clId="{B0D3EDEC-61B5-4A53-8DD0-E4E4ABE04A9D}" dt="2022-02-10T12:28:03.969" v="2332" actId="1076"/>
          <ac:spMkLst>
            <pc:docMk/>
            <pc:sldMk cId="2576942171" sldId="264"/>
            <ac:spMk id="6" creationId="{1DC2D3F3-CADC-434E-AD5D-01B420452655}"/>
          </ac:spMkLst>
        </pc:spChg>
        <pc:spChg chg="add mod">
          <ac:chgData name="Peter Spáč" userId="2e8d26cd-55d7-4d78-8227-1866407259d9" providerId="ADAL" clId="{B0D3EDEC-61B5-4A53-8DD0-E4E4ABE04A9D}" dt="2022-02-10T12:27:59.963" v="2331" actId="1076"/>
          <ac:spMkLst>
            <pc:docMk/>
            <pc:sldMk cId="2576942171" sldId="264"/>
            <ac:spMk id="7" creationId="{94054E1C-A1EB-4FD0-8895-7B0210FD6AA2}"/>
          </ac:spMkLst>
        </pc:spChg>
        <pc:spChg chg="add mod">
          <ac:chgData name="Peter Spáč" userId="2e8d26cd-55d7-4d78-8227-1866407259d9" providerId="ADAL" clId="{B0D3EDEC-61B5-4A53-8DD0-E4E4ABE04A9D}" dt="2022-02-10T12:27:57.161" v="2330" actId="1076"/>
          <ac:spMkLst>
            <pc:docMk/>
            <pc:sldMk cId="2576942171" sldId="264"/>
            <ac:spMk id="8" creationId="{24DBEBF5-88E7-46E7-BD07-3D1E699DE25A}"/>
          </ac:spMkLst>
        </pc:spChg>
        <pc:spChg chg="add del mod">
          <ac:chgData name="Peter Spáč" userId="2e8d26cd-55d7-4d78-8227-1866407259d9" providerId="ADAL" clId="{B0D3EDEC-61B5-4A53-8DD0-E4E4ABE04A9D}" dt="2022-02-10T12:26:51.723" v="2263" actId="478"/>
          <ac:spMkLst>
            <pc:docMk/>
            <pc:sldMk cId="2576942171" sldId="264"/>
            <ac:spMk id="12" creationId="{ED34DC44-38E1-421E-ACD4-CB2FDC272D98}"/>
          </ac:spMkLst>
        </pc:spChg>
        <pc:spChg chg="add del mod">
          <ac:chgData name="Peter Spáč" userId="2e8d26cd-55d7-4d78-8227-1866407259d9" providerId="ADAL" clId="{B0D3EDEC-61B5-4A53-8DD0-E4E4ABE04A9D}" dt="2022-02-10T12:26:58.830" v="2266" actId="478"/>
          <ac:spMkLst>
            <pc:docMk/>
            <pc:sldMk cId="2576942171" sldId="264"/>
            <ac:spMk id="14" creationId="{AD606FF8-8369-47F9-8AE2-E5CBC35B5480}"/>
          </ac:spMkLst>
        </pc:spChg>
        <pc:grpChg chg="mod">
          <ac:chgData name="Peter Spáč" userId="2e8d26cd-55d7-4d78-8227-1866407259d9" providerId="ADAL" clId="{B0D3EDEC-61B5-4A53-8DD0-E4E4ABE04A9D}" dt="2022-02-10T12:29:06.506" v="2349"/>
          <ac:grpSpMkLst>
            <pc:docMk/>
            <pc:sldMk cId="2576942171" sldId="264"/>
            <ac:grpSpMk id="26" creationId="{00F1C988-9BA4-46EA-BEC5-407DE692A80A}"/>
          </ac:grpSpMkLst>
        </pc:grpChg>
        <pc:picChg chg="add del mod ord">
          <ac:chgData name="Peter Spáč" userId="2e8d26cd-55d7-4d78-8227-1866407259d9" providerId="ADAL" clId="{B0D3EDEC-61B5-4A53-8DD0-E4E4ABE04A9D}" dt="2022-02-10T12:26:55.343" v="2265" actId="478"/>
          <ac:picMkLst>
            <pc:docMk/>
            <pc:sldMk cId="2576942171" sldId="264"/>
            <ac:picMk id="5" creationId="{ACA85EF3-E90D-4818-8869-BF1DEA0C6E09}"/>
          </ac:picMkLst>
        </pc:picChg>
        <pc:picChg chg="add del">
          <ac:chgData name="Peter Spáč" userId="2e8d26cd-55d7-4d78-8227-1866407259d9" providerId="ADAL" clId="{B0D3EDEC-61B5-4A53-8DD0-E4E4ABE04A9D}" dt="2022-02-10T12:26:52.109" v="2264" actId="22"/>
          <ac:picMkLst>
            <pc:docMk/>
            <pc:sldMk cId="2576942171" sldId="264"/>
            <ac:picMk id="10" creationId="{3460D013-399E-49DA-B44C-43AC43B2E80D}"/>
          </ac:picMkLst>
        </pc:picChg>
        <pc:picChg chg="add mod">
          <ac:chgData name="Peter Spáč" userId="2e8d26cd-55d7-4d78-8227-1866407259d9" providerId="ADAL" clId="{B0D3EDEC-61B5-4A53-8DD0-E4E4ABE04A9D}" dt="2022-02-10T12:27:05.838" v="2268" actId="1076"/>
          <ac:picMkLst>
            <pc:docMk/>
            <pc:sldMk cId="2576942171" sldId="264"/>
            <ac:picMk id="16" creationId="{2F1F11B2-F4B3-4270-AA47-BFD126388E5B}"/>
          </ac:picMkLst>
        </pc:picChg>
        <pc:inkChg chg="add del">
          <ac:chgData name="Peter Spáč" userId="2e8d26cd-55d7-4d78-8227-1866407259d9" providerId="ADAL" clId="{B0D3EDEC-61B5-4A53-8DD0-E4E4ABE04A9D}" dt="2022-02-10T12:28:42.666" v="2342" actId="9405"/>
          <ac:inkMkLst>
            <pc:docMk/>
            <pc:sldMk cId="2576942171" sldId="264"/>
            <ac:inkMk id="17" creationId="{75CBF2A1-BEB2-4712-B789-0F0302568A01}"/>
          </ac:inkMkLst>
        </pc:inkChg>
        <pc:inkChg chg="add del">
          <ac:chgData name="Peter Spáč" userId="2e8d26cd-55d7-4d78-8227-1866407259d9" providerId="ADAL" clId="{B0D3EDEC-61B5-4A53-8DD0-E4E4ABE04A9D}" dt="2022-02-10T12:28:42.340" v="2341" actId="9405"/>
          <ac:inkMkLst>
            <pc:docMk/>
            <pc:sldMk cId="2576942171" sldId="264"/>
            <ac:inkMk id="18" creationId="{A6BEBB95-38D4-4ABB-B83D-832331F0DF3C}"/>
          </ac:inkMkLst>
        </pc:inkChg>
        <pc:inkChg chg="add del">
          <ac:chgData name="Peter Spáč" userId="2e8d26cd-55d7-4d78-8227-1866407259d9" providerId="ADAL" clId="{B0D3EDEC-61B5-4A53-8DD0-E4E4ABE04A9D}" dt="2022-02-10T12:28:34.689" v="2338" actId="9405"/>
          <ac:inkMkLst>
            <pc:docMk/>
            <pc:sldMk cId="2576942171" sldId="264"/>
            <ac:inkMk id="19" creationId="{41718D30-E5CC-49AA-9A0C-B202CC79BC84}"/>
          </ac:inkMkLst>
        </pc:inkChg>
        <pc:inkChg chg="add del">
          <ac:chgData name="Peter Spáč" userId="2e8d26cd-55d7-4d78-8227-1866407259d9" providerId="ADAL" clId="{B0D3EDEC-61B5-4A53-8DD0-E4E4ABE04A9D}" dt="2022-02-10T12:28:34.288" v="2337" actId="9405"/>
          <ac:inkMkLst>
            <pc:docMk/>
            <pc:sldMk cId="2576942171" sldId="264"/>
            <ac:inkMk id="20" creationId="{9FC69E88-1DFA-487B-B525-6B33700041DF}"/>
          </ac:inkMkLst>
        </pc:inkChg>
        <pc:inkChg chg="add del">
          <ac:chgData name="Peter Spáč" userId="2e8d26cd-55d7-4d78-8227-1866407259d9" providerId="ADAL" clId="{B0D3EDEC-61B5-4A53-8DD0-E4E4ABE04A9D}" dt="2022-02-10T12:28:41.964" v="2340" actId="9405"/>
          <ac:inkMkLst>
            <pc:docMk/>
            <pc:sldMk cId="2576942171" sldId="264"/>
            <ac:inkMk id="21" creationId="{E8C869E3-3B10-4590-8515-2FADAD06E60D}"/>
          </ac:inkMkLst>
        </pc:inkChg>
        <pc:inkChg chg="add">
          <ac:chgData name="Peter Spáč" userId="2e8d26cd-55d7-4d78-8227-1866407259d9" providerId="ADAL" clId="{B0D3EDEC-61B5-4A53-8DD0-E4E4ABE04A9D}" dt="2022-02-10T12:28:49.995" v="2343" actId="9405"/>
          <ac:inkMkLst>
            <pc:docMk/>
            <pc:sldMk cId="2576942171" sldId="264"/>
            <ac:inkMk id="22" creationId="{5113A564-8FC7-4518-9FAF-B0BC99879B83}"/>
          </ac:inkMkLst>
        </pc:inkChg>
        <pc:inkChg chg="add">
          <ac:chgData name="Peter Spáč" userId="2e8d26cd-55d7-4d78-8227-1866407259d9" providerId="ADAL" clId="{B0D3EDEC-61B5-4A53-8DD0-E4E4ABE04A9D}" dt="2022-02-10T12:28:54.162" v="2344" actId="9405"/>
          <ac:inkMkLst>
            <pc:docMk/>
            <pc:sldMk cId="2576942171" sldId="264"/>
            <ac:inkMk id="23" creationId="{F6A738C8-0102-4EAA-9B71-53DE66E0ACF7}"/>
          </ac:inkMkLst>
        </pc:inkChg>
        <pc:inkChg chg="add del mod">
          <ac:chgData name="Peter Spáč" userId="2e8d26cd-55d7-4d78-8227-1866407259d9" providerId="ADAL" clId="{B0D3EDEC-61B5-4A53-8DD0-E4E4ABE04A9D}" dt="2022-02-10T12:29:07.707" v="2351" actId="9405"/>
          <ac:inkMkLst>
            <pc:docMk/>
            <pc:sldMk cId="2576942171" sldId="264"/>
            <ac:inkMk id="24" creationId="{90F22013-E4BE-46C0-B3D5-18124B49C3B5}"/>
          </ac:inkMkLst>
        </pc:inkChg>
        <pc:inkChg chg="add del mod">
          <ac:chgData name="Peter Spáč" userId="2e8d26cd-55d7-4d78-8227-1866407259d9" providerId="ADAL" clId="{B0D3EDEC-61B5-4A53-8DD0-E4E4ABE04A9D}" dt="2022-02-10T12:29:06.506" v="2349"/>
          <ac:inkMkLst>
            <pc:docMk/>
            <pc:sldMk cId="2576942171" sldId="264"/>
            <ac:inkMk id="25" creationId="{A71A54C8-B268-4354-8A42-7A1FF0DBCB59}"/>
          </ac:inkMkLst>
        </pc:inkChg>
        <pc:inkChg chg="add">
          <ac:chgData name="Peter Spáč" userId="2e8d26cd-55d7-4d78-8227-1866407259d9" providerId="ADAL" clId="{B0D3EDEC-61B5-4A53-8DD0-E4E4ABE04A9D}" dt="2022-02-10T12:29:12.365" v="2352" actId="9405"/>
          <ac:inkMkLst>
            <pc:docMk/>
            <pc:sldMk cId="2576942171" sldId="264"/>
            <ac:inkMk id="27" creationId="{EB43DAEB-D292-44FD-9168-EF4653964233}"/>
          </ac:inkMkLst>
        </pc:inkChg>
        <pc:inkChg chg="add">
          <ac:chgData name="Peter Spáč" userId="2e8d26cd-55d7-4d78-8227-1866407259d9" providerId="ADAL" clId="{B0D3EDEC-61B5-4A53-8DD0-E4E4ABE04A9D}" dt="2022-02-10T12:29:20.496" v="2353" actId="9405"/>
          <ac:inkMkLst>
            <pc:docMk/>
            <pc:sldMk cId="2576942171" sldId="264"/>
            <ac:inkMk id="28" creationId="{75ED2B46-AB0C-43C8-8667-98B2B734DF4E}"/>
          </ac:inkMkLst>
        </pc:inkChg>
        <pc:inkChg chg="add">
          <ac:chgData name="Peter Spáč" userId="2e8d26cd-55d7-4d78-8227-1866407259d9" providerId="ADAL" clId="{B0D3EDEC-61B5-4A53-8DD0-E4E4ABE04A9D}" dt="2022-02-10T12:29:24.213" v="2354" actId="9405"/>
          <ac:inkMkLst>
            <pc:docMk/>
            <pc:sldMk cId="2576942171" sldId="264"/>
            <ac:inkMk id="29" creationId="{EA8E08AA-B6CC-4976-9306-71446BC146FF}"/>
          </ac:inkMkLst>
        </pc:inkChg>
      </pc:sldChg>
      <pc:sldChg chg="modSp new mod">
        <pc:chgData name="Peter Spáč" userId="2e8d26cd-55d7-4d78-8227-1866407259d9" providerId="ADAL" clId="{B0D3EDEC-61B5-4A53-8DD0-E4E4ABE04A9D}" dt="2022-02-10T12:38:37.496" v="2670" actId="20577"/>
        <pc:sldMkLst>
          <pc:docMk/>
          <pc:sldMk cId="690223626" sldId="265"/>
        </pc:sldMkLst>
        <pc:spChg chg="mod">
          <ac:chgData name="Peter Spáč" userId="2e8d26cd-55d7-4d78-8227-1866407259d9" providerId="ADAL" clId="{B0D3EDEC-61B5-4A53-8DD0-E4E4ABE04A9D}" dt="2022-02-10T12:36:38.853" v="2376" actId="20577"/>
          <ac:spMkLst>
            <pc:docMk/>
            <pc:sldMk cId="690223626" sldId="265"/>
            <ac:spMk id="2" creationId="{3B6203C4-D0CC-461E-A3FA-99C0D0AC4C85}"/>
          </ac:spMkLst>
        </pc:spChg>
        <pc:spChg chg="mod">
          <ac:chgData name="Peter Spáč" userId="2e8d26cd-55d7-4d78-8227-1866407259d9" providerId="ADAL" clId="{B0D3EDEC-61B5-4A53-8DD0-E4E4ABE04A9D}" dt="2022-02-10T12:38:37.496" v="2670" actId="20577"/>
          <ac:spMkLst>
            <pc:docMk/>
            <pc:sldMk cId="690223626" sldId="265"/>
            <ac:spMk id="3" creationId="{B984D11C-7146-4F9F-BC6A-717A5E2B0EB8}"/>
          </ac:spMkLst>
        </pc:spChg>
      </pc:sldChg>
      <pc:sldChg chg="addSp delSp modSp new mod modAnim">
        <pc:chgData name="Peter Spáč" userId="2e8d26cd-55d7-4d78-8227-1866407259d9" providerId="ADAL" clId="{B0D3EDEC-61B5-4A53-8DD0-E4E4ABE04A9D}" dt="2022-02-10T12:43:31.707" v="2771"/>
        <pc:sldMkLst>
          <pc:docMk/>
          <pc:sldMk cId="282245688" sldId="266"/>
        </pc:sldMkLst>
        <pc:spChg chg="mod">
          <ac:chgData name="Peter Spáč" userId="2e8d26cd-55d7-4d78-8227-1866407259d9" providerId="ADAL" clId="{B0D3EDEC-61B5-4A53-8DD0-E4E4ABE04A9D}" dt="2022-02-10T12:40:08.400" v="2682" actId="20577"/>
          <ac:spMkLst>
            <pc:docMk/>
            <pc:sldMk cId="282245688" sldId="266"/>
            <ac:spMk id="2" creationId="{0B0F0834-C501-4C85-8BF0-5E2F078CB105}"/>
          </ac:spMkLst>
        </pc:spChg>
        <pc:spChg chg="mod">
          <ac:chgData name="Peter Spáč" userId="2e8d26cd-55d7-4d78-8227-1866407259d9" providerId="ADAL" clId="{B0D3EDEC-61B5-4A53-8DD0-E4E4ABE04A9D}" dt="2022-02-10T12:41:05.621" v="2752" actId="5793"/>
          <ac:spMkLst>
            <pc:docMk/>
            <pc:sldMk cId="282245688" sldId="266"/>
            <ac:spMk id="3" creationId="{24290A72-6303-4BC8-8959-27A7D963355E}"/>
          </ac:spMkLst>
        </pc:spChg>
        <pc:grpChg chg="mod">
          <ac:chgData name="Peter Spáč" userId="2e8d26cd-55d7-4d78-8227-1866407259d9" providerId="ADAL" clId="{B0D3EDEC-61B5-4A53-8DD0-E4E4ABE04A9D}" dt="2022-02-10T12:42:39.202" v="2763"/>
          <ac:grpSpMkLst>
            <pc:docMk/>
            <pc:sldMk cId="282245688" sldId="266"/>
            <ac:grpSpMk id="10" creationId="{3CEFDE35-063D-4251-A881-38474F7C58D1}"/>
          </ac:grpSpMkLst>
        </pc:grpChg>
        <pc:picChg chg="add mod">
          <ac:chgData name="Peter Spáč" userId="2e8d26cd-55d7-4d78-8227-1866407259d9" providerId="ADAL" clId="{B0D3EDEC-61B5-4A53-8DD0-E4E4ABE04A9D}" dt="2022-02-10T12:42:24.282" v="2760" actId="1076"/>
          <ac:picMkLst>
            <pc:docMk/>
            <pc:sldMk cId="282245688" sldId="266"/>
            <ac:picMk id="5" creationId="{CF39D98C-8AC5-4CE5-82D1-2C31CAC0CC33}"/>
          </ac:picMkLst>
        </pc:picChg>
        <pc:picChg chg="add mod">
          <ac:chgData name="Peter Spáč" userId="2e8d26cd-55d7-4d78-8227-1866407259d9" providerId="ADAL" clId="{B0D3EDEC-61B5-4A53-8DD0-E4E4ABE04A9D}" dt="2022-02-10T12:42:21.593" v="2759" actId="1076"/>
          <ac:picMkLst>
            <pc:docMk/>
            <pc:sldMk cId="282245688" sldId="266"/>
            <ac:picMk id="7" creationId="{2AAAC209-4D05-4B89-8ABF-565421A7EAEA}"/>
          </ac:picMkLst>
        </pc:picChg>
        <pc:inkChg chg="add mod">
          <ac:chgData name="Peter Spáč" userId="2e8d26cd-55d7-4d78-8227-1866407259d9" providerId="ADAL" clId="{B0D3EDEC-61B5-4A53-8DD0-E4E4ABE04A9D}" dt="2022-02-10T12:42:39.202" v="2763"/>
          <ac:inkMkLst>
            <pc:docMk/>
            <pc:sldMk cId="282245688" sldId="266"/>
            <ac:inkMk id="8" creationId="{D1011675-BFC5-46D5-A8F3-D461E5144AA3}"/>
          </ac:inkMkLst>
        </pc:inkChg>
        <pc:inkChg chg="add mod">
          <ac:chgData name="Peter Spáč" userId="2e8d26cd-55d7-4d78-8227-1866407259d9" providerId="ADAL" clId="{B0D3EDEC-61B5-4A53-8DD0-E4E4ABE04A9D}" dt="2022-02-10T12:42:39.202" v="2763"/>
          <ac:inkMkLst>
            <pc:docMk/>
            <pc:sldMk cId="282245688" sldId="266"/>
            <ac:inkMk id="9" creationId="{AED9C3AB-E8C0-4D46-A99E-DB2EBD1D0CDD}"/>
          </ac:inkMkLst>
        </pc:inkChg>
        <pc:inkChg chg="add mod">
          <ac:chgData name="Peter Spáč" userId="2e8d26cd-55d7-4d78-8227-1866407259d9" providerId="ADAL" clId="{B0D3EDEC-61B5-4A53-8DD0-E4E4ABE04A9D}" dt="2022-02-10T12:43:21.933" v="2770" actId="1076"/>
          <ac:inkMkLst>
            <pc:docMk/>
            <pc:sldMk cId="282245688" sldId="266"/>
            <ac:inkMk id="11" creationId="{A39A2D92-5FEE-453B-AE68-F23A7FA6B416}"/>
          </ac:inkMkLst>
        </pc:inkChg>
        <pc:inkChg chg="add">
          <ac:chgData name="Peter Spáč" userId="2e8d26cd-55d7-4d78-8227-1866407259d9" providerId="ADAL" clId="{B0D3EDEC-61B5-4A53-8DD0-E4E4ABE04A9D}" dt="2022-02-10T12:42:48.029" v="2765" actId="9405"/>
          <ac:inkMkLst>
            <pc:docMk/>
            <pc:sldMk cId="282245688" sldId="266"/>
            <ac:inkMk id="12" creationId="{3A6A79B4-3416-48EF-92B1-06E4AA95D51F}"/>
          </ac:inkMkLst>
        </pc:inkChg>
        <pc:inkChg chg="add">
          <ac:chgData name="Peter Spáč" userId="2e8d26cd-55d7-4d78-8227-1866407259d9" providerId="ADAL" clId="{B0D3EDEC-61B5-4A53-8DD0-E4E4ABE04A9D}" dt="2022-02-10T12:42:49.980" v="2766" actId="9405"/>
          <ac:inkMkLst>
            <pc:docMk/>
            <pc:sldMk cId="282245688" sldId="266"/>
            <ac:inkMk id="13" creationId="{5151D8C1-6256-49C3-B996-E8B9FC10FAA8}"/>
          </ac:inkMkLst>
        </pc:inkChg>
        <pc:inkChg chg="add del">
          <ac:chgData name="Peter Spáč" userId="2e8d26cd-55d7-4d78-8227-1866407259d9" providerId="ADAL" clId="{B0D3EDEC-61B5-4A53-8DD0-E4E4ABE04A9D}" dt="2022-02-10T12:42:58.566" v="2768" actId="9405"/>
          <ac:inkMkLst>
            <pc:docMk/>
            <pc:sldMk cId="282245688" sldId="266"/>
            <ac:inkMk id="14" creationId="{3F14D0AF-2219-4215-8C09-908A772C1A7D}"/>
          </ac:inkMkLst>
        </pc:inkChg>
      </pc:sldChg>
      <pc:sldChg chg="addSp delSp modSp new mod">
        <pc:chgData name="Peter Spáč" userId="2e8d26cd-55d7-4d78-8227-1866407259d9" providerId="ADAL" clId="{B0D3EDEC-61B5-4A53-8DD0-E4E4ABE04A9D}" dt="2022-02-10T12:45:25.628" v="2780" actId="1076"/>
        <pc:sldMkLst>
          <pc:docMk/>
          <pc:sldMk cId="3606169745" sldId="267"/>
        </pc:sldMkLst>
        <pc:spChg chg="del">
          <ac:chgData name="Peter Spáč" userId="2e8d26cd-55d7-4d78-8227-1866407259d9" providerId="ADAL" clId="{B0D3EDEC-61B5-4A53-8DD0-E4E4ABE04A9D}" dt="2022-02-10T12:45:07.434" v="2776" actId="478"/>
          <ac:spMkLst>
            <pc:docMk/>
            <pc:sldMk cId="3606169745" sldId="267"/>
            <ac:spMk id="2" creationId="{F1259171-341D-4607-A8FD-242F36F1DFF9}"/>
          </ac:spMkLst>
        </pc:spChg>
        <pc:spChg chg="del">
          <ac:chgData name="Peter Spáč" userId="2e8d26cd-55d7-4d78-8227-1866407259d9" providerId="ADAL" clId="{B0D3EDEC-61B5-4A53-8DD0-E4E4ABE04A9D}" dt="2022-02-10T12:44:59.143" v="2773" actId="22"/>
          <ac:spMkLst>
            <pc:docMk/>
            <pc:sldMk cId="3606169745" sldId="267"/>
            <ac:spMk id="3" creationId="{B0A50A84-A4CA-4633-835D-30EB0E0B6EBA}"/>
          </ac:spMkLst>
        </pc:spChg>
        <pc:picChg chg="add mod ord">
          <ac:chgData name="Peter Spáč" userId="2e8d26cd-55d7-4d78-8227-1866407259d9" providerId="ADAL" clId="{B0D3EDEC-61B5-4A53-8DD0-E4E4ABE04A9D}" dt="2022-02-10T12:45:25.628" v="2780" actId="1076"/>
          <ac:picMkLst>
            <pc:docMk/>
            <pc:sldMk cId="3606169745" sldId="267"/>
            <ac:picMk id="5" creationId="{77AE7809-3B05-42A7-BDBD-8B3F8258EA56}"/>
          </ac:picMkLst>
        </pc:picChg>
        <pc:picChg chg="add mod">
          <ac:chgData name="Peter Spáč" userId="2e8d26cd-55d7-4d78-8227-1866407259d9" providerId="ADAL" clId="{B0D3EDEC-61B5-4A53-8DD0-E4E4ABE04A9D}" dt="2022-02-10T12:45:20.413" v="2779" actId="14100"/>
          <ac:picMkLst>
            <pc:docMk/>
            <pc:sldMk cId="3606169745" sldId="267"/>
            <ac:picMk id="6" creationId="{44916B91-FB24-441D-AF8E-31D14E3CA662}"/>
          </ac:picMkLst>
        </pc:picChg>
      </pc:sldChg>
      <pc:sldChg chg="addSp delSp modSp add mod setBg">
        <pc:chgData name="Peter Spáč" userId="2e8d26cd-55d7-4d78-8227-1866407259d9" providerId="ADAL" clId="{B0D3EDEC-61B5-4A53-8DD0-E4E4ABE04A9D}" dt="2022-02-10T12:46:51.365" v="2793" actId="26606"/>
        <pc:sldMkLst>
          <pc:docMk/>
          <pc:sldMk cId="2994543733" sldId="268"/>
        </pc:sldMkLst>
        <pc:spChg chg="add del mod">
          <ac:chgData name="Peter Spáč" userId="2e8d26cd-55d7-4d78-8227-1866407259d9" providerId="ADAL" clId="{B0D3EDEC-61B5-4A53-8DD0-E4E4ABE04A9D}" dt="2022-02-10T12:46:21.647" v="2785" actId="22"/>
          <ac:spMkLst>
            <pc:docMk/>
            <pc:sldMk cId="2994543733" sldId="268"/>
            <ac:spMk id="3" creationId="{2A889087-E02F-42FF-858B-D928ED303631}"/>
          </ac:spMkLst>
        </pc:spChg>
        <pc:spChg chg="add del">
          <ac:chgData name="Peter Spáč" userId="2e8d26cd-55d7-4d78-8227-1866407259d9" providerId="ADAL" clId="{B0D3EDEC-61B5-4A53-8DD0-E4E4ABE04A9D}" dt="2022-02-10T12:46:51.365" v="2793" actId="26606"/>
          <ac:spMkLst>
            <pc:docMk/>
            <pc:sldMk cId="2994543733" sldId="268"/>
            <ac:spMk id="12" creationId="{A9F529C3-C941-49FD-8C67-82F134F64BDB}"/>
          </ac:spMkLst>
        </pc:spChg>
        <pc:spChg chg="add del">
          <ac:chgData name="Peter Spáč" userId="2e8d26cd-55d7-4d78-8227-1866407259d9" providerId="ADAL" clId="{B0D3EDEC-61B5-4A53-8DD0-E4E4ABE04A9D}" dt="2022-02-10T12:46:51.365" v="2793" actId="26606"/>
          <ac:spMkLst>
            <pc:docMk/>
            <pc:sldMk cId="2994543733" sldId="268"/>
            <ac:spMk id="14" creationId="{20586029-32A0-47E5-9AEC-AE3ABA6B94D0}"/>
          </ac:spMkLst>
        </pc:spChg>
        <pc:picChg chg="del">
          <ac:chgData name="Peter Spáč" userId="2e8d26cd-55d7-4d78-8227-1866407259d9" providerId="ADAL" clId="{B0D3EDEC-61B5-4A53-8DD0-E4E4ABE04A9D}" dt="2022-02-10T12:45:49.237" v="2784" actId="478"/>
          <ac:picMkLst>
            <pc:docMk/>
            <pc:sldMk cId="2994543733" sldId="268"/>
            <ac:picMk id="5" creationId="{77AE7809-3B05-42A7-BDBD-8B3F8258EA56}"/>
          </ac:picMkLst>
        </pc:picChg>
        <pc:picChg chg="mod">
          <ac:chgData name="Peter Spáč" userId="2e8d26cd-55d7-4d78-8227-1866407259d9" providerId="ADAL" clId="{B0D3EDEC-61B5-4A53-8DD0-E4E4ABE04A9D}" dt="2022-02-10T12:46:51.365" v="2793" actId="26606"/>
          <ac:picMkLst>
            <pc:docMk/>
            <pc:sldMk cId="2994543733" sldId="268"/>
            <ac:picMk id="6" creationId="{44916B91-FB24-441D-AF8E-31D14E3CA662}"/>
          </ac:picMkLst>
        </pc:picChg>
        <pc:picChg chg="add mod ord">
          <ac:chgData name="Peter Spáč" userId="2e8d26cd-55d7-4d78-8227-1866407259d9" providerId="ADAL" clId="{B0D3EDEC-61B5-4A53-8DD0-E4E4ABE04A9D}" dt="2022-02-10T12:46:51.365" v="2793" actId="26606"/>
          <ac:picMkLst>
            <pc:docMk/>
            <pc:sldMk cId="2994543733" sldId="268"/>
            <ac:picMk id="7" creationId="{105CBB64-5EBC-49EA-93ED-1B8389310C25}"/>
          </ac:picMkLst>
        </pc:picChg>
        <pc:cxnChg chg="add del">
          <ac:chgData name="Peter Spáč" userId="2e8d26cd-55d7-4d78-8227-1866407259d9" providerId="ADAL" clId="{B0D3EDEC-61B5-4A53-8DD0-E4E4ABE04A9D}" dt="2022-02-10T12:46:51.365" v="2793" actId="26606"/>
          <ac:cxnSpMkLst>
            <pc:docMk/>
            <pc:sldMk cId="2994543733" sldId="268"/>
            <ac:cxnSpMk id="16" creationId="{8C730EAB-A532-4295-A302-FB4B90DB9F5E}"/>
          </ac:cxnSpMkLst>
        </pc:cxnChg>
      </pc:sldChg>
      <pc:sldChg chg="new del">
        <pc:chgData name="Peter Spáč" userId="2e8d26cd-55d7-4d78-8227-1866407259d9" providerId="ADAL" clId="{B0D3EDEC-61B5-4A53-8DD0-E4E4ABE04A9D}" dt="2022-02-10T12:45:44.948" v="2782" actId="680"/>
        <pc:sldMkLst>
          <pc:docMk/>
          <pc:sldMk cId="3591996433" sldId="268"/>
        </pc:sldMkLst>
      </pc:sldChg>
      <pc:sldChg chg="addSp delSp modSp new mod">
        <pc:chgData name="Peter Spáč" userId="2e8d26cd-55d7-4d78-8227-1866407259d9" providerId="ADAL" clId="{B0D3EDEC-61B5-4A53-8DD0-E4E4ABE04A9D}" dt="2022-02-10T12:48:40.741" v="2801" actId="1076"/>
        <pc:sldMkLst>
          <pc:docMk/>
          <pc:sldMk cId="2144382725" sldId="269"/>
        </pc:sldMkLst>
        <pc:spChg chg="del">
          <ac:chgData name="Peter Spáč" userId="2e8d26cd-55d7-4d78-8227-1866407259d9" providerId="ADAL" clId="{B0D3EDEC-61B5-4A53-8DD0-E4E4ABE04A9D}" dt="2022-02-10T12:48:29.214" v="2795" actId="478"/>
          <ac:spMkLst>
            <pc:docMk/>
            <pc:sldMk cId="2144382725" sldId="269"/>
            <ac:spMk id="2" creationId="{680997D7-BED3-4AB6-A97E-18CB343EDE7A}"/>
          </ac:spMkLst>
        </pc:spChg>
        <pc:spChg chg="del">
          <ac:chgData name="Peter Spáč" userId="2e8d26cd-55d7-4d78-8227-1866407259d9" providerId="ADAL" clId="{B0D3EDEC-61B5-4A53-8DD0-E4E4ABE04A9D}" dt="2022-02-10T12:48:32.453" v="2798" actId="22"/>
          <ac:spMkLst>
            <pc:docMk/>
            <pc:sldMk cId="2144382725" sldId="269"/>
            <ac:spMk id="3" creationId="{D1C01B62-6829-498E-B989-B0640FC63FFE}"/>
          </ac:spMkLst>
        </pc:spChg>
        <pc:picChg chg="add del">
          <ac:chgData name="Peter Spáč" userId="2e8d26cd-55d7-4d78-8227-1866407259d9" providerId="ADAL" clId="{B0D3EDEC-61B5-4A53-8DD0-E4E4ABE04A9D}" dt="2022-02-10T12:48:30.802" v="2797" actId="22"/>
          <ac:picMkLst>
            <pc:docMk/>
            <pc:sldMk cId="2144382725" sldId="269"/>
            <ac:picMk id="5" creationId="{8AA4AC65-729B-40A3-AC00-C15AC8B85358}"/>
          </ac:picMkLst>
        </pc:picChg>
        <pc:picChg chg="add mod ord">
          <ac:chgData name="Peter Spáč" userId="2e8d26cd-55d7-4d78-8227-1866407259d9" providerId="ADAL" clId="{B0D3EDEC-61B5-4A53-8DD0-E4E4ABE04A9D}" dt="2022-02-10T12:48:40.741" v="2801" actId="1076"/>
          <ac:picMkLst>
            <pc:docMk/>
            <pc:sldMk cId="2144382725" sldId="269"/>
            <ac:picMk id="7" creationId="{CECCB731-08C4-4CD9-8F9F-1AA6A2C4AF3B}"/>
          </ac:picMkLst>
        </pc:picChg>
      </pc:sldChg>
      <pc:sldChg chg="addSp delSp modSp new mod">
        <pc:chgData name="Peter Spáč" userId="2e8d26cd-55d7-4d78-8227-1866407259d9" providerId="ADAL" clId="{B0D3EDEC-61B5-4A53-8DD0-E4E4ABE04A9D}" dt="2022-02-10T12:49:58.729" v="2809" actId="1076"/>
        <pc:sldMkLst>
          <pc:docMk/>
          <pc:sldMk cId="57332137" sldId="270"/>
        </pc:sldMkLst>
        <pc:spChg chg="del">
          <ac:chgData name="Peter Spáč" userId="2e8d26cd-55d7-4d78-8227-1866407259d9" providerId="ADAL" clId="{B0D3EDEC-61B5-4A53-8DD0-E4E4ABE04A9D}" dt="2022-02-10T12:49:29.095" v="2803" actId="478"/>
          <ac:spMkLst>
            <pc:docMk/>
            <pc:sldMk cId="57332137" sldId="270"/>
            <ac:spMk id="2" creationId="{77CCA5C1-3B86-4C44-BAB9-EBBB9026BE58}"/>
          </ac:spMkLst>
        </pc:spChg>
        <pc:spChg chg="del">
          <ac:chgData name="Peter Spáč" userId="2e8d26cd-55d7-4d78-8227-1866407259d9" providerId="ADAL" clId="{B0D3EDEC-61B5-4A53-8DD0-E4E4ABE04A9D}" dt="2022-02-10T12:49:30.581" v="2804" actId="478"/>
          <ac:spMkLst>
            <pc:docMk/>
            <pc:sldMk cId="57332137" sldId="270"/>
            <ac:spMk id="3" creationId="{71604C24-9C29-4902-805B-3FEDC69AA7F0}"/>
          </ac:spMkLst>
        </pc:spChg>
        <pc:picChg chg="add mod">
          <ac:chgData name="Peter Spáč" userId="2e8d26cd-55d7-4d78-8227-1866407259d9" providerId="ADAL" clId="{B0D3EDEC-61B5-4A53-8DD0-E4E4ABE04A9D}" dt="2022-02-10T12:49:58.729" v="2809" actId="1076"/>
          <ac:picMkLst>
            <pc:docMk/>
            <pc:sldMk cId="57332137" sldId="270"/>
            <ac:picMk id="5" creationId="{E9699DB8-DB01-4E26-A9A3-DA25CF166E42}"/>
          </ac:picMkLst>
        </pc:picChg>
      </pc:sldChg>
      <pc:sldChg chg="addSp delSp modSp new mod">
        <pc:chgData name="Peter Spáč" userId="2e8d26cd-55d7-4d78-8227-1866407259d9" providerId="ADAL" clId="{B0D3EDEC-61B5-4A53-8DD0-E4E4ABE04A9D}" dt="2022-02-10T13:28:58.823" v="3278" actId="9405"/>
        <pc:sldMkLst>
          <pc:docMk/>
          <pc:sldMk cId="3072264179" sldId="271"/>
        </pc:sldMkLst>
        <pc:spChg chg="mod">
          <ac:chgData name="Peter Spáč" userId="2e8d26cd-55d7-4d78-8227-1866407259d9" providerId="ADAL" clId="{B0D3EDEC-61B5-4A53-8DD0-E4E4ABE04A9D}" dt="2022-02-10T12:54:26.351" v="2829" actId="20577"/>
          <ac:spMkLst>
            <pc:docMk/>
            <pc:sldMk cId="3072264179" sldId="271"/>
            <ac:spMk id="2" creationId="{774E9D26-BC02-403E-90B3-A53B3607002A}"/>
          </ac:spMkLst>
        </pc:spChg>
        <pc:spChg chg="mod">
          <ac:chgData name="Peter Spáč" userId="2e8d26cd-55d7-4d78-8227-1866407259d9" providerId="ADAL" clId="{B0D3EDEC-61B5-4A53-8DD0-E4E4ABE04A9D}" dt="2022-02-10T12:58:17.129" v="3171" actId="20577"/>
          <ac:spMkLst>
            <pc:docMk/>
            <pc:sldMk cId="3072264179" sldId="271"/>
            <ac:spMk id="3" creationId="{400D0812-7810-4E3A-8AB7-9C56A769B6C7}"/>
          </ac:spMkLst>
        </pc:spChg>
        <pc:inkChg chg="add del">
          <ac:chgData name="Peter Spáč" userId="2e8d26cd-55d7-4d78-8227-1866407259d9" providerId="ADAL" clId="{B0D3EDEC-61B5-4A53-8DD0-E4E4ABE04A9D}" dt="2022-02-10T13:28:58.823" v="3278" actId="9405"/>
          <ac:inkMkLst>
            <pc:docMk/>
            <pc:sldMk cId="3072264179" sldId="271"/>
            <ac:inkMk id="4" creationId="{27598FD7-092B-4DD7-8493-F6C3F8F2374A}"/>
          </ac:inkMkLst>
        </pc:inkChg>
        <pc:inkChg chg="add del">
          <ac:chgData name="Peter Spáč" userId="2e8d26cd-55d7-4d78-8227-1866407259d9" providerId="ADAL" clId="{B0D3EDEC-61B5-4A53-8DD0-E4E4ABE04A9D}" dt="2022-02-10T13:28:58.526" v="3277" actId="9405"/>
          <ac:inkMkLst>
            <pc:docMk/>
            <pc:sldMk cId="3072264179" sldId="271"/>
            <ac:inkMk id="5" creationId="{58C8B474-ECAC-4225-A389-1B8A8A9D43D6}"/>
          </ac:inkMkLst>
        </pc:inkChg>
        <pc:inkChg chg="add del">
          <ac:chgData name="Peter Spáč" userId="2e8d26cd-55d7-4d78-8227-1866407259d9" providerId="ADAL" clId="{B0D3EDEC-61B5-4A53-8DD0-E4E4ABE04A9D}" dt="2022-02-10T13:28:58.234" v="3276" actId="9405"/>
          <ac:inkMkLst>
            <pc:docMk/>
            <pc:sldMk cId="3072264179" sldId="271"/>
            <ac:inkMk id="6" creationId="{25760314-5B45-4656-94C8-368E8358C14A}"/>
          </ac:inkMkLst>
        </pc:inkChg>
      </pc:sldChg>
      <pc:sldChg chg="addSp delSp modSp new mod modAnim">
        <pc:chgData name="Peter Spáč" userId="2e8d26cd-55d7-4d78-8227-1866407259d9" providerId="ADAL" clId="{B0D3EDEC-61B5-4A53-8DD0-E4E4ABE04A9D}" dt="2022-02-10T13:30:50.087" v="3324"/>
        <pc:sldMkLst>
          <pc:docMk/>
          <pc:sldMk cId="1970314904" sldId="272"/>
        </pc:sldMkLst>
        <pc:spChg chg="mod">
          <ac:chgData name="Peter Spáč" userId="2e8d26cd-55d7-4d78-8227-1866407259d9" providerId="ADAL" clId="{B0D3EDEC-61B5-4A53-8DD0-E4E4ABE04A9D}" dt="2022-02-10T13:19:36.071" v="3192" actId="20577"/>
          <ac:spMkLst>
            <pc:docMk/>
            <pc:sldMk cId="1970314904" sldId="272"/>
            <ac:spMk id="2" creationId="{7C041F51-8486-4D2E-961D-CCDF8EC9402F}"/>
          </ac:spMkLst>
        </pc:spChg>
        <pc:spChg chg="del">
          <ac:chgData name="Peter Spáč" userId="2e8d26cd-55d7-4d78-8227-1866407259d9" providerId="ADAL" clId="{B0D3EDEC-61B5-4A53-8DD0-E4E4ABE04A9D}" dt="2022-02-10T13:19:38.900" v="3193" actId="22"/>
          <ac:spMkLst>
            <pc:docMk/>
            <pc:sldMk cId="1970314904" sldId="272"/>
            <ac:spMk id="3" creationId="{72ED1191-8F0E-4F33-BB32-C8C9D3D5D10A}"/>
          </ac:spMkLst>
        </pc:spChg>
        <pc:picChg chg="add mod ord">
          <ac:chgData name="Peter Spáč" userId="2e8d26cd-55d7-4d78-8227-1866407259d9" providerId="ADAL" clId="{B0D3EDEC-61B5-4A53-8DD0-E4E4ABE04A9D}" dt="2022-02-10T13:19:51.570" v="3196" actId="14100"/>
          <ac:picMkLst>
            <pc:docMk/>
            <pc:sldMk cId="1970314904" sldId="272"/>
            <ac:picMk id="5" creationId="{75504FC8-7693-4994-B077-8C6216B597E1}"/>
          </ac:picMkLst>
        </pc:picChg>
        <pc:inkChg chg="add">
          <ac:chgData name="Peter Spáč" userId="2e8d26cd-55d7-4d78-8227-1866407259d9" providerId="ADAL" clId="{B0D3EDEC-61B5-4A53-8DD0-E4E4ABE04A9D}" dt="2022-02-10T13:20:14.734" v="3197" actId="9405"/>
          <ac:inkMkLst>
            <pc:docMk/>
            <pc:sldMk cId="1970314904" sldId="272"/>
            <ac:inkMk id="6" creationId="{E149EB87-F366-4532-991B-80DC3E9E7BD2}"/>
          </ac:inkMkLst>
        </pc:inkChg>
        <pc:inkChg chg="add del">
          <ac:chgData name="Peter Spáč" userId="2e8d26cd-55d7-4d78-8227-1866407259d9" providerId="ADAL" clId="{B0D3EDEC-61B5-4A53-8DD0-E4E4ABE04A9D}" dt="2022-02-10T13:24:07.878" v="3208" actId="9405"/>
          <ac:inkMkLst>
            <pc:docMk/>
            <pc:sldMk cId="1970314904" sldId="272"/>
            <ac:inkMk id="7" creationId="{A4A5D8BA-CF84-4C63-A70B-457E77DBCB56}"/>
          </ac:inkMkLst>
        </pc:inkChg>
      </pc:sldChg>
      <pc:sldChg chg="addSp delSp modSp new add del mod modAnim">
        <pc:chgData name="Peter Spáč" userId="2e8d26cd-55d7-4d78-8227-1866407259d9" providerId="ADAL" clId="{B0D3EDEC-61B5-4A53-8DD0-E4E4ABE04A9D}" dt="2022-02-10T13:30:21.153" v="3323"/>
        <pc:sldMkLst>
          <pc:docMk/>
          <pc:sldMk cId="3029634892" sldId="273"/>
        </pc:sldMkLst>
        <pc:spChg chg="mod">
          <ac:chgData name="Peter Spáč" userId="2e8d26cd-55d7-4d78-8227-1866407259d9" providerId="ADAL" clId="{B0D3EDEC-61B5-4A53-8DD0-E4E4ABE04A9D}" dt="2022-02-10T13:24:18.210" v="3227" actId="20577"/>
          <ac:spMkLst>
            <pc:docMk/>
            <pc:sldMk cId="3029634892" sldId="273"/>
            <ac:spMk id="2" creationId="{22F3BBB8-069C-4F13-85E8-B43B48A532AB}"/>
          </ac:spMkLst>
        </pc:spChg>
        <pc:spChg chg="del">
          <ac:chgData name="Peter Spáč" userId="2e8d26cd-55d7-4d78-8227-1866407259d9" providerId="ADAL" clId="{B0D3EDEC-61B5-4A53-8DD0-E4E4ABE04A9D}" dt="2022-02-10T13:24:20.782" v="3228" actId="22"/>
          <ac:spMkLst>
            <pc:docMk/>
            <pc:sldMk cId="3029634892" sldId="273"/>
            <ac:spMk id="3" creationId="{0831B0EC-64C4-40DE-948E-494449BB0599}"/>
          </ac:spMkLst>
        </pc:spChg>
        <pc:spChg chg="add del mod">
          <ac:chgData name="Peter Spáč" userId="2e8d26cd-55d7-4d78-8227-1866407259d9" providerId="ADAL" clId="{B0D3EDEC-61B5-4A53-8DD0-E4E4ABE04A9D}" dt="2022-02-10T13:30:12.888" v="3322" actId="1076"/>
          <ac:spMkLst>
            <pc:docMk/>
            <pc:sldMk cId="3029634892" sldId="273"/>
            <ac:spMk id="26" creationId="{66508467-92FF-44D7-B036-7BA1B4CE5FDE}"/>
          </ac:spMkLst>
        </pc:spChg>
        <pc:grpChg chg="mod">
          <ac:chgData name="Peter Spáč" userId="2e8d26cd-55d7-4d78-8227-1866407259d9" providerId="ADAL" clId="{B0D3EDEC-61B5-4A53-8DD0-E4E4ABE04A9D}" dt="2022-02-10T13:24:10.893" v="3212"/>
          <ac:grpSpMkLst>
            <pc:docMk/>
            <pc:sldMk cId="3029634892" sldId="273"/>
            <ac:grpSpMk id="9" creationId="{503659F2-7911-4E9D-B792-CA56EE72B172}"/>
          </ac:grpSpMkLst>
        </pc:grpChg>
        <pc:grpChg chg="mod">
          <ac:chgData name="Peter Spáč" userId="2e8d26cd-55d7-4d78-8227-1866407259d9" providerId="ADAL" clId="{B0D3EDEC-61B5-4A53-8DD0-E4E4ABE04A9D}" dt="2022-02-10T13:28:18.991" v="3264"/>
          <ac:grpSpMkLst>
            <pc:docMk/>
            <pc:sldMk cId="3029634892" sldId="273"/>
            <ac:grpSpMk id="21" creationId="{571331D4-BB1B-4ECA-A68E-E3E58F350C65}"/>
          </ac:grpSpMkLst>
        </pc:grpChg>
        <pc:picChg chg="add mod ord">
          <ac:chgData name="Peter Spáč" userId="2e8d26cd-55d7-4d78-8227-1866407259d9" providerId="ADAL" clId="{B0D3EDEC-61B5-4A53-8DD0-E4E4ABE04A9D}" dt="2022-02-10T13:29:23.163" v="3286" actId="1035"/>
          <ac:picMkLst>
            <pc:docMk/>
            <pc:sldMk cId="3029634892" sldId="273"/>
            <ac:picMk id="13" creationId="{DA7EF789-5855-4C5D-A36B-85FC3466B0FC}"/>
          </ac:picMkLst>
        </pc:picChg>
        <pc:inkChg chg="add del">
          <ac:chgData name="Peter Spáč" userId="2e8d26cd-55d7-4d78-8227-1866407259d9" providerId="ADAL" clId="{B0D3EDEC-61B5-4A53-8DD0-E4E4ABE04A9D}" dt="2022-02-10T13:24:13.471" v="3216" actId="9405"/>
          <ac:inkMkLst>
            <pc:docMk/>
            <pc:sldMk cId="3029634892" sldId="273"/>
            <ac:inkMk id="4" creationId="{41EECE2C-7CC3-44B1-9660-FD993289AF06}"/>
          </ac:inkMkLst>
        </pc:inkChg>
        <pc:inkChg chg="add del">
          <ac:chgData name="Peter Spáč" userId="2e8d26cd-55d7-4d78-8227-1866407259d9" providerId="ADAL" clId="{B0D3EDEC-61B5-4A53-8DD0-E4E4ABE04A9D}" dt="2022-02-10T13:24:12.940" v="3215" actId="9405"/>
          <ac:inkMkLst>
            <pc:docMk/>
            <pc:sldMk cId="3029634892" sldId="273"/>
            <ac:inkMk id="5" creationId="{0812F91D-4305-4271-BE1E-FA2D873FE753}"/>
          </ac:inkMkLst>
        </pc:inkChg>
        <pc:inkChg chg="add del">
          <ac:chgData name="Peter Spáč" userId="2e8d26cd-55d7-4d78-8227-1866407259d9" providerId="ADAL" clId="{B0D3EDEC-61B5-4A53-8DD0-E4E4ABE04A9D}" dt="2022-02-10T13:24:12.440" v="3214" actId="9405"/>
          <ac:inkMkLst>
            <pc:docMk/>
            <pc:sldMk cId="3029634892" sldId="273"/>
            <ac:inkMk id="6" creationId="{8075DD75-166E-4B5A-83F2-FF1A74BB48CA}"/>
          </ac:inkMkLst>
        </pc:inkChg>
        <pc:inkChg chg="add del mod">
          <ac:chgData name="Peter Spáč" userId="2e8d26cd-55d7-4d78-8227-1866407259d9" providerId="ADAL" clId="{B0D3EDEC-61B5-4A53-8DD0-E4E4ABE04A9D}" dt="2022-02-10T13:24:11.771" v="3213" actId="9405"/>
          <ac:inkMkLst>
            <pc:docMk/>
            <pc:sldMk cId="3029634892" sldId="273"/>
            <ac:inkMk id="7" creationId="{C9B375F8-3E84-4C7D-B355-BAB851B4339F}"/>
          </ac:inkMkLst>
        </pc:inkChg>
        <pc:inkChg chg="add del mod">
          <ac:chgData name="Peter Spáč" userId="2e8d26cd-55d7-4d78-8227-1866407259d9" providerId="ADAL" clId="{B0D3EDEC-61B5-4A53-8DD0-E4E4ABE04A9D}" dt="2022-02-10T13:24:10.893" v="3212"/>
          <ac:inkMkLst>
            <pc:docMk/>
            <pc:sldMk cId="3029634892" sldId="273"/>
            <ac:inkMk id="8" creationId="{D0439FBF-4628-4280-B73A-8ADB4E754BD4}"/>
          </ac:inkMkLst>
        </pc:inkChg>
        <pc:inkChg chg="add del">
          <ac:chgData name="Peter Spáč" userId="2e8d26cd-55d7-4d78-8227-1866407259d9" providerId="ADAL" clId="{B0D3EDEC-61B5-4A53-8DD0-E4E4ABE04A9D}" dt="2022-02-10T13:24:10.284" v="3210" actId="9405"/>
          <ac:inkMkLst>
            <pc:docMk/>
            <pc:sldMk cId="3029634892" sldId="273"/>
            <ac:inkMk id="10" creationId="{BDEE59DD-CB6A-440D-A9AF-CC980F037185}"/>
          </ac:inkMkLst>
        </pc:inkChg>
        <pc:inkChg chg="add del">
          <ac:chgData name="Peter Spáč" userId="2e8d26cd-55d7-4d78-8227-1866407259d9" providerId="ADAL" clId="{B0D3EDEC-61B5-4A53-8DD0-E4E4ABE04A9D}" dt="2022-02-10T13:24:09.209" v="3209" actId="9405"/>
          <ac:inkMkLst>
            <pc:docMk/>
            <pc:sldMk cId="3029634892" sldId="273"/>
            <ac:inkMk id="11" creationId="{1C746E42-5ABE-4414-B7BE-BD2C168EB08A}"/>
          </ac:inkMkLst>
        </pc:inkChg>
        <pc:inkChg chg="add del">
          <ac:chgData name="Peter Spáč" userId="2e8d26cd-55d7-4d78-8227-1866407259d9" providerId="ADAL" clId="{B0D3EDEC-61B5-4A53-8DD0-E4E4ABE04A9D}" dt="2022-02-10T13:29:00.918" v="3281" actId="9405"/>
          <ac:inkMkLst>
            <pc:docMk/>
            <pc:sldMk cId="3029634892" sldId="273"/>
            <ac:inkMk id="14" creationId="{232785E3-E419-4AC0-9DC4-9FDB99B1731B}"/>
          </ac:inkMkLst>
        </pc:inkChg>
        <pc:inkChg chg="add del">
          <ac:chgData name="Peter Spáč" userId="2e8d26cd-55d7-4d78-8227-1866407259d9" providerId="ADAL" clId="{B0D3EDEC-61B5-4A53-8DD0-E4E4ABE04A9D}" dt="2022-02-10T13:27:37.684" v="3253" actId="9405"/>
          <ac:inkMkLst>
            <pc:docMk/>
            <pc:sldMk cId="3029634892" sldId="273"/>
            <ac:inkMk id="15" creationId="{F5DC5483-389E-49B6-BA4F-876E18EA20AF}"/>
          </ac:inkMkLst>
        </pc:inkChg>
        <pc:inkChg chg="add del">
          <ac:chgData name="Peter Spáč" userId="2e8d26cd-55d7-4d78-8227-1866407259d9" providerId="ADAL" clId="{B0D3EDEC-61B5-4A53-8DD0-E4E4ABE04A9D}" dt="2022-02-10T13:28:11.520" v="3259" actId="9405"/>
          <ac:inkMkLst>
            <pc:docMk/>
            <pc:sldMk cId="3029634892" sldId="273"/>
            <ac:inkMk id="16" creationId="{F0D0722C-D773-47F4-B951-75366B7C8EFA}"/>
          </ac:inkMkLst>
        </pc:inkChg>
        <pc:inkChg chg="add del">
          <ac:chgData name="Peter Spáč" userId="2e8d26cd-55d7-4d78-8227-1866407259d9" providerId="ADAL" clId="{B0D3EDEC-61B5-4A53-8DD0-E4E4ABE04A9D}" dt="2022-02-10T13:27:48.650" v="3256" actId="9405"/>
          <ac:inkMkLst>
            <pc:docMk/>
            <pc:sldMk cId="3029634892" sldId="273"/>
            <ac:inkMk id="17" creationId="{9C448DE1-8ECA-4DD2-8A28-E00ACF34FC40}"/>
          </ac:inkMkLst>
        </pc:inkChg>
        <pc:inkChg chg="add del">
          <ac:chgData name="Peter Spáč" userId="2e8d26cd-55d7-4d78-8227-1866407259d9" providerId="ADAL" clId="{B0D3EDEC-61B5-4A53-8DD0-E4E4ABE04A9D}" dt="2022-02-10T13:28:06.506" v="3258" actId="9405"/>
          <ac:inkMkLst>
            <pc:docMk/>
            <pc:sldMk cId="3029634892" sldId="273"/>
            <ac:inkMk id="18" creationId="{1B4646F4-5CEB-4670-BC85-50BAAEABB694}"/>
          </ac:inkMkLst>
        </pc:inkChg>
        <pc:inkChg chg="add del mod">
          <ac:chgData name="Peter Spáč" userId="2e8d26cd-55d7-4d78-8227-1866407259d9" providerId="ADAL" clId="{B0D3EDEC-61B5-4A53-8DD0-E4E4ABE04A9D}" dt="2022-02-10T13:28:19.415" v="3265" actId="9405"/>
          <ac:inkMkLst>
            <pc:docMk/>
            <pc:sldMk cId="3029634892" sldId="273"/>
            <ac:inkMk id="19" creationId="{AFA8E946-77E9-4AE6-B295-656968ED1CE2}"/>
          </ac:inkMkLst>
        </pc:inkChg>
        <pc:inkChg chg="add del mod">
          <ac:chgData name="Peter Spáč" userId="2e8d26cd-55d7-4d78-8227-1866407259d9" providerId="ADAL" clId="{B0D3EDEC-61B5-4A53-8DD0-E4E4ABE04A9D}" dt="2022-02-10T13:28:18.991" v="3264"/>
          <ac:inkMkLst>
            <pc:docMk/>
            <pc:sldMk cId="3029634892" sldId="273"/>
            <ac:inkMk id="20" creationId="{E62C202B-05C1-490F-928E-F82A5E2D526E}"/>
          </ac:inkMkLst>
        </pc:inkChg>
        <pc:inkChg chg="add del">
          <ac:chgData name="Peter Spáč" userId="2e8d26cd-55d7-4d78-8227-1866407259d9" providerId="ADAL" clId="{B0D3EDEC-61B5-4A53-8DD0-E4E4ABE04A9D}" dt="2022-02-10T13:28:23.928" v="3267" actId="9405"/>
          <ac:inkMkLst>
            <pc:docMk/>
            <pc:sldMk cId="3029634892" sldId="273"/>
            <ac:inkMk id="22" creationId="{C19927B7-9FB5-4375-9623-5F3EF86043DE}"/>
          </ac:inkMkLst>
        </pc:inkChg>
        <pc:inkChg chg="add del">
          <ac:chgData name="Peter Spáč" userId="2e8d26cd-55d7-4d78-8227-1866407259d9" providerId="ADAL" clId="{B0D3EDEC-61B5-4A53-8DD0-E4E4ABE04A9D}" dt="2022-02-10T13:28:36.657" v="3271" actId="9405"/>
          <ac:inkMkLst>
            <pc:docMk/>
            <pc:sldMk cId="3029634892" sldId="273"/>
            <ac:inkMk id="23" creationId="{F8A2BF37-F9D8-47D6-8671-3177CA870E26}"/>
          </ac:inkMkLst>
        </pc:inkChg>
        <pc:inkChg chg="add del">
          <ac:chgData name="Peter Spáč" userId="2e8d26cd-55d7-4d78-8227-1866407259d9" providerId="ADAL" clId="{B0D3EDEC-61B5-4A53-8DD0-E4E4ABE04A9D}" dt="2022-02-10T13:28:36.328" v="3270" actId="9405"/>
          <ac:inkMkLst>
            <pc:docMk/>
            <pc:sldMk cId="3029634892" sldId="273"/>
            <ac:inkMk id="24" creationId="{D82DD171-465A-4624-9DB3-43DCCD8B7574}"/>
          </ac:inkMkLst>
        </pc:inkChg>
        <pc:inkChg chg="add del">
          <ac:chgData name="Peter Spáč" userId="2e8d26cd-55d7-4d78-8227-1866407259d9" providerId="ADAL" clId="{B0D3EDEC-61B5-4A53-8DD0-E4E4ABE04A9D}" dt="2022-02-10T13:28:59.214" v="3279" actId="9405"/>
          <ac:inkMkLst>
            <pc:docMk/>
            <pc:sldMk cId="3029634892" sldId="273"/>
            <ac:inkMk id="25" creationId="{4057FDA9-CEFA-435F-A089-FCFC9725466D}"/>
          </ac:inkMkLst>
        </pc:inkChg>
      </pc:sldChg>
      <pc:sldChg chg="addSp delSp modSp new mod">
        <pc:chgData name="Peter Spáč" userId="2e8d26cd-55d7-4d78-8227-1866407259d9" providerId="ADAL" clId="{B0D3EDEC-61B5-4A53-8DD0-E4E4ABE04A9D}" dt="2022-02-10T13:38:24.617" v="3776" actId="20577"/>
        <pc:sldMkLst>
          <pc:docMk/>
          <pc:sldMk cId="2543904343" sldId="274"/>
        </pc:sldMkLst>
        <pc:spChg chg="del">
          <ac:chgData name="Peter Spáč" userId="2e8d26cd-55d7-4d78-8227-1866407259d9" providerId="ADAL" clId="{B0D3EDEC-61B5-4A53-8DD0-E4E4ABE04A9D}" dt="2022-02-10T13:32:36.230" v="3327" actId="478"/>
          <ac:spMkLst>
            <pc:docMk/>
            <pc:sldMk cId="2543904343" sldId="274"/>
            <ac:spMk id="2" creationId="{EDA25BF2-FF15-4DE7-B2AB-FBD5A578843F}"/>
          </ac:spMkLst>
        </pc:spChg>
        <pc:spChg chg="del">
          <ac:chgData name="Peter Spáč" userId="2e8d26cd-55d7-4d78-8227-1866407259d9" providerId="ADAL" clId="{B0D3EDEC-61B5-4A53-8DD0-E4E4ABE04A9D}" dt="2022-02-10T13:32:34.602" v="3326" actId="478"/>
          <ac:spMkLst>
            <pc:docMk/>
            <pc:sldMk cId="2543904343" sldId="274"/>
            <ac:spMk id="3" creationId="{2A195C12-F790-42B3-A8B0-B4C74D968B88}"/>
          </ac:spMkLst>
        </pc:spChg>
        <pc:spChg chg="add mod">
          <ac:chgData name="Peter Spáč" userId="2e8d26cd-55d7-4d78-8227-1866407259d9" providerId="ADAL" clId="{B0D3EDEC-61B5-4A53-8DD0-E4E4ABE04A9D}" dt="2022-02-10T13:38:24.617" v="3776" actId="20577"/>
          <ac:spMkLst>
            <pc:docMk/>
            <pc:sldMk cId="2543904343" sldId="274"/>
            <ac:spMk id="9" creationId="{95951D02-815E-4997-9001-8BAB8CA6E2BF}"/>
          </ac:spMkLst>
        </pc:spChg>
        <pc:picChg chg="add mod">
          <ac:chgData name="Peter Spáč" userId="2e8d26cd-55d7-4d78-8227-1866407259d9" providerId="ADAL" clId="{B0D3EDEC-61B5-4A53-8DD0-E4E4ABE04A9D}" dt="2022-02-10T13:38:05.050" v="3748" actId="1038"/>
          <ac:picMkLst>
            <pc:docMk/>
            <pc:sldMk cId="2543904343" sldId="274"/>
            <ac:picMk id="4" creationId="{C9007C82-4872-46C6-8896-4A167DEC400F}"/>
          </ac:picMkLst>
        </pc:picChg>
        <pc:picChg chg="add mod">
          <ac:chgData name="Peter Spáč" userId="2e8d26cd-55d7-4d78-8227-1866407259d9" providerId="ADAL" clId="{B0D3EDEC-61B5-4A53-8DD0-E4E4ABE04A9D}" dt="2022-02-10T13:37:50.088" v="3673" actId="1037"/>
          <ac:picMkLst>
            <pc:docMk/>
            <pc:sldMk cId="2543904343" sldId="274"/>
            <ac:picMk id="5" creationId="{9FE02529-8AA6-4E8F-B56D-713B296A5D7E}"/>
          </ac:picMkLst>
        </pc:picChg>
        <pc:picChg chg="add mod">
          <ac:chgData name="Peter Spáč" userId="2e8d26cd-55d7-4d78-8227-1866407259d9" providerId="ADAL" clId="{B0D3EDEC-61B5-4A53-8DD0-E4E4ABE04A9D}" dt="2022-02-10T13:38:12.643" v="3775" actId="1038"/>
          <ac:picMkLst>
            <pc:docMk/>
            <pc:sldMk cId="2543904343" sldId="274"/>
            <ac:picMk id="6" creationId="{D024FC4C-DB18-4D69-99FF-9EBA92590A7E}"/>
          </ac:picMkLst>
        </pc:picChg>
        <pc:picChg chg="add mod">
          <ac:chgData name="Peter Spáč" userId="2e8d26cd-55d7-4d78-8227-1866407259d9" providerId="ADAL" clId="{B0D3EDEC-61B5-4A53-8DD0-E4E4ABE04A9D}" dt="2022-02-10T13:37:45.835" v="3658" actId="1038"/>
          <ac:picMkLst>
            <pc:docMk/>
            <pc:sldMk cId="2543904343" sldId="274"/>
            <ac:picMk id="7" creationId="{846E5D06-359B-4763-9B42-BB1E84FB1EAB}"/>
          </ac:picMkLst>
        </pc:picChg>
        <pc:picChg chg="add del mod">
          <ac:chgData name="Peter Spáč" userId="2e8d26cd-55d7-4d78-8227-1866407259d9" providerId="ADAL" clId="{B0D3EDEC-61B5-4A53-8DD0-E4E4ABE04A9D}" dt="2022-02-10T13:36:41.818" v="3355"/>
          <ac:picMkLst>
            <pc:docMk/>
            <pc:sldMk cId="2543904343" sldId="274"/>
            <ac:picMk id="8" creationId="{1B1DFD30-1EF2-41AA-A49D-00C89CC6F008}"/>
          </ac:picMkLst>
        </pc:picChg>
      </pc:sldChg>
      <pc:sldChg chg="modSp new mod">
        <pc:chgData name="Peter Spáč" userId="2e8d26cd-55d7-4d78-8227-1866407259d9" providerId="ADAL" clId="{B0D3EDEC-61B5-4A53-8DD0-E4E4ABE04A9D}" dt="2022-02-10T14:10:18.191" v="5817"/>
        <pc:sldMkLst>
          <pc:docMk/>
          <pc:sldMk cId="2562286036" sldId="275"/>
        </pc:sldMkLst>
        <pc:spChg chg="mod">
          <ac:chgData name="Peter Spáč" userId="2e8d26cd-55d7-4d78-8227-1866407259d9" providerId="ADAL" clId="{B0D3EDEC-61B5-4A53-8DD0-E4E4ABE04A9D}" dt="2022-02-10T14:10:18.191" v="5817"/>
          <ac:spMkLst>
            <pc:docMk/>
            <pc:sldMk cId="2562286036" sldId="275"/>
            <ac:spMk id="2" creationId="{06C9F4DA-B03E-49E1-A540-1538707A4264}"/>
          </ac:spMkLst>
        </pc:spChg>
        <pc:spChg chg="mod">
          <ac:chgData name="Peter Spáč" userId="2e8d26cd-55d7-4d78-8227-1866407259d9" providerId="ADAL" clId="{B0D3EDEC-61B5-4A53-8DD0-E4E4ABE04A9D}" dt="2022-02-10T13:40:06.082" v="4027" actId="20577"/>
          <ac:spMkLst>
            <pc:docMk/>
            <pc:sldMk cId="2562286036" sldId="275"/>
            <ac:spMk id="3" creationId="{4F97C0E3-99C1-478C-9D3D-3348EA925199}"/>
          </ac:spMkLst>
        </pc:spChg>
      </pc:sldChg>
      <pc:sldChg chg="modSp new mod">
        <pc:chgData name="Peter Spáč" userId="2e8d26cd-55d7-4d78-8227-1866407259d9" providerId="ADAL" clId="{B0D3EDEC-61B5-4A53-8DD0-E4E4ABE04A9D}" dt="2022-02-10T13:45:10.189" v="4485" actId="20577"/>
        <pc:sldMkLst>
          <pc:docMk/>
          <pc:sldMk cId="3267820239" sldId="276"/>
        </pc:sldMkLst>
        <pc:spChg chg="mod">
          <ac:chgData name="Peter Spáč" userId="2e8d26cd-55d7-4d78-8227-1866407259d9" providerId="ADAL" clId="{B0D3EDEC-61B5-4A53-8DD0-E4E4ABE04A9D}" dt="2022-02-10T13:42:10.283" v="4033" actId="20577"/>
          <ac:spMkLst>
            <pc:docMk/>
            <pc:sldMk cId="3267820239" sldId="276"/>
            <ac:spMk id="2" creationId="{110ADD1D-EF05-4F4E-BC4C-23E64B7121A8}"/>
          </ac:spMkLst>
        </pc:spChg>
        <pc:spChg chg="mod">
          <ac:chgData name="Peter Spáč" userId="2e8d26cd-55d7-4d78-8227-1866407259d9" providerId="ADAL" clId="{B0D3EDEC-61B5-4A53-8DD0-E4E4ABE04A9D}" dt="2022-02-10T13:45:10.189" v="4485" actId="20577"/>
          <ac:spMkLst>
            <pc:docMk/>
            <pc:sldMk cId="3267820239" sldId="276"/>
            <ac:spMk id="3" creationId="{714265C8-0FBB-4668-A04D-85DA187C0054}"/>
          </ac:spMkLst>
        </pc:spChg>
      </pc:sldChg>
      <pc:sldChg chg="modSp new mod">
        <pc:chgData name="Peter Spáč" userId="2e8d26cd-55d7-4d78-8227-1866407259d9" providerId="ADAL" clId="{B0D3EDEC-61B5-4A53-8DD0-E4E4ABE04A9D}" dt="2022-02-10T13:46:27.677" v="4523" actId="5793"/>
        <pc:sldMkLst>
          <pc:docMk/>
          <pc:sldMk cId="3950706153" sldId="277"/>
        </pc:sldMkLst>
        <pc:spChg chg="mod">
          <ac:chgData name="Peter Spáč" userId="2e8d26cd-55d7-4d78-8227-1866407259d9" providerId="ADAL" clId="{B0D3EDEC-61B5-4A53-8DD0-E4E4ABE04A9D}" dt="2022-02-10T13:45:30.580" v="4492" actId="20577"/>
          <ac:spMkLst>
            <pc:docMk/>
            <pc:sldMk cId="3950706153" sldId="277"/>
            <ac:spMk id="2" creationId="{C80B237B-598C-438B-9B3A-A5E83D23904B}"/>
          </ac:spMkLst>
        </pc:spChg>
        <pc:spChg chg="mod">
          <ac:chgData name="Peter Spáč" userId="2e8d26cd-55d7-4d78-8227-1866407259d9" providerId="ADAL" clId="{B0D3EDEC-61B5-4A53-8DD0-E4E4ABE04A9D}" dt="2022-02-10T13:46:27.677" v="4523" actId="5793"/>
          <ac:spMkLst>
            <pc:docMk/>
            <pc:sldMk cId="3950706153" sldId="277"/>
            <ac:spMk id="3" creationId="{75F6E01C-E356-48E7-8B94-1E47FF4CF7B1}"/>
          </ac:spMkLst>
        </pc:spChg>
      </pc:sldChg>
      <pc:sldChg chg="modSp new mod">
        <pc:chgData name="Peter Spáč" userId="2e8d26cd-55d7-4d78-8227-1866407259d9" providerId="ADAL" clId="{B0D3EDEC-61B5-4A53-8DD0-E4E4ABE04A9D}" dt="2022-02-10T13:54:17.249" v="5176" actId="20577"/>
        <pc:sldMkLst>
          <pc:docMk/>
          <pc:sldMk cId="122625077" sldId="278"/>
        </pc:sldMkLst>
        <pc:spChg chg="mod">
          <ac:chgData name="Peter Spáč" userId="2e8d26cd-55d7-4d78-8227-1866407259d9" providerId="ADAL" clId="{B0D3EDEC-61B5-4A53-8DD0-E4E4ABE04A9D}" dt="2022-02-10T13:47:57.464" v="4542" actId="20577"/>
          <ac:spMkLst>
            <pc:docMk/>
            <pc:sldMk cId="122625077" sldId="278"/>
            <ac:spMk id="2" creationId="{39EAAA83-8116-4A9C-908D-4D18C439E390}"/>
          </ac:spMkLst>
        </pc:spChg>
        <pc:spChg chg="mod">
          <ac:chgData name="Peter Spáč" userId="2e8d26cd-55d7-4d78-8227-1866407259d9" providerId="ADAL" clId="{B0D3EDEC-61B5-4A53-8DD0-E4E4ABE04A9D}" dt="2022-02-10T13:54:17.249" v="5176" actId="20577"/>
          <ac:spMkLst>
            <pc:docMk/>
            <pc:sldMk cId="122625077" sldId="278"/>
            <ac:spMk id="3" creationId="{A6663A9F-2D44-45BB-98BB-E2FE47995E34}"/>
          </ac:spMkLst>
        </pc:spChg>
      </pc:sldChg>
      <pc:sldChg chg="modSp new mod">
        <pc:chgData name="Peter Spáč" userId="2e8d26cd-55d7-4d78-8227-1866407259d9" providerId="ADAL" clId="{B0D3EDEC-61B5-4A53-8DD0-E4E4ABE04A9D}" dt="2022-02-10T13:57:38.706" v="5404" actId="20577"/>
        <pc:sldMkLst>
          <pc:docMk/>
          <pc:sldMk cId="1310757365" sldId="279"/>
        </pc:sldMkLst>
        <pc:spChg chg="mod">
          <ac:chgData name="Peter Spáč" userId="2e8d26cd-55d7-4d78-8227-1866407259d9" providerId="ADAL" clId="{B0D3EDEC-61B5-4A53-8DD0-E4E4ABE04A9D}" dt="2022-02-10T13:55:32.522" v="5183" actId="20577"/>
          <ac:spMkLst>
            <pc:docMk/>
            <pc:sldMk cId="1310757365" sldId="279"/>
            <ac:spMk id="2" creationId="{9E1E64BD-0D66-4706-A24E-6CE53571425A}"/>
          </ac:spMkLst>
        </pc:spChg>
        <pc:spChg chg="mod">
          <ac:chgData name="Peter Spáč" userId="2e8d26cd-55d7-4d78-8227-1866407259d9" providerId="ADAL" clId="{B0D3EDEC-61B5-4A53-8DD0-E4E4ABE04A9D}" dt="2022-02-10T13:57:38.706" v="5404" actId="20577"/>
          <ac:spMkLst>
            <pc:docMk/>
            <pc:sldMk cId="1310757365" sldId="279"/>
            <ac:spMk id="3" creationId="{27DC15A3-63FA-4339-A8BD-64A3B112351E}"/>
          </ac:spMkLst>
        </pc:spChg>
      </pc:sldChg>
      <pc:sldChg chg="modSp new mod">
        <pc:chgData name="Peter Spáč" userId="2e8d26cd-55d7-4d78-8227-1866407259d9" providerId="ADAL" clId="{B0D3EDEC-61B5-4A53-8DD0-E4E4ABE04A9D}" dt="2022-02-10T14:05:42.207" v="5792" actId="20577"/>
        <pc:sldMkLst>
          <pc:docMk/>
          <pc:sldMk cId="2809540556" sldId="280"/>
        </pc:sldMkLst>
        <pc:spChg chg="mod">
          <ac:chgData name="Peter Spáč" userId="2e8d26cd-55d7-4d78-8227-1866407259d9" providerId="ADAL" clId="{B0D3EDEC-61B5-4A53-8DD0-E4E4ABE04A9D}" dt="2022-02-10T14:05:42.207" v="5792" actId="20577"/>
          <ac:spMkLst>
            <pc:docMk/>
            <pc:sldMk cId="2809540556" sldId="280"/>
            <ac:spMk id="2" creationId="{C3FA0FC2-5A2E-40C0-B3F4-4D971DFFB1D5}"/>
          </ac:spMkLst>
        </pc:spChg>
        <pc:spChg chg="mod">
          <ac:chgData name="Peter Spáč" userId="2e8d26cd-55d7-4d78-8227-1866407259d9" providerId="ADAL" clId="{B0D3EDEC-61B5-4A53-8DD0-E4E4ABE04A9D}" dt="2022-02-10T14:04:47.581" v="5756" actId="20577"/>
          <ac:spMkLst>
            <pc:docMk/>
            <pc:sldMk cId="2809540556" sldId="280"/>
            <ac:spMk id="3" creationId="{37502DBD-E2F2-47C5-887D-56565D0A84E3}"/>
          </ac:spMkLst>
        </pc:spChg>
      </pc:sldChg>
      <pc:sldChg chg="addSp delSp modSp new mod">
        <pc:chgData name="Peter Spáč" userId="2e8d26cd-55d7-4d78-8227-1866407259d9" providerId="ADAL" clId="{B0D3EDEC-61B5-4A53-8DD0-E4E4ABE04A9D}" dt="2022-02-10T14:13:26.188" v="6037" actId="1076"/>
        <pc:sldMkLst>
          <pc:docMk/>
          <pc:sldMk cId="2488524183" sldId="281"/>
        </pc:sldMkLst>
        <pc:spChg chg="mod">
          <ac:chgData name="Peter Spáč" userId="2e8d26cd-55d7-4d78-8227-1866407259d9" providerId="ADAL" clId="{B0D3EDEC-61B5-4A53-8DD0-E4E4ABE04A9D}" dt="2022-02-10T14:09:29.999" v="5816" actId="20577"/>
          <ac:spMkLst>
            <pc:docMk/>
            <pc:sldMk cId="2488524183" sldId="281"/>
            <ac:spMk id="2" creationId="{A4C56BC2-4E96-4EA6-B799-6E9A7362570C}"/>
          </ac:spMkLst>
        </pc:spChg>
        <pc:spChg chg="mod">
          <ac:chgData name="Peter Spáč" userId="2e8d26cd-55d7-4d78-8227-1866407259d9" providerId="ADAL" clId="{B0D3EDEC-61B5-4A53-8DD0-E4E4ABE04A9D}" dt="2022-02-10T14:13:12.626" v="6035" actId="27636"/>
          <ac:spMkLst>
            <pc:docMk/>
            <pc:sldMk cId="2488524183" sldId="281"/>
            <ac:spMk id="3" creationId="{14B992A2-B6FD-49D2-ACEF-879DD06C86AB}"/>
          </ac:spMkLst>
        </pc:spChg>
        <pc:picChg chg="add del mod">
          <ac:chgData name="Peter Spáč" userId="2e8d26cd-55d7-4d78-8227-1866407259d9" providerId="ADAL" clId="{B0D3EDEC-61B5-4A53-8DD0-E4E4ABE04A9D}" dt="2022-02-10T14:12:13.395" v="5969"/>
          <ac:picMkLst>
            <pc:docMk/>
            <pc:sldMk cId="2488524183" sldId="281"/>
            <ac:picMk id="4" creationId="{E86A07A4-8435-4D1D-A906-44D9C1571751}"/>
          </ac:picMkLst>
        </pc:picChg>
        <pc:picChg chg="add mod">
          <ac:chgData name="Peter Spáč" userId="2e8d26cd-55d7-4d78-8227-1866407259d9" providerId="ADAL" clId="{B0D3EDEC-61B5-4A53-8DD0-E4E4ABE04A9D}" dt="2022-02-10T14:13:26.188" v="6037" actId="1076"/>
          <ac:picMkLst>
            <pc:docMk/>
            <pc:sldMk cId="2488524183" sldId="281"/>
            <ac:picMk id="5" creationId="{D69159D1-8AE2-46A1-9955-228055F8DEDA}"/>
          </ac:picMkLst>
        </pc:picChg>
      </pc:sldChg>
      <pc:sldChg chg="addSp modSp new mod">
        <pc:chgData name="Peter Spáč" userId="2e8d26cd-55d7-4d78-8227-1866407259d9" providerId="ADAL" clId="{B0D3EDEC-61B5-4A53-8DD0-E4E4ABE04A9D}" dt="2022-02-10T15:37:06.722" v="7725" actId="20577"/>
        <pc:sldMkLst>
          <pc:docMk/>
          <pc:sldMk cId="2629085657" sldId="282"/>
        </pc:sldMkLst>
        <pc:spChg chg="mod">
          <ac:chgData name="Peter Spáč" userId="2e8d26cd-55d7-4d78-8227-1866407259d9" providerId="ADAL" clId="{B0D3EDEC-61B5-4A53-8DD0-E4E4ABE04A9D}" dt="2022-02-10T14:14:55.309" v="6058" actId="20577"/>
          <ac:spMkLst>
            <pc:docMk/>
            <pc:sldMk cId="2629085657" sldId="282"/>
            <ac:spMk id="2" creationId="{23AB074C-3DDF-47DE-B21F-ACC4088DF87C}"/>
          </ac:spMkLst>
        </pc:spChg>
        <pc:spChg chg="mod">
          <ac:chgData name="Peter Spáč" userId="2e8d26cd-55d7-4d78-8227-1866407259d9" providerId="ADAL" clId="{B0D3EDEC-61B5-4A53-8DD0-E4E4ABE04A9D}" dt="2022-02-10T15:37:06.722" v="7725" actId="20577"/>
          <ac:spMkLst>
            <pc:docMk/>
            <pc:sldMk cId="2629085657" sldId="282"/>
            <ac:spMk id="3" creationId="{48FF5E13-F1B7-42D5-8D77-79A34BB2A6AF}"/>
          </ac:spMkLst>
        </pc:spChg>
        <pc:picChg chg="add mod">
          <ac:chgData name="Peter Spáč" userId="2e8d26cd-55d7-4d78-8227-1866407259d9" providerId="ADAL" clId="{B0D3EDEC-61B5-4A53-8DD0-E4E4ABE04A9D}" dt="2022-02-10T15:31:40.138" v="7492" actId="1076"/>
          <ac:picMkLst>
            <pc:docMk/>
            <pc:sldMk cId="2629085657" sldId="282"/>
            <ac:picMk id="4" creationId="{49555885-D9D2-4471-9A1B-C4088811B2E2}"/>
          </ac:picMkLst>
        </pc:picChg>
        <pc:picChg chg="add mod">
          <ac:chgData name="Peter Spáč" userId="2e8d26cd-55d7-4d78-8227-1866407259d9" providerId="ADAL" clId="{B0D3EDEC-61B5-4A53-8DD0-E4E4ABE04A9D}" dt="2022-02-10T15:34:12.423" v="7685" actId="1036"/>
          <ac:picMkLst>
            <pc:docMk/>
            <pc:sldMk cId="2629085657" sldId="282"/>
            <ac:picMk id="5" creationId="{01932A6B-88AB-4154-AC4E-46D5FBAF18C6}"/>
          </ac:picMkLst>
        </pc:picChg>
      </pc:sldChg>
      <pc:sldChg chg="modSp new mod">
        <pc:chgData name="Peter Spáč" userId="2e8d26cd-55d7-4d78-8227-1866407259d9" providerId="ADAL" clId="{B0D3EDEC-61B5-4A53-8DD0-E4E4ABE04A9D}" dt="2022-02-10T14:20:57.069" v="6382" actId="20577"/>
        <pc:sldMkLst>
          <pc:docMk/>
          <pc:sldMk cId="2286054643" sldId="283"/>
        </pc:sldMkLst>
        <pc:spChg chg="mod">
          <ac:chgData name="Peter Spáč" userId="2e8d26cd-55d7-4d78-8227-1866407259d9" providerId="ADAL" clId="{B0D3EDEC-61B5-4A53-8DD0-E4E4ABE04A9D}" dt="2022-02-10T14:19:24.542" v="6119" actId="20577"/>
          <ac:spMkLst>
            <pc:docMk/>
            <pc:sldMk cId="2286054643" sldId="283"/>
            <ac:spMk id="2" creationId="{DDE376B1-247D-4CA3-9F7C-B65BA0411473}"/>
          </ac:spMkLst>
        </pc:spChg>
        <pc:spChg chg="mod">
          <ac:chgData name="Peter Spáč" userId="2e8d26cd-55d7-4d78-8227-1866407259d9" providerId="ADAL" clId="{B0D3EDEC-61B5-4A53-8DD0-E4E4ABE04A9D}" dt="2022-02-10T14:20:57.069" v="6382" actId="20577"/>
          <ac:spMkLst>
            <pc:docMk/>
            <pc:sldMk cId="2286054643" sldId="283"/>
            <ac:spMk id="3" creationId="{0CAABDDD-F5DA-48FA-9BB8-540E97C7F988}"/>
          </ac:spMkLst>
        </pc:spChg>
      </pc:sldChg>
      <pc:sldChg chg="addSp delSp modSp new del mod">
        <pc:chgData name="Peter Spáč" userId="2e8d26cd-55d7-4d78-8227-1866407259d9" providerId="ADAL" clId="{B0D3EDEC-61B5-4A53-8DD0-E4E4ABE04A9D}" dt="2022-02-10T14:25:03.975" v="6420" actId="47"/>
        <pc:sldMkLst>
          <pc:docMk/>
          <pc:sldMk cId="253811066" sldId="284"/>
        </pc:sldMkLst>
        <pc:spChg chg="mod">
          <ac:chgData name="Peter Spáč" userId="2e8d26cd-55d7-4d78-8227-1866407259d9" providerId="ADAL" clId="{B0D3EDEC-61B5-4A53-8DD0-E4E4ABE04A9D}" dt="2022-02-10T14:21:52.065" v="6384"/>
          <ac:spMkLst>
            <pc:docMk/>
            <pc:sldMk cId="253811066" sldId="284"/>
            <ac:spMk id="2" creationId="{15257BC3-CA4D-4BA1-BD04-EC3F48518031}"/>
          </ac:spMkLst>
        </pc:spChg>
        <pc:spChg chg="del mod">
          <ac:chgData name="Peter Spáč" userId="2e8d26cd-55d7-4d78-8227-1866407259d9" providerId="ADAL" clId="{B0D3EDEC-61B5-4A53-8DD0-E4E4ABE04A9D}" dt="2022-02-10T14:22:39.465" v="6386" actId="3680"/>
          <ac:spMkLst>
            <pc:docMk/>
            <pc:sldMk cId="253811066" sldId="284"/>
            <ac:spMk id="3" creationId="{D79CB5CC-A648-487E-A1A6-98AC7807E3E3}"/>
          </ac:spMkLst>
        </pc:spChg>
        <pc:graphicFrameChg chg="add mod ord modGraphic">
          <ac:chgData name="Peter Spáč" userId="2e8d26cd-55d7-4d78-8227-1866407259d9" providerId="ADAL" clId="{B0D3EDEC-61B5-4A53-8DD0-E4E4ABE04A9D}" dt="2022-02-10T14:23:41.349" v="6413" actId="403"/>
          <ac:graphicFrameMkLst>
            <pc:docMk/>
            <pc:sldMk cId="253811066" sldId="284"/>
            <ac:graphicFrameMk id="4" creationId="{1EC6581A-8001-4D14-9AA2-070BD2A68A1D}"/>
          </ac:graphicFrameMkLst>
        </pc:graphicFrameChg>
      </pc:sldChg>
      <pc:sldChg chg="addSp modSp new del mod">
        <pc:chgData name="Peter Spáč" userId="2e8d26cd-55d7-4d78-8227-1866407259d9" providerId="ADAL" clId="{B0D3EDEC-61B5-4A53-8DD0-E4E4ABE04A9D}" dt="2022-02-10T14:24:53.686" v="6417" actId="2696"/>
        <pc:sldMkLst>
          <pc:docMk/>
          <pc:sldMk cId="3564482079" sldId="285"/>
        </pc:sldMkLst>
        <pc:spChg chg="mod">
          <ac:chgData name="Peter Spáč" userId="2e8d26cd-55d7-4d78-8227-1866407259d9" providerId="ADAL" clId="{B0D3EDEC-61B5-4A53-8DD0-E4E4ABE04A9D}" dt="2022-02-10T14:24:48.894" v="6415" actId="14100"/>
          <ac:spMkLst>
            <pc:docMk/>
            <pc:sldMk cId="3564482079" sldId="285"/>
            <ac:spMk id="3" creationId="{C7F15118-9CB2-4CA9-8659-4733A7700381}"/>
          </ac:spMkLst>
        </pc:spChg>
        <pc:graphicFrameChg chg="add mod">
          <ac:chgData name="Peter Spáč" userId="2e8d26cd-55d7-4d78-8227-1866407259d9" providerId="ADAL" clId="{B0D3EDEC-61B5-4A53-8DD0-E4E4ABE04A9D}" dt="2022-02-10T14:24:50.339" v="6416"/>
          <ac:graphicFrameMkLst>
            <pc:docMk/>
            <pc:sldMk cId="3564482079" sldId="285"/>
            <ac:graphicFrameMk id="4" creationId="{0004B039-8996-4885-841E-21C29FD02636}"/>
          </ac:graphicFrameMkLst>
        </pc:graphicFrameChg>
      </pc:sldChg>
      <pc:sldChg chg="addSp delSp modSp add mod modAnim">
        <pc:chgData name="Peter Spáč" userId="2e8d26cd-55d7-4d78-8227-1866407259d9" providerId="ADAL" clId="{B0D3EDEC-61B5-4A53-8DD0-E4E4ABE04A9D}" dt="2022-02-10T14:31:24.046" v="6761"/>
        <pc:sldMkLst>
          <pc:docMk/>
          <pc:sldMk cId="4250047145" sldId="285"/>
        </pc:sldMkLst>
        <pc:spChg chg="del mod">
          <ac:chgData name="Peter Spáč" userId="2e8d26cd-55d7-4d78-8227-1866407259d9" providerId="ADAL" clId="{B0D3EDEC-61B5-4A53-8DD0-E4E4ABE04A9D}" dt="2022-02-10T14:27:40.730" v="6529" actId="478"/>
          <ac:spMkLst>
            <pc:docMk/>
            <pc:sldMk cId="4250047145" sldId="285"/>
            <ac:spMk id="2" creationId="{D9D61F7F-03A4-48CC-B97A-288F4635E08D}"/>
          </ac:spMkLst>
        </pc:spChg>
        <pc:spChg chg="mod">
          <ac:chgData name="Peter Spáč" userId="2e8d26cd-55d7-4d78-8227-1866407259d9" providerId="ADAL" clId="{B0D3EDEC-61B5-4A53-8DD0-E4E4ABE04A9D}" dt="2022-02-10T14:30:07.388" v="6680" actId="1036"/>
          <ac:spMkLst>
            <pc:docMk/>
            <pc:sldMk cId="4250047145" sldId="285"/>
            <ac:spMk id="3" creationId="{C7F15118-9CB2-4CA9-8659-4733A7700381}"/>
          </ac:spMkLst>
        </pc:spChg>
        <pc:spChg chg="add mod">
          <ac:chgData name="Peter Spáč" userId="2e8d26cd-55d7-4d78-8227-1866407259d9" providerId="ADAL" clId="{B0D3EDEC-61B5-4A53-8DD0-E4E4ABE04A9D}" dt="2022-02-10T14:30:18.563" v="6727" actId="1076"/>
          <ac:spMkLst>
            <pc:docMk/>
            <pc:sldMk cId="4250047145" sldId="285"/>
            <ac:spMk id="5" creationId="{EEDDEB4F-1A40-46D1-9451-24171175CCD7}"/>
          </ac:spMkLst>
        </pc:spChg>
        <pc:spChg chg="add mod">
          <ac:chgData name="Peter Spáč" userId="2e8d26cd-55d7-4d78-8227-1866407259d9" providerId="ADAL" clId="{B0D3EDEC-61B5-4A53-8DD0-E4E4ABE04A9D}" dt="2022-02-10T14:30:26.746" v="6728" actId="1076"/>
          <ac:spMkLst>
            <pc:docMk/>
            <pc:sldMk cId="4250047145" sldId="285"/>
            <ac:spMk id="6" creationId="{7F8CB29C-406D-45B0-ACA1-3ED428F8C141}"/>
          </ac:spMkLst>
        </pc:spChg>
        <pc:spChg chg="add mod">
          <ac:chgData name="Peter Spáč" userId="2e8d26cd-55d7-4d78-8227-1866407259d9" providerId="ADAL" clId="{B0D3EDEC-61B5-4A53-8DD0-E4E4ABE04A9D}" dt="2022-02-10T14:29:50.023" v="6569" actId="1035"/>
          <ac:spMkLst>
            <pc:docMk/>
            <pc:sldMk cId="4250047145" sldId="285"/>
            <ac:spMk id="15" creationId="{C76D6197-AD20-4D24-B5E8-2325BAC1EA51}"/>
          </ac:spMkLst>
        </pc:spChg>
        <pc:spChg chg="add del mod">
          <ac:chgData name="Peter Spáč" userId="2e8d26cd-55d7-4d78-8227-1866407259d9" providerId="ADAL" clId="{B0D3EDEC-61B5-4A53-8DD0-E4E4ABE04A9D}" dt="2022-02-10T14:27:43.872" v="6530" actId="478"/>
          <ac:spMkLst>
            <pc:docMk/>
            <pc:sldMk cId="4250047145" sldId="285"/>
            <ac:spMk id="17" creationId="{B1453347-8706-49B0-BA9C-17A872FACA1F}"/>
          </ac:spMkLst>
        </pc:spChg>
        <pc:spChg chg="add mod">
          <ac:chgData name="Peter Spáč" userId="2e8d26cd-55d7-4d78-8227-1866407259d9" providerId="ADAL" clId="{B0D3EDEC-61B5-4A53-8DD0-E4E4ABE04A9D}" dt="2022-02-10T14:31:15.885" v="6760" actId="113"/>
          <ac:spMkLst>
            <pc:docMk/>
            <pc:sldMk cId="4250047145" sldId="285"/>
            <ac:spMk id="19" creationId="{E69AD735-945D-46CE-99F1-6447E9A8C0CE}"/>
          </ac:spMkLst>
        </pc:spChg>
        <pc:grpChg chg="add del mod">
          <ac:chgData name="Peter Spáč" userId="2e8d26cd-55d7-4d78-8227-1866407259d9" providerId="ADAL" clId="{B0D3EDEC-61B5-4A53-8DD0-E4E4ABE04A9D}" dt="2022-02-10T14:26:19.887" v="6450"/>
          <ac:grpSpMkLst>
            <pc:docMk/>
            <pc:sldMk cId="4250047145" sldId="285"/>
            <ac:grpSpMk id="11" creationId="{90BDF8B4-C0AB-40B9-9CBA-88EE5F3D7EDB}"/>
          </ac:grpSpMkLst>
        </pc:grpChg>
        <pc:grpChg chg="mod">
          <ac:chgData name="Peter Spáč" userId="2e8d26cd-55d7-4d78-8227-1866407259d9" providerId="ADAL" clId="{B0D3EDEC-61B5-4A53-8DD0-E4E4ABE04A9D}" dt="2022-02-10T14:26:19.605" v="6448"/>
          <ac:grpSpMkLst>
            <pc:docMk/>
            <pc:sldMk cId="4250047145" sldId="285"/>
            <ac:grpSpMk id="13" creationId="{ED1B685E-443B-4B71-A38C-1DCFFFDBD9EF}"/>
          </ac:grpSpMkLst>
        </pc:grpChg>
        <pc:graphicFrameChg chg="mod">
          <ac:chgData name="Peter Spáč" userId="2e8d26cd-55d7-4d78-8227-1866407259d9" providerId="ADAL" clId="{B0D3EDEC-61B5-4A53-8DD0-E4E4ABE04A9D}" dt="2022-02-10T14:30:02.113" v="6644" actId="1035"/>
          <ac:graphicFrameMkLst>
            <pc:docMk/>
            <pc:sldMk cId="4250047145" sldId="285"/>
            <ac:graphicFrameMk id="4" creationId="{0004B039-8996-4885-841E-21C29FD02636}"/>
          </ac:graphicFrameMkLst>
        </pc:graphicFrameChg>
        <pc:inkChg chg="add del">
          <ac:chgData name="Peter Spáč" userId="2e8d26cd-55d7-4d78-8227-1866407259d9" providerId="ADAL" clId="{B0D3EDEC-61B5-4A53-8DD0-E4E4ABE04A9D}" dt="2022-02-10T14:26:00.998" v="6440" actId="9405"/>
          <ac:inkMkLst>
            <pc:docMk/>
            <pc:sldMk cId="4250047145" sldId="285"/>
            <ac:inkMk id="7" creationId="{EA971DD2-8048-4BCA-8DC2-9D9B15554360}"/>
          </ac:inkMkLst>
        </pc:inkChg>
        <pc:inkChg chg="add del">
          <ac:chgData name="Peter Spáč" userId="2e8d26cd-55d7-4d78-8227-1866407259d9" providerId="ADAL" clId="{B0D3EDEC-61B5-4A53-8DD0-E4E4ABE04A9D}" dt="2022-02-10T14:26:20.512" v="6452" actId="9405"/>
          <ac:inkMkLst>
            <pc:docMk/>
            <pc:sldMk cId="4250047145" sldId="285"/>
            <ac:inkMk id="8" creationId="{EB310F64-0635-45A3-ADC6-28A36FDC5051}"/>
          </ac:inkMkLst>
        </pc:inkChg>
        <pc:inkChg chg="add del mod">
          <ac:chgData name="Peter Spáč" userId="2e8d26cd-55d7-4d78-8227-1866407259d9" providerId="ADAL" clId="{B0D3EDEC-61B5-4A53-8DD0-E4E4ABE04A9D}" dt="2022-02-10T14:26:20.183" v="6451" actId="9405"/>
          <ac:inkMkLst>
            <pc:docMk/>
            <pc:sldMk cId="4250047145" sldId="285"/>
            <ac:inkMk id="9" creationId="{B30D364C-32AD-4156-8F6A-823418066A36}"/>
          </ac:inkMkLst>
        </pc:inkChg>
        <pc:inkChg chg="add del mod">
          <ac:chgData name="Peter Spáč" userId="2e8d26cd-55d7-4d78-8227-1866407259d9" providerId="ADAL" clId="{B0D3EDEC-61B5-4A53-8DD0-E4E4ABE04A9D}" dt="2022-02-10T14:26:19.887" v="6450"/>
          <ac:inkMkLst>
            <pc:docMk/>
            <pc:sldMk cId="4250047145" sldId="285"/>
            <ac:inkMk id="10" creationId="{7B343D79-5962-4C3D-9C05-390C2A6F16D6}"/>
          </ac:inkMkLst>
        </pc:inkChg>
        <pc:inkChg chg="add del mod">
          <ac:chgData name="Peter Spáč" userId="2e8d26cd-55d7-4d78-8227-1866407259d9" providerId="ADAL" clId="{B0D3EDEC-61B5-4A53-8DD0-E4E4ABE04A9D}" dt="2022-02-10T14:26:19.605" v="6448"/>
          <ac:inkMkLst>
            <pc:docMk/>
            <pc:sldMk cId="4250047145" sldId="285"/>
            <ac:inkMk id="12" creationId="{FE093D2D-8306-47BE-B0DA-F1CEE0691D16}"/>
          </ac:inkMkLst>
        </pc:inkChg>
        <pc:inkChg chg="add del">
          <ac:chgData name="Peter Spáč" userId="2e8d26cd-55d7-4d78-8227-1866407259d9" providerId="ADAL" clId="{B0D3EDEC-61B5-4A53-8DD0-E4E4ABE04A9D}" dt="2022-02-10T14:26:23.120" v="6454" actId="9405"/>
          <ac:inkMkLst>
            <pc:docMk/>
            <pc:sldMk cId="4250047145" sldId="285"/>
            <ac:inkMk id="14" creationId="{C3B64405-B772-41F4-A331-1046364A2899}"/>
          </ac:inkMkLst>
        </pc:inkChg>
        <pc:inkChg chg="add mod">
          <ac:chgData name="Peter Spáč" userId="2e8d26cd-55d7-4d78-8227-1866407259d9" providerId="ADAL" clId="{B0D3EDEC-61B5-4A53-8DD0-E4E4ABE04A9D}" dt="2022-02-10T14:29:55.066" v="6609" actId="1035"/>
          <ac:inkMkLst>
            <pc:docMk/>
            <pc:sldMk cId="4250047145" sldId="285"/>
            <ac:inkMk id="18" creationId="{7B93A27D-EB22-4481-8A1A-28DC8CDB7B3C}"/>
          </ac:inkMkLst>
        </pc:inkChg>
      </pc:sldChg>
      <pc:sldChg chg="addSp delSp modSp new mod modAnim">
        <pc:chgData name="Peter Spáč" userId="2e8d26cd-55d7-4d78-8227-1866407259d9" providerId="ADAL" clId="{B0D3EDEC-61B5-4A53-8DD0-E4E4ABE04A9D}" dt="2022-02-10T14:44:25.758" v="7036" actId="20577"/>
        <pc:sldMkLst>
          <pc:docMk/>
          <pc:sldMk cId="1372638612" sldId="286"/>
        </pc:sldMkLst>
        <pc:spChg chg="mod">
          <ac:chgData name="Peter Spáč" userId="2e8d26cd-55d7-4d78-8227-1866407259d9" providerId="ADAL" clId="{B0D3EDEC-61B5-4A53-8DD0-E4E4ABE04A9D}" dt="2022-02-10T14:38:42.727" v="6775" actId="20577"/>
          <ac:spMkLst>
            <pc:docMk/>
            <pc:sldMk cId="1372638612" sldId="286"/>
            <ac:spMk id="2" creationId="{36C74A48-BB5F-40B8-B60B-6B61BA6C65B0}"/>
          </ac:spMkLst>
        </pc:spChg>
        <pc:spChg chg="mod">
          <ac:chgData name="Peter Spáč" userId="2e8d26cd-55d7-4d78-8227-1866407259d9" providerId="ADAL" clId="{B0D3EDEC-61B5-4A53-8DD0-E4E4ABE04A9D}" dt="2022-02-10T14:44:25.758" v="7036" actId="20577"/>
          <ac:spMkLst>
            <pc:docMk/>
            <pc:sldMk cId="1372638612" sldId="286"/>
            <ac:spMk id="3" creationId="{39F48BF5-8149-4D5F-A533-354DE03406E9}"/>
          </ac:spMkLst>
        </pc:spChg>
        <pc:spChg chg="add mod">
          <ac:chgData name="Peter Spáč" userId="2e8d26cd-55d7-4d78-8227-1866407259d9" providerId="ADAL" clId="{B0D3EDEC-61B5-4A53-8DD0-E4E4ABE04A9D}" dt="2022-02-10T14:42:49.137" v="7013" actId="1076"/>
          <ac:spMkLst>
            <pc:docMk/>
            <pc:sldMk cId="1372638612" sldId="286"/>
            <ac:spMk id="4" creationId="{592CB2CC-91C4-4550-857C-B971E1B7363B}"/>
          </ac:spMkLst>
        </pc:spChg>
        <pc:inkChg chg="add">
          <ac:chgData name="Peter Spáč" userId="2e8d26cd-55d7-4d78-8227-1866407259d9" providerId="ADAL" clId="{B0D3EDEC-61B5-4A53-8DD0-E4E4ABE04A9D}" dt="2022-02-10T14:43:05.189" v="7014" actId="9405"/>
          <ac:inkMkLst>
            <pc:docMk/>
            <pc:sldMk cId="1372638612" sldId="286"/>
            <ac:inkMk id="5" creationId="{9D119746-9C07-437B-A11D-EE159408F90C}"/>
          </ac:inkMkLst>
        </pc:inkChg>
        <pc:inkChg chg="add del">
          <ac:chgData name="Peter Spáč" userId="2e8d26cd-55d7-4d78-8227-1866407259d9" providerId="ADAL" clId="{B0D3EDEC-61B5-4A53-8DD0-E4E4ABE04A9D}" dt="2022-02-10T14:44:18.566" v="7034" actId="9405"/>
          <ac:inkMkLst>
            <pc:docMk/>
            <pc:sldMk cId="1372638612" sldId="286"/>
            <ac:inkMk id="6" creationId="{683C236E-5B51-4B1D-BD92-1F281701694F}"/>
          </ac:inkMkLst>
        </pc:inkChg>
        <pc:inkChg chg="add del">
          <ac:chgData name="Peter Spáč" userId="2e8d26cd-55d7-4d78-8227-1866407259d9" providerId="ADAL" clId="{B0D3EDEC-61B5-4A53-8DD0-E4E4ABE04A9D}" dt="2022-02-10T14:44:18.332" v="7033" actId="9405"/>
          <ac:inkMkLst>
            <pc:docMk/>
            <pc:sldMk cId="1372638612" sldId="286"/>
            <ac:inkMk id="7" creationId="{DCFF7D0F-92F8-411B-892D-EB739242ADF4}"/>
          </ac:inkMkLst>
        </pc:inkChg>
      </pc:sldChg>
      <pc:sldChg chg="addSp modSp add mod modAnim">
        <pc:chgData name="Peter Spáč" userId="2e8d26cd-55d7-4d78-8227-1866407259d9" providerId="ADAL" clId="{B0D3EDEC-61B5-4A53-8DD0-E4E4ABE04A9D}" dt="2022-02-10T14:46:15.050" v="7115" actId="113"/>
        <pc:sldMkLst>
          <pc:docMk/>
          <pc:sldMk cId="1597638643" sldId="287"/>
        </pc:sldMkLst>
        <pc:spChg chg="mod">
          <ac:chgData name="Peter Spáč" userId="2e8d26cd-55d7-4d78-8227-1866407259d9" providerId="ADAL" clId="{B0D3EDEC-61B5-4A53-8DD0-E4E4ABE04A9D}" dt="2022-02-10T14:44:35.609" v="7038" actId="20577"/>
          <ac:spMkLst>
            <pc:docMk/>
            <pc:sldMk cId="1597638643" sldId="287"/>
            <ac:spMk id="3" creationId="{39F48BF5-8149-4D5F-A533-354DE03406E9}"/>
          </ac:spMkLst>
        </pc:spChg>
        <pc:spChg chg="mod">
          <ac:chgData name="Peter Spáč" userId="2e8d26cd-55d7-4d78-8227-1866407259d9" providerId="ADAL" clId="{B0D3EDEC-61B5-4A53-8DD0-E4E4ABE04A9D}" dt="2022-02-10T14:44:44.539" v="7039" actId="1076"/>
          <ac:spMkLst>
            <pc:docMk/>
            <pc:sldMk cId="1597638643" sldId="287"/>
            <ac:spMk id="4" creationId="{592CB2CC-91C4-4550-857C-B971E1B7363B}"/>
          </ac:spMkLst>
        </pc:spChg>
        <pc:spChg chg="add mod">
          <ac:chgData name="Peter Spáč" userId="2e8d26cd-55d7-4d78-8227-1866407259d9" providerId="ADAL" clId="{B0D3EDEC-61B5-4A53-8DD0-E4E4ABE04A9D}" dt="2022-02-10T14:46:15.050" v="7115" actId="113"/>
          <ac:spMkLst>
            <pc:docMk/>
            <pc:sldMk cId="1597638643" sldId="287"/>
            <ac:spMk id="8" creationId="{69F6339F-FD40-4AA2-8AAC-366BDEF82299}"/>
          </ac:spMkLst>
        </pc:spChg>
        <pc:inkChg chg="add">
          <ac:chgData name="Peter Spáč" userId="2e8d26cd-55d7-4d78-8227-1866407259d9" providerId="ADAL" clId="{B0D3EDEC-61B5-4A53-8DD0-E4E4ABE04A9D}" dt="2022-02-10T14:44:06.606" v="7029" actId="9405"/>
          <ac:inkMkLst>
            <pc:docMk/>
            <pc:sldMk cId="1597638643" sldId="287"/>
            <ac:inkMk id="6" creationId="{87CD9175-3981-4955-8150-6F18605E16B6}"/>
          </ac:inkMkLst>
        </pc:inkChg>
        <pc:inkChg chg="add">
          <ac:chgData name="Peter Spáč" userId="2e8d26cd-55d7-4d78-8227-1866407259d9" providerId="ADAL" clId="{B0D3EDEC-61B5-4A53-8DD0-E4E4ABE04A9D}" dt="2022-02-10T14:44:10.856" v="7030" actId="9405"/>
          <ac:inkMkLst>
            <pc:docMk/>
            <pc:sldMk cId="1597638643" sldId="287"/>
            <ac:inkMk id="7" creationId="{1044582E-0D7C-41D1-BE9F-D90A3B51406D}"/>
          </ac:inkMkLst>
        </pc:inkChg>
      </pc:sldChg>
      <pc:sldChg chg="modSp new mod">
        <pc:chgData name="Peter Spáč" userId="2e8d26cd-55d7-4d78-8227-1866407259d9" providerId="ADAL" clId="{B0D3EDEC-61B5-4A53-8DD0-E4E4ABE04A9D}" dt="2022-02-10T14:49:44.704" v="7369" actId="20577"/>
        <pc:sldMkLst>
          <pc:docMk/>
          <pc:sldMk cId="2531848726" sldId="288"/>
        </pc:sldMkLst>
        <pc:spChg chg="mod">
          <ac:chgData name="Peter Spáč" userId="2e8d26cd-55d7-4d78-8227-1866407259d9" providerId="ADAL" clId="{B0D3EDEC-61B5-4A53-8DD0-E4E4ABE04A9D}" dt="2022-02-10T14:48:06.338" v="7148" actId="20577"/>
          <ac:spMkLst>
            <pc:docMk/>
            <pc:sldMk cId="2531848726" sldId="288"/>
            <ac:spMk id="2" creationId="{0B4C02A7-B4A9-437E-9E8A-542F18748FDF}"/>
          </ac:spMkLst>
        </pc:spChg>
        <pc:spChg chg="mod">
          <ac:chgData name="Peter Spáč" userId="2e8d26cd-55d7-4d78-8227-1866407259d9" providerId="ADAL" clId="{B0D3EDEC-61B5-4A53-8DD0-E4E4ABE04A9D}" dt="2022-02-10T14:49:44.704" v="7369" actId="20577"/>
          <ac:spMkLst>
            <pc:docMk/>
            <pc:sldMk cId="2531848726" sldId="288"/>
            <ac:spMk id="3" creationId="{7F571EC6-D33F-4BA7-9679-E5ECA617F567}"/>
          </ac:spMkLst>
        </pc:spChg>
      </pc:sldChg>
      <pc:sldChg chg="addSp delSp modSp new mod modAnim">
        <pc:chgData name="Peter Spáč" userId="2e8d26cd-55d7-4d78-8227-1866407259d9" providerId="ADAL" clId="{B0D3EDEC-61B5-4A53-8DD0-E4E4ABE04A9D}" dt="2022-02-10T15:06:01.507" v="7445"/>
        <pc:sldMkLst>
          <pc:docMk/>
          <pc:sldMk cId="4106700771" sldId="289"/>
        </pc:sldMkLst>
        <pc:spChg chg="del">
          <ac:chgData name="Peter Spáč" userId="2e8d26cd-55d7-4d78-8227-1866407259d9" providerId="ADAL" clId="{B0D3EDEC-61B5-4A53-8DD0-E4E4ABE04A9D}" dt="2022-02-10T14:54:11.464" v="7372" actId="478"/>
          <ac:spMkLst>
            <pc:docMk/>
            <pc:sldMk cId="4106700771" sldId="289"/>
            <ac:spMk id="2" creationId="{9417BBE6-91F5-40DE-B79F-683E3C080914}"/>
          </ac:spMkLst>
        </pc:spChg>
        <pc:spChg chg="del">
          <ac:chgData name="Peter Spáč" userId="2e8d26cd-55d7-4d78-8227-1866407259d9" providerId="ADAL" clId="{B0D3EDEC-61B5-4A53-8DD0-E4E4ABE04A9D}" dt="2022-02-10T14:54:04.931" v="7371" actId="22"/>
          <ac:spMkLst>
            <pc:docMk/>
            <pc:sldMk cId="4106700771" sldId="289"/>
            <ac:spMk id="3" creationId="{4A562AE2-60B1-4C24-975A-A6FE5EA82D6E}"/>
          </ac:spMkLst>
        </pc:spChg>
        <pc:spChg chg="add mod">
          <ac:chgData name="Peter Spáč" userId="2e8d26cd-55d7-4d78-8227-1866407259d9" providerId="ADAL" clId="{B0D3EDEC-61B5-4A53-8DD0-E4E4ABE04A9D}" dt="2022-02-10T15:01:48.187" v="7381" actId="1076"/>
          <ac:spMkLst>
            <pc:docMk/>
            <pc:sldMk cId="4106700771" sldId="289"/>
            <ac:spMk id="6" creationId="{30BD02E3-2209-4DA7-9847-FC1A608A209D}"/>
          </ac:spMkLst>
        </pc:spChg>
        <pc:spChg chg="add mod">
          <ac:chgData name="Peter Spáč" userId="2e8d26cd-55d7-4d78-8227-1866407259d9" providerId="ADAL" clId="{B0D3EDEC-61B5-4A53-8DD0-E4E4ABE04A9D}" dt="2022-02-10T15:02:12.859" v="7390" actId="20577"/>
          <ac:spMkLst>
            <pc:docMk/>
            <pc:sldMk cId="4106700771" sldId="289"/>
            <ac:spMk id="7" creationId="{412163AD-7E46-4C78-B561-DE6371B011C8}"/>
          </ac:spMkLst>
        </pc:spChg>
        <pc:spChg chg="add mod">
          <ac:chgData name="Peter Spáč" userId="2e8d26cd-55d7-4d78-8227-1866407259d9" providerId="ADAL" clId="{B0D3EDEC-61B5-4A53-8DD0-E4E4ABE04A9D}" dt="2022-02-10T15:02:15.502" v="7392" actId="20577"/>
          <ac:spMkLst>
            <pc:docMk/>
            <pc:sldMk cId="4106700771" sldId="289"/>
            <ac:spMk id="8" creationId="{D48D2EA4-1F42-4121-8176-A7F36F935172}"/>
          </ac:spMkLst>
        </pc:spChg>
        <pc:spChg chg="add mod">
          <ac:chgData name="Peter Spáč" userId="2e8d26cd-55d7-4d78-8227-1866407259d9" providerId="ADAL" clId="{B0D3EDEC-61B5-4A53-8DD0-E4E4ABE04A9D}" dt="2022-02-10T15:02:49.344" v="7427" actId="27636"/>
          <ac:spMkLst>
            <pc:docMk/>
            <pc:sldMk cId="4106700771" sldId="289"/>
            <ac:spMk id="9" creationId="{1B2F8EF5-6CE8-4895-B809-8C634C06BB0C}"/>
          </ac:spMkLst>
        </pc:spChg>
        <pc:spChg chg="add mod">
          <ac:chgData name="Peter Spáč" userId="2e8d26cd-55d7-4d78-8227-1866407259d9" providerId="ADAL" clId="{B0D3EDEC-61B5-4A53-8DD0-E4E4ABE04A9D}" dt="2022-02-10T15:02:26.412" v="7408" actId="27636"/>
          <ac:spMkLst>
            <pc:docMk/>
            <pc:sldMk cId="4106700771" sldId="289"/>
            <ac:spMk id="10" creationId="{D2E95AE1-84EA-4715-BCB1-0952F9997A1F}"/>
          </ac:spMkLst>
        </pc:spChg>
        <pc:picChg chg="add mod ord">
          <ac:chgData name="Peter Spáč" userId="2e8d26cd-55d7-4d78-8227-1866407259d9" providerId="ADAL" clId="{B0D3EDEC-61B5-4A53-8DD0-E4E4ABE04A9D}" dt="2022-02-10T14:54:26.769" v="7376" actId="1076"/>
          <ac:picMkLst>
            <pc:docMk/>
            <pc:sldMk cId="4106700771" sldId="289"/>
            <ac:picMk id="5" creationId="{802978E5-AD91-40AD-9396-7672F9203E77}"/>
          </ac:picMkLst>
        </pc:picChg>
        <pc:inkChg chg="add">
          <ac:chgData name="Peter Spáč" userId="2e8d26cd-55d7-4d78-8227-1866407259d9" providerId="ADAL" clId="{B0D3EDEC-61B5-4A53-8DD0-E4E4ABE04A9D}" dt="2022-02-10T15:02:59.715" v="7428" actId="9405"/>
          <ac:inkMkLst>
            <pc:docMk/>
            <pc:sldMk cId="4106700771" sldId="289"/>
            <ac:inkMk id="11" creationId="{DD69D924-D702-47BD-AD7F-2A2F1BA2AFF3}"/>
          </ac:inkMkLst>
        </pc:inkChg>
        <pc:inkChg chg="add">
          <ac:chgData name="Peter Spáč" userId="2e8d26cd-55d7-4d78-8227-1866407259d9" providerId="ADAL" clId="{B0D3EDEC-61B5-4A53-8DD0-E4E4ABE04A9D}" dt="2022-02-10T15:03:03.476" v="7429" actId="9405"/>
          <ac:inkMkLst>
            <pc:docMk/>
            <pc:sldMk cId="4106700771" sldId="289"/>
            <ac:inkMk id="12" creationId="{8F135636-6E11-472A-8FB5-B0089E0E94EE}"/>
          </ac:inkMkLst>
        </pc:inkChg>
        <pc:inkChg chg="add">
          <ac:chgData name="Peter Spáč" userId="2e8d26cd-55d7-4d78-8227-1866407259d9" providerId="ADAL" clId="{B0D3EDEC-61B5-4A53-8DD0-E4E4ABE04A9D}" dt="2022-02-10T15:03:16.551" v="7430" actId="9405"/>
          <ac:inkMkLst>
            <pc:docMk/>
            <pc:sldMk cId="4106700771" sldId="289"/>
            <ac:inkMk id="13" creationId="{7FA054D1-3E50-44DE-8030-00629D40241E}"/>
          </ac:inkMkLst>
        </pc:inkChg>
        <pc:inkChg chg="add">
          <ac:chgData name="Peter Spáč" userId="2e8d26cd-55d7-4d78-8227-1866407259d9" providerId="ADAL" clId="{B0D3EDEC-61B5-4A53-8DD0-E4E4ABE04A9D}" dt="2022-02-10T15:03:20.646" v="7431" actId="9405"/>
          <ac:inkMkLst>
            <pc:docMk/>
            <pc:sldMk cId="4106700771" sldId="289"/>
            <ac:inkMk id="14" creationId="{37C5B23F-D9D1-40C7-87C4-AF0B6B68907D}"/>
          </ac:inkMkLst>
        </pc:inkChg>
        <pc:inkChg chg="add del">
          <ac:chgData name="Peter Spáč" userId="2e8d26cd-55d7-4d78-8227-1866407259d9" providerId="ADAL" clId="{B0D3EDEC-61B5-4A53-8DD0-E4E4ABE04A9D}" dt="2022-02-10T15:05:22.836" v="7436" actId="9405"/>
          <ac:inkMkLst>
            <pc:docMk/>
            <pc:sldMk cId="4106700771" sldId="289"/>
            <ac:inkMk id="15" creationId="{075DE773-206E-4814-897B-B798355F0716}"/>
          </ac:inkMkLst>
        </pc:inkChg>
        <pc:inkChg chg="add del">
          <ac:chgData name="Peter Spáč" userId="2e8d26cd-55d7-4d78-8227-1866407259d9" providerId="ADAL" clId="{B0D3EDEC-61B5-4A53-8DD0-E4E4ABE04A9D}" dt="2022-02-10T15:05:09.120" v="7434" actId="9405"/>
          <ac:inkMkLst>
            <pc:docMk/>
            <pc:sldMk cId="4106700771" sldId="289"/>
            <ac:inkMk id="16" creationId="{860C2944-B4BD-4FF0-BB44-E7F753FA4768}"/>
          </ac:inkMkLst>
        </pc:inkChg>
      </pc:sldChg>
      <pc:sldChg chg="addSp delSp modSp new mod modAnim">
        <pc:chgData name="Peter Spáč" userId="2e8d26cd-55d7-4d78-8227-1866407259d9" providerId="ADAL" clId="{B0D3EDEC-61B5-4A53-8DD0-E4E4ABE04A9D}" dt="2022-02-10T15:08:41.192" v="7490"/>
        <pc:sldMkLst>
          <pc:docMk/>
          <pc:sldMk cId="1325378355" sldId="290"/>
        </pc:sldMkLst>
        <pc:spChg chg="del">
          <ac:chgData name="Peter Spáč" userId="2e8d26cd-55d7-4d78-8227-1866407259d9" providerId="ADAL" clId="{B0D3EDEC-61B5-4A53-8DD0-E4E4ABE04A9D}" dt="2022-02-10T15:06:54.155" v="7447" actId="478"/>
          <ac:spMkLst>
            <pc:docMk/>
            <pc:sldMk cId="1325378355" sldId="290"/>
            <ac:spMk id="2" creationId="{A09DED28-30E8-4317-8E39-22A0A09ECF4A}"/>
          </ac:spMkLst>
        </pc:spChg>
        <pc:spChg chg="del">
          <ac:chgData name="Peter Spáč" userId="2e8d26cd-55d7-4d78-8227-1866407259d9" providerId="ADAL" clId="{B0D3EDEC-61B5-4A53-8DD0-E4E4ABE04A9D}" dt="2022-02-10T15:06:56.344" v="7448" actId="22"/>
          <ac:spMkLst>
            <pc:docMk/>
            <pc:sldMk cId="1325378355" sldId="290"/>
            <ac:spMk id="3" creationId="{90754A6D-735F-4530-B138-2BA39E2EE57B}"/>
          </ac:spMkLst>
        </pc:spChg>
        <pc:spChg chg="add mod">
          <ac:chgData name="Peter Spáč" userId="2e8d26cd-55d7-4d78-8227-1866407259d9" providerId="ADAL" clId="{B0D3EDEC-61B5-4A53-8DD0-E4E4ABE04A9D}" dt="2022-02-10T15:07:22.930" v="7468" actId="20577"/>
          <ac:spMkLst>
            <pc:docMk/>
            <pc:sldMk cId="1325378355" sldId="290"/>
            <ac:spMk id="6" creationId="{9F76AB52-B4A6-4980-BA57-21AFC719BBC5}"/>
          </ac:spMkLst>
        </pc:spChg>
        <pc:spChg chg="add del mod">
          <ac:chgData name="Peter Spáč" userId="2e8d26cd-55d7-4d78-8227-1866407259d9" providerId="ADAL" clId="{B0D3EDEC-61B5-4A53-8DD0-E4E4ABE04A9D}" dt="2022-02-10T15:08:28.935" v="7487" actId="478"/>
          <ac:spMkLst>
            <pc:docMk/>
            <pc:sldMk cId="1325378355" sldId="290"/>
            <ac:spMk id="9" creationId="{CBA2BE0D-2FC1-449D-90BF-DF7ACA87DF92}"/>
          </ac:spMkLst>
        </pc:spChg>
        <pc:spChg chg="add mod">
          <ac:chgData name="Peter Spáč" userId="2e8d26cd-55d7-4d78-8227-1866407259d9" providerId="ADAL" clId="{B0D3EDEC-61B5-4A53-8DD0-E4E4ABE04A9D}" dt="2022-02-10T15:08:34.836" v="7489" actId="571"/>
          <ac:spMkLst>
            <pc:docMk/>
            <pc:sldMk cId="1325378355" sldId="290"/>
            <ac:spMk id="11" creationId="{E40658C5-AF14-4476-879E-C7093E453F61}"/>
          </ac:spMkLst>
        </pc:spChg>
        <pc:picChg chg="add mod ord">
          <ac:chgData name="Peter Spáč" userId="2e8d26cd-55d7-4d78-8227-1866407259d9" providerId="ADAL" clId="{B0D3EDEC-61B5-4A53-8DD0-E4E4ABE04A9D}" dt="2022-02-10T15:07:08.965" v="7451" actId="1076"/>
          <ac:picMkLst>
            <pc:docMk/>
            <pc:sldMk cId="1325378355" sldId="290"/>
            <ac:picMk id="5" creationId="{AAC06D75-718B-4CBF-8451-9F95EC6A7D59}"/>
          </ac:picMkLst>
        </pc:picChg>
        <pc:inkChg chg="add">
          <ac:chgData name="Peter Spáč" userId="2e8d26cd-55d7-4d78-8227-1866407259d9" providerId="ADAL" clId="{B0D3EDEC-61B5-4A53-8DD0-E4E4ABE04A9D}" dt="2022-02-10T15:07:33.735" v="7469" actId="9405"/>
          <ac:inkMkLst>
            <pc:docMk/>
            <pc:sldMk cId="1325378355" sldId="290"/>
            <ac:inkMk id="7" creationId="{5695339B-52C0-4705-93E7-29610CFC0467}"/>
          </ac:inkMkLst>
        </pc:inkChg>
        <pc:inkChg chg="add">
          <ac:chgData name="Peter Spáč" userId="2e8d26cd-55d7-4d78-8227-1866407259d9" providerId="ADAL" clId="{B0D3EDEC-61B5-4A53-8DD0-E4E4ABE04A9D}" dt="2022-02-10T15:07:37.975" v="7470" actId="9405"/>
          <ac:inkMkLst>
            <pc:docMk/>
            <pc:sldMk cId="1325378355" sldId="290"/>
            <ac:inkMk id="8" creationId="{0604FEFD-2AC0-4826-BDC2-596568702CB0}"/>
          </ac:inkMkLst>
        </pc:inkChg>
        <pc:inkChg chg="add del mod">
          <ac:chgData name="Peter Spáč" userId="2e8d26cd-55d7-4d78-8227-1866407259d9" providerId="ADAL" clId="{B0D3EDEC-61B5-4A53-8DD0-E4E4ABE04A9D}" dt="2022-02-10T15:08:20.259" v="7477" actId="478"/>
          <ac:inkMkLst>
            <pc:docMk/>
            <pc:sldMk cId="1325378355" sldId="290"/>
            <ac:inkMk id="10" creationId="{C2AA797F-5B23-4197-94D9-1604B1A8DDB0}"/>
          </ac:inkMkLst>
        </pc:inkChg>
        <pc:inkChg chg="add mod">
          <ac:chgData name="Peter Spáč" userId="2e8d26cd-55d7-4d78-8227-1866407259d9" providerId="ADAL" clId="{B0D3EDEC-61B5-4A53-8DD0-E4E4ABE04A9D}" dt="2022-02-10T15:08:34.836" v="7489" actId="571"/>
          <ac:inkMkLst>
            <pc:docMk/>
            <pc:sldMk cId="1325378355" sldId="290"/>
            <ac:inkMk id="12" creationId="{7A4AAEC3-D168-420B-AB26-05C811F9F093}"/>
          </ac:inkMkLst>
        </pc:inkChg>
      </pc:sldChg>
      <pc:sldChg chg="addSp delSp modSp new mod">
        <pc:chgData name="Peter Spáč" userId="2e8d26cd-55d7-4d78-8227-1866407259d9" providerId="ADAL" clId="{B0D3EDEC-61B5-4A53-8DD0-E4E4ABE04A9D}" dt="2022-02-10T15:35:15.194" v="7700" actId="14100"/>
        <pc:sldMkLst>
          <pc:docMk/>
          <pc:sldMk cId="4100766091" sldId="291"/>
        </pc:sldMkLst>
        <pc:spChg chg="mod">
          <ac:chgData name="Peter Spáč" userId="2e8d26cd-55d7-4d78-8227-1866407259d9" providerId="ADAL" clId="{B0D3EDEC-61B5-4A53-8DD0-E4E4ABE04A9D}" dt="2022-02-10T15:33:36.801" v="7654" actId="20577"/>
          <ac:spMkLst>
            <pc:docMk/>
            <pc:sldMk cId="4100766091" sldId="291"/>
            <ac:spMk id="2" creationId="{20250738-E660-4F0B-9F65-C09B31ECF7DB}"/>
          </ac:spMkLst>
        </pc:spChg>
        <pc:spChg chg="del mod">
          <ac:chgData name="Peter Spáč" userId="2e8d26cd-55d7-4d78-8227-1866407259d9" providerId="ADAL" clId="{B0D3EDEC-61B5-4A53-8DD0-E4E4ABE04A9D}" dt="2022-02-10T15:34:48.306" v="7691" actId="478"/>
          <ac:spMkLst>
            <pc:docMk/>
            <pc:sldMk cId="4100766091" sldId="291"/>
            <ac:spMk id="3" creationId="{B9AFB263-BC1E-4187-BA9C-D28F5BA2EE8E}"/>
          </ac:spMkLst>
        </pc:spChg>
        <pc:picChg chg="add mod">
          <ac:chgData name="Peter Spáč" userId="2e8d26cd-55d7-4d78-8227-1866407259d9" providerId="ADAL" clId="{B0D3EDEC-61B5-4A53-8DD0-E4E4ABE04A9D}" dt="2022-02-10T15:35:15.194" v="7700" actId="14100"/>
          <ac:picMkLst>
            <pc:docMk/>
            <pc:sldMk cId="4100766091" sldId="291"/>
            <ac:picMk id="4" creationId="{D6E6A28E-1418-43C3-86C4-67D7676BAD0C}"/>
          </ac:picMkLst>
        </pc:picChg>
        <pc:picChg chg="add mod ord">
          <ac:chgData name="Peter Spáč" userId="2e8d26cd-55d7-4d78-8227-1866407259d9" providerId="ADAL" clId="{B0D3EDEC-61B5-4A53-8DD0-E4E4ABE04A9D}" dt="2022-02-10T15:35:03.320" v="7697" actId="1076"/>
          <ac:picMkLst>
            <pc:docMk/>
            <pc:sldMk cId="4100766091" sldId="291"/>
            <ac:picMk id="5" creationId="{9D041CB1-EFF2-41DC-8A96-12ABD814716A}"/>
          </ac:picMkLst>
        </pc:picChg>
        <pc:picChg chg="add mod">
          <ac:chgData name="Peter Spáč" userId="2e8d26cd-55d7-4d78-8227-1866407259d9" providerId="ADAL" clId="{B0D3EDEC-61B5-4A53-8DD0-E4E4ABE04A9D}" dt="2022-02-10T15:35:07.584" v="7698" actId="1076"/>
          <ac:picMkLst>
            <pc:docMk/>
            <pc:sldMk cId="4100766091" sldId="291"/>
            <ac:picMk id="6" creationId="{A3B66889-FDC1-4854-A0F6-DCAF8DF457B2}"/>
          </ac:picMkLst>
        </pc:picChg>
      </pc:sldChg>
    </pc:docChg>
  </pc:docChgLst>
  <pc:docChgLst>
    <pc:chgData name="Peter" userId="2e8d26cd-55d7-4d78-8227-1866407259d9" providerId="ADAL" clId="{45C4748F-651D-465C-B87D-2EAF90E51334}"/>
    <pc:docChg chg="undo custSel addSld modSld">
      <pc:chgData name="Peter" userId="2e8d26cd-55d7-4d78-8227-1866407259d9" providerId="ADAL" clId="{45C4748F-651D-465C-B87D-2EAF90E51334}" dt="2022-03-07T20:11:44.080" v="451"/>
      <pc:docMkLst>
        <pc:docMk/>
      </pc:docMkLst>
      <pc:sldChg chg="modSp mod">
        <pc:chgData name="Peter" userId="2e8d26cd-55d7-4d78-8227-1866407259d9" providerId="ADAL" clId="{45C4748F-651D-465C-B87D-2EAF90E51334}" dt="2022-03-07T19:36:39.251" v="0" actId="20577"/>
        <pc:sldMkLst>
          <pc:docMk/>
          <pc:sldMk cId="3072264179" sldId="271"/>
        </pc:sldMkLst>
        <pc:spChg chg="mod">
          <ac:chgData name="Peter" userId="2e8d26cd-55d7-4d78-8227-1866407259d9" providerId="ADAL" clId="{45C4748F-651D-465C-B87D-2EAF90E51334}" dt="2022-03-07T19:36:39.251" v="0" actId="20577"/>
          <ac:spMkLst>
            <pc:docMk/>
            <pc:sldMk cId="3072264179" sldId="271"/>
            <ac:spMk id="3" creationId="{400D0812-7810-4E3A-8AB7-9C56A769B6C7}"/>
          </ac:spMkLst>
        </pc:spChg>
      </pc:sldChg>
      <pc:sldChg chg="modSp mod">
        <pc:chgData name="Peter" userId="2e8d26cd-55d7-4d78-8227-1866407259d9" providerId="ADAL" clId="{45C4748F-651D-465C-B87D-2EAF90E51334}" dt="2022-03-07T19:40:31.597" v="2" actId="20577"/>
        <pc:sldMkLst>
          <pc:docMk/>
          <pc:sldMk cId="3950706153" sldId="277"/>
        </pc:sldMkLst>
        <pc:spChg chg="mod">
          <ac:chgData name="Peter" userId="2e8d26cd-55d7-4d78-8227-1866407259d9" providerId="ADAL" clId="{45C4748F-651D-465C-B87D-2EAF90E51334}" dt="2022-03-07T19:40:31.597" v="2" actId="20577"/>
          <ac:spMkLst>
            <pc:docMk/>
            <pc:sldMk cId="3950706153" sldId="277"/>
            <ac:spMk id="3" creationId="{75F6E01C-E356-48E7-8B94-1E47FF4CF7B1}"/>
          </ac:spMkLst>
        </pc:spChg>
      </pc:sldChg>
      <pc:sldChg chg="modSp modAnim">
        <pc:chgData name="Peter" userId="2e8d26cd-55d7-4d78-8227-1866407259d9" providerId="ADAL" clId="{45C4748F-651D-465C-B87D-2EAF90E51334}" dt="2022-03-07T19:48:36.869" v="13"/>
        <pc:sldMkLst>
          <pc:docMk/>
          <pc:sldMk cId="122625077" sldId="278"/>
        </pc:sldMkLst>
        <pc:spChg chg="mod">
          <ac:chgData name="Peter" userId="2e8d26cd-55d7-4d78-8227-1866407259d9" providerId="ADAL" clId="{45C4748F-651D-465C-B87D-2EAF90E51334}" dt="2022-03-07T19:48:04.276" v="8" actId="20577"/>
          <ac:spMkLst>
            <pc:docMk/>
            <pc:sldMk cId="122625077" sldId="278"/>
            <ac:spMk id="3" creationId="{A6663A9F-2D44-45BB-98BB-E2FE47995E34}"/>
          </ac:spMkLst>
        </pc:spChg>
      </pc:sldChg>
      <pc:sldChg chg="modAnim">
        <pc:chgData name="Peter" userId="2e8d26cd-55d7-4d78-8227-1866407259d9" providerId="ADAL" clId="{45C4748F-651D-465C-B87D-2EAF90E51334}" dt="2022-03-07T19:50:29.095" v="20"/>
        <pc:sldMkLst>
          <pc:docMk/>
          <pc:sldMk cId="2809540556" sldId="280"/>
        </pc:sldMkLst>
      </pc:sldChg>
      <pc:sldChg chg="addSp modSp new mod modAnim">
        <pc:chgData name="Peter" userId="2e8d26cd-55d7-4d78-8227-1866407259d9" providerId="ADAL" clId="{45C4748F-651D-465C-B87D-2EAF90E51334}" dt="2022-03-07T20:11:44.080" v="451"/>
        <pc:sldMkLst>
          <pc:docMk/>
          <pc:sldMk cId="2767569244" sldId="292"/>
        </pc:sldMkLst>
        <pc:spChg chg="mod">
          <ac:chgData name="Peter" userId="2e8d26cd-55d7-4d78-8227-1866407259d9" providerId="ADAL" clId="{45C4748F-651D-465C-B87D-2EAF90E51334}" dt="2022-03-07T20:08:39.435" v="23"/>
          <ac:spMkLst>
            <pc:docMk/>
            <pc:sldMk cId="2767569244" sldId="292"/>
            <ac:spMk id="2" creationId="{ACF0081F-9395-47EE-9AAD-EEEBFC54B6E2}"/>
          </ac:spMkLst>
        </pc:spChg>
        <pc:spChg chg="mod">
          <ac:chgData name="Peter" userId="2e8d26cd-55d7-4d78-8227-1866407259d9" providerId="ADAL" clId="{45C4748F-651D-465C-B87D-2EAF90E51334}" dt="2022-03-07T20:11:12.750" v="450" actId="20577"/>
          <ac:spMkLst>
            <pc:docMk/>
            <pc:sldMk cId="2767569244" sldId="292"/>
            <ac:spMk id="3" creationId="{F7CA3E35-9444-4BC2-B8CC-EC9788ECB257}"/>
          </ac:spMkLst>
        </pc:spChg>
        <pc:picChg chg="add mod">
          <ac:chgData name="Peter" userId="2e8d26cd-55d7-4d78-8227-1866407259d9" providerId="ADAL" clId="{45C4748F-651D-465C-B87D-2EAF90E51334}" dt="2022-03-07T20:08:58.814" v="27" actId="14100"/>
          <ac:picMkLst>
            <pc:docMk/>
            <pc:sldMk cId="2767569244" sldId="292"/>
            <ac:picMk id="4" creationId="{E880991D-300E-458E-92BC-FEDF08F7FFE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19:09.43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1 136 24575,'395'0'0,"-382"-1"0,-1-1 0,1 1 0,0-2 0,-1 0 0,1-1 0,-1 0 0,0 0 0,0-2 0,14-8 0,29-11 0,29 0 0,-6 2 0,-63 18 0,0 1 0,1 0 0,-1 2 0,1-1 0,18 1 0,83 3 0,-46 2 0,322-3 0,-378 0 0,1 1 0,-1 1 0,0 1 0,0 0 0,0 1 0,27 11 0,79 46 0,-30-13 0,-69-39-1365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5.47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0,'1231'0,"-1208"0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8.11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1,'865'0,"-842"0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1.55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0,'734'0,"-712"0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1.9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6.5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0,'1046'0,"-1022"0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8.51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1,'918'0,"-896"0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8:49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24575,'6'5'0,"1"-1"0,0 1 0,1-2 0,-1 1 0,1-1 0,-1 0 0,1 0 0,12 1 0,13 7 0,105 49 0,-74-30 0,77 23 0,-41-22 0,-1 4 0,-2 5 0,-2 4 0,135 83 0,-57-23 0,-10-7 0,-14-12 0,-4-2 0,228 137 0,-335-196 0,278 172 0,205 146 0,-460-300 0,294 230 0,-306-233 0,164 119 0,-133-96 0,145 105 0,-111-78 0,-22-15 0,67 43 0,-129-94 0,35 37 0,-40-35 0,53 40 0,-61-56-1365,-2-2-5461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8:5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0 892 24575,'12'1'0,"0"0"0,0 0 0,0 1 0,-1 1 0,1 0 0,21 10 0,68 38 0,-37-17 0,-20-14 0,2-2 0,0-2 0,48 10 0,-65-18 0,42 19 0,-46-16 0,0-2 0,35 9 0,-14-9 0,-1-1 0,2-3 0,51 0 0,-71-4 0,0 2 0,1 0 0,-1 2 0,42 12 0,-62-14 0,0 1 0,0 0 0,0 0 0,-1 0 0,11 9 0,23 16 0,-38-28 0,0 0 0,0 0 0,0 0 0,0 0 0,1 0 0,-1-1 0,0 1 0,1-1 0,-1 1 0,0-1 0,1 0 0,-1 0 0,1 0 0,-1 0 0,4-1 0,-4 0 0,-1 1 0,1-1 0,0 1 0,-1-1 0,1 0 0,-1 0 0,1 0 0,-1 0 0,0 0 0,1 0 0,-1 0 0,0 0 0,0-1 0,0 1 0,0 0 0,0-1 0,0 1 0,0-1 0,0 1 0,0-1 0,-1 0 0,1 1 0,-1-1 0,1 0 0,-1 1 0,0-1 0,1 0 0,-1 1 0,0-1 0,0 0 0,0 0 0,-1 1 0,1-1 0,-1-2 0,-1-8 0,-1 1 0,0 0 0,-1 0 0,-5-11 0,3 10 0,-4-20 0,1 1 0,1-2 0,-3-36 0,-14-53 0,12 79 0,-12-49 0,18 57 0,-1-6 0,1 0 0,0-46 0,6 70 0,-1 0 0,0 0 0,-1 0 0,-1 1 0,-11-30 0,-41-75 0,52 110 0,-1 1 0,2-1 0,0 1 0,-2-13 0,4 16 0,-1 0 0,1-1 0,-1 1 0,-1 0 0,1 0 0,-1 0 0,-1 0 0,1 1 0,-1-1 0,-8-10 0,4 9-103,-5-5-150,1 0 1,0-1 0,1 0-1,-17-29 1,21 27-6574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0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24575,'3'64'0,"2"0"0,23 107 0,-19-111 0,-3 0 0,-3 80 0,6 52 0,6-72 0,-1-14 0,0 109 0,-16 541 0,16-582 0,-1-6 0,-14 842 0,-1-966 0,-3 0 0,-1-1 0,-3 1 0,-26 83 0,25-91 0,-7 59 0,-6 23 0,16-90-273,1 1 0,1-1 0,2 1 0,0 39 0,3-45-6553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1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24575,'1'10'0,"0"0"0,1-1 0,1 1 0,0 0 0,0-1 0,0 0 0,2 0 0,-1 0 0,1 0 0,6 8 0,15 32 0,10 28 0,-18-42 0,-2 1 0,-1 0 0,16 67 0,-27-89 0,0 0 0,1 0 0,0 0 0,1 0 0,1-1 0,0 0 0,13 17 0,-11-15 0,-2 0 0,12 32 0,0 0 0,-4-10 0,-10-24 0,0 0 0,2 0 0,13 22 0,101 137 0,-116-165 0,1-1 0,0 1 0,0-1 0,0-1 0,0 1 0,1-1 0,0 0 0,8 5 0,-13-9 0,1 0 0,-1 0 0,0 0 0,1-1 0,-1 1 0,1 0 0,-1-1 0,1 0 0,-1 1 0,1-1 0,-1 0 0,1 0 0,-1-1 0,1 1 0,-1 0 0,1-1 0,-1 0 0,1 1 0,-1-1 0,0 0 0,1 0 0,-1 0 0,0-1 0,0 1 0,0 0 0,0-1 0,0 0 0,0 1 0,0-1 0,0 0 0,1-2 0,10-13 0,-1 0 0,-1-1 0,10-20 0,-10 18 0,0 0 0,25-32 0,365-354 0,-283 316 0,-72 44 53,23-21-1471,-56 57-5408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19:27.13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0 321 24575,'683'0'0,"-671"-1"0,-1 0 0,1 0 0,-1-1 0,0-1 0,0 0 0,20-8 0,62-36 0,-40 19 0,-38 21 0,1 0 0,0 1 0,33-9 0,-39 12 0,1 0 0,0-1 0,18-10 0,-21 10 0,1-1 0,0 1 0,0 1 0,0 0 0,18-4 0,18 2 0,-29 4 0,0 0 0,0-2 0,0 0 0,-1-1 0,1 0 0,15-7 0,-16 5 0,0 2 0,0 0 0,0 1 0,1 0 0,-1 1 0,26 0 0,-17 1 0,39-7 0,3-2 0,0 4 0,0 2 0,89 6 0,-36 0 0,589-2 0,-682-1 0,0-1 0,30-8 0,-28 5 0,45-3 0,-36 7 0,-6 1 0,0-1 0,0-2 0,33-7 0,-22 3 0,2 2 0,-1 2 0,0 2 0,46 4 0,7-1 0,322-2 0,-414 0 0,0 0 0,0 0 0,0 1 0,0-1 0,0 1 0,0 0 0,0 0 0,0 0 0,0 0 0,-1 1 0,1 0 0,0-1 0,5 5 0,-7-4 0,0 1 0,0-1 0,0 0 0,0 1 0,-1-1 0,1 1 0,-1-1 0,1 1 0,-1 0 0,0-1 0,0 1 0,-1 0 0,1 0 0,0 0 0,-1 0 0,0 0 0,1 0 0,-1 0 0,-1 4 0,1-1 0,-1-1 0,0 0 0,0 0 0,-1 0 0,1 0 0,-1 0 0,0 0 0,0 0 0,-1-1 0,1 1 0,-7 8 0,-4 2 0,-27 26 0,11-13 0,-62 77 0,82-95 0,0 0 0,-1-1 0,-1 0 0,1 0 0,-15 7 0,12-7 0,0 0 0,1 1 0,-19 18 0,12-2 0,0 0 0,2 2 0,1 0 0,2 1 0,-20 52 0,10-23 0,-10 38 0,-7 14 0,37-100 0,0 1 0,1-1 0,1 1 0,0 0 0,-1 18 0,2-19 0,0-1 0,0 0 0,-1 0 0,0 0 0,0 0 0,-1 0 0,0-1 0,-6 12 0,0-4 0,1 1 0,1 1 0,1-1 0,-7 27 0,8-23 0,-2 0 0,-16 39 0,6-27 0,11-19 0,-2 1 0,0-1 0,0-1 0,-19 23 0,22-29 0,1-1 0,0 0 0,0 1 0,0 0 0,1 0 0,0 0 0,0 0 0,-2 12 0,2-10 0,0 1 0,0-1 0,-1 0 0,-7 12 0,5-10 0,1 1 0,0-1 0,0 1 0,1 1 0,-3 13 0,4-14 0,0 0 0,-1-1 0,0 1 0,-1-1 0,-10 19 0,8-19 0,0 1 0,2 1 0,-1-1 0,2 1 0,-1-1 0,2 1 0,0 0 0,0 1 0,1-1 0,1 0 0,0 1 0,1-1 0,1 1 0,2 20 0,-2-31 0,-1 0 0,1 0 0,0-1 0,0 1 0,-1 0 0,2-1 0,-1 1 0,0-1 0,0 1 0,1-1 0,0 0 0,-1 0 0,1 0 0,0 0 0,0 0 0,0 0 0,0 0 0,0 0 0,1-1 0,-1 1 0,0-1 0,1 0 0,-1 1 0,1-1 0,-1 0 0,1-1 0,0 1 0,-1 0 0,5 0 0,9 1 0,0-1 0,0-1 0,0 0 0,17-3 0,-4 1 0,12 1 0,32-3 0,77 8 0,-130-1 0,0 0 0,0 2 0,0 1 0,33 13 0,-13-1 0,43 27 0,-27-9 0,-38-24 0,1 0 0,0-1 0,0 0 0,37 12 0,-45-19 0,0 0 0,-1 0 0,0 1 0,0 0 0,-1 1 0,1 0 0,11 11 0,0 2 0,30 36 0,-48-52 0,107 107 0,-87-80 0,-16-21 0,0 0 0,0 0 0,16 14 0,-19-20-93,0 0-89,1 1 1,-1 0-1,0 0 0,0 0 0,0 1 1,5 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2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1600 1 24575,'-3'0'0,"0"1"0,0 0 0,-1 0 0,1 1 0,0-1 0,0 1 0,0-1 0,1 1 0,-1 0 0,0 0 0,1 0 0,-4 4 0,-28 30 0,-50 88 0,-173 264 0,140-207 0,-54 121 0,140-246 0,-40 53 0,19-31 0,9-12 0,-41 67 0,54-79 0,-46 60 0,38-56 0,2 2 0,-45 104 0,76-154 0,-55 132 0,49-116 0,-8 35 0,-10 25 0,25-73 0,0-1 0,0 1 0,-2 20 0,4-20 0,-1-1 0,0 1 0,0-1 0,-7 15 0,-51 115 0,49-115 0,-1-1 0,-2 0 0,-17 24 0,0-1 0,28-43-170,1 1-1,-1 0 0,2 0 1,-1 0-1,1 0 0,0 0 1,-1 10-1,0 4-6655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24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24575,'6'16'0,"0"1"0,-1-1 0,-1 1 0,-1 0 0,3 31 0,1 7 0,6 14 0,-2-14 0,-3 1 0,3 75 0,-13 290 0,4-400 0,0 0 0,2-1 0,1 1 0,0-1 0,16 38 0,-10-26 0,9 36 0,-19-63 0,0 0 0,0 0 0,1 0 0,-1 0 0,1 0 0,0-1 0,1 1 0,-1-1 0,1 1 0,4 6 0,-4-10 0,-1 1 0,0 0 0,1-1 0,-1 1 0,0-1 0,1 0 0,0 0 0,-1 0 0,1 0 0,0 0 0,-1-1 0,1 1 0,0-1 0,0 0 0,-1 0 0,1 0 0,0 0 0,0 0 0,0 0 0,-1-1 0,4 0 0,6-2 0,0-1 0,-1 0 0,1-1 0,-1 0 0,0-1 0,0 0 0,17-13 0,-13 9 0,0 0 0,0 2 0,18-8 0,15-3 0,-9 3 0,-1 2 0,2 1 0,41-7 0,-22 7 0,0-3 0,73-29 0,27-8 0,-95 28 0,-51 19 0,1 1 0,-1 0 0,1 1 0,27-6 0,23-3-1365,-47 8-5461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5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950 0 24575,'-7'6'0,"-1"-1"0,1 0 0,-1 0 0,0-1 0,-11 4 0,-13 7 0,-25 13 0,38-20 0,1 1 0,-21 13 0,13-5 0,-4 2 0,0 2 0,2 1 0,0 1 0,-34 38 0,-72 94 0,102-117 0,19-24 0,1 1 0,-20 30 0,-7 33 0,-56 159 0,73-178 0,7-9 0,2 1 0,-9 72 0,5-27 0,17-95 0,-53 289 0,42-206 0,0 127 0,10-140 0,0-29 0,1 1 0,2-1 0,15 78 0,-9-84 0,9 34 0,50 131 0,-21-75 0,-31-79 0,33 68 0,-9-42 0,4-1 0,74 95 0,-65-100 0,11 14 0,76 78 0,-79-96 0,-2 3 0,64 97 0,-100-135 0,37 39 0,-3-5 0,4 7 0,76 68 0,77 51 0,-172-153 0,27 32 132,-20-18-1629,-33-35-5329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8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1799 0 24575,'0'599'0,"-2"-563"0,-2-1 0,-1-1 0,-13 48 0,-6 33 0,-6 33 0,6-33 0,17-74 0,-1-1 0,2 0 0,-2 55 0,9-86 0,-2 0 0,1 1 0,-1-1 0,-1 0 0,0 0 0,0 1 0,-6 12 0,7-18 0,0-1 0,-1-1 0,0 1 0,0 0 0,0 0 0,0-1 0,0 1 0,0-1 0,-1 1 0,1-1 0,-1 0 0,0 0 0,1 0 0,-1-1 0,0 1 0,0-1 0,0 1 0,0-1 0,-1 0 0,1 0 0,0 0 0,0-1 0,-1 1 0,-4-1 0,-10 0 0,0-2 0,0-1 0,0 0 0,0-1 0,0-1 0,-23-10 0,-10-1 0,-567-137 0,345 107 0,177 35 0,42 4 0,-54-1 0,64 9-107,-46-1 339,82-1-397,-1 0-1,1-1 0,0 0 1,-1 0-1,1 0 1,0-1-1,0-1 1,-8-4-1,2-1-6660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24575,'0'2'0,"0"-1"0,1 0 0,-1 1 0,1-1 0,-1 0 0,1 0 0,-1 0 0,1 1 0,0-1 0,0 0 0,0 0 0,-1 0 0,1 0 0,0 0 0,0 0 0,0-1 0,1 1 0,0 1 0,27 15 0,-19-12 0,75 40 0,2-3 0,2-5 0,141 41 0,21 6 0,13 4 0,-207-69 0,0 3 0,68 37 0,22 9 0,110 46 0,-61-24 0,-145-66 0,57 19 0,22 9 0,-30-9 0,194 54 0,-190-68 0,305 94 0,-129-45 0,-34-12 0,-171-45 0,-48-14 0,-1 1 0,1 1 0,29 14 0,5 5 0,-47-23 0,1 1 0,-1 1 0,0 0 0,-1 1 0,0 0 0,21 18 0,-21-14-1365,-1-2-5461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0 24575,'1'3'0,"0"0"0,0-1 0,0 1 0,1-1 0,-1 0 0,0 1 0,1-1 0,0 0 0,0 0 0,0 0 0,-1 0 0,5 2 0,3 7 0,125 160 0,-96-119 0,155 225 0,-64-102 0,-61-88 0,86 116 0,-101-120 0,-4 3 0,52 124 0,-96-200 0,48 126 0,-49-129 0,-2 1 0,1-1 0,-1 0 0,0 1 0,0 0 0,-1-1 0,0 1 0,0 12 0,-1-17 0,-1 0 0,1-1 0,0 1 0,-1-1 0,0 1 0,1-1 0,-1 1 0,0-1 0,0 0 0,-1 1 0,1-1 0,0 0 0,-1 0 0,1 0 0,-1 0 0,0 0 0,1 0 0,-1 0 0,0-1 0,0 1 0,0-1 0,-1 1 0,1-1 0,0 0 0,0 0 0,-1 0 0,1 0 0,-5 1 0,-23 3 0,1 0 0,-1-3 0,0 0 0,0-2 0,-34-3 0,-4 0 0,-957-1 18,593 5-1401,409-1-5443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3:20:1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 58 24575,'-18'0'0,"-1"1"0,-1-1 0,0-1 0,0-1 0,0 0 0,1-2 0,-34-9 0,28 4 0,-1 2 0,0 0 0,0 2 0,-51-3 0,-108 8 0,83 2 0,81-1 0,0 1 0,1 1 0,0 1 0,-1 1 0,1 0 0,1 2 0,-1 0 0,1 1 0,1 1 0,-1 1 0,-24 17 0,30-17 0,0 0 0,0 1 0,1 1 0,1 0 0,0 0 0,1 1 0,-16 25 0,7-5 0,0 2 0,-15 42 0,13-16 0,-18 87 0,23-84 0,8-14 0,1 0 0,3 1 0,2-1 0,5 60 0,-1-14 0,-1-80 0,0 0 0,2 0 0,0 0 0,0 0 0,2-1 0,10 27 0,-1-11 0,1 0 0,22 31 0,-25-47 0,0 0 0,1-1 0,1-1 0,0 0 0,0-1 0,33 20 0,-6-10 0,1-1 0,1-3 0,1-1 0,82 20 0,-80-28 0,0-2 0,78 1 0,0 1 0,486 7 0,-399-18 0,-192 1 0,-1 0 0,1-1 0,0-1 0,0-1 0,-1-1 0,0 0 0,0-1 0,-1-1 0,1-1 0,-1-1 0,-1 0 0,0-1 0,21-16 0,-17 11 0,0-2 0,-1 0 0,-1-1 0,-1 0 0,0-2 0,-1 0 0,-1-1 0,-2 0 0,0-2 0,-1 1 0,-1-1 0,-1-1 0,-1 0 0,-1 0 0,-1-1 0,-1 0 0,-2 0 0,0 0 0,0-30 0,-3-7 0,-8-75 0,4 114 0,0 0 0,-2 1 0,-1 0 0,0 0 0,-2 0 0,-16-34 0,2 15 0,-57-95 0,66 117 0,-1 0 0,0 2 0,-1 0 0,-34-29 0,22 25 0,0 1 0,-1 1 0,-1 1 0,0 2 0,-60-24 0,12 11 0,-220-70 0,264 93-21,0 2-1,0 2 0,-1 1 1,-38 3-1,9 0-1235,39-2-5569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3:27:3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28 24575,'-75'-1'0,"-102"3"0,150 0 0,0 2 0,0 0 0,1 2 0,-38 13 0,-130 60 0,163-64 0,1 2 0,0 1 0,1 2 0,-27 23 0,23-14 0,-34 38 0,50-48 0,1 0 0,0 1 0,2 1 0,0 0 0,1 1 0,1 0 0,1 1 0,1 0 0,2 1 0,-13 48 0,6 12 0,3 1 0,4 0 0,4 0 0,7 103 0,-1-174 0,0 0 0,1 0 0,1-1 0,0 0 0,0 1 0,2-1 0,-1-1 0,10 15 0,6 6 0,39 47 0,-24-34 0,-19-28 0,1 0 0,0-2 0,1 0 0,1-1 0,36 22 0,-15-10 0,-19-14 0,0-1 0,0 0 0,2-2 0,-1 0 0,1-2 0,0-1 0,1 0 0,47 5 0,10-6 0,114-4 0,-115-3 0,-61 0 0,0-1 0,0-1 0,0 0 0,-1-2 0,1 0 0,-1-1 0,-1-1 0,1-1 0,20-11 0,-12 3 0,0-1 0,-2-1 0,0-1 0,-1-1 0,24-27 0,4-6 0,-3-3 0,44-63 0,-62 71 0,-2-1 0,27-60 0,-28 45 0,53-134 0,-72 170 0,-2 0 0,0 0 0,-2-1 0,-1 0 0,0-39 0,-3 10 0,0 7 0,-2 1 0,-14-97 0,12 135 0,-1 0 0,0 1 0,0 0 0,-1 0 0,0 0 0,-1 1 0,-1-1 0,1 1 0,-16-16 0,9 12 0,-1 0 0,-1 1 0,0 1 0,-1 0 0,-22-12 0,20 16 0,-1 0 0,0 2 0,0 0 0,-1 1 0,1 1 0,-32-3 0,-18-4 0,-9-1-455,-1 3 0,-154 5 0,210 4-6371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27:58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9851 1836 24575,'0'-1154'0,"-1"1140"0,-1 1 0,0-1 0,-1 1 0,0 0 0,-1 0 0,-8-16 0,7 15 0,0-1 0,0 0 0,1 1 0,-3-28 0,8-132 0,-2-19 0,1 190 0,0-1 0,-1 1 0,1-1 0,-1 1 0,0-1 0,0 1 0,0 0 0,0 0 0,-1-1 0,1 1 0,-1 0 0,0 0 0,0 0 0,0 0 0,0 1 0,0-1 0,-1 1 0,1-1 0,-5-3 0,1 3 0,1 1 0,-1 0 0,0 0 0,0 0 0,0 0 0,0 1 0,0 0 0,0 0 0,0 1 0,-9-1 0,-400 3 0,135 0 0,-136-17 0,-213 2 0,404 15 0,-3204-2 0,3128 14 0,7-1 0,-426-14 0,536 15 0,13-1 0,-770-12 0,455-3 0,-632 2 0,1114 0 0,0 0 0,1 0 0,-1 0 0,0 1 0,0-1 0,1 1 0,-1 0 0,0 0 0,1 0 0,-1 1 0,1-1 0,-1 1 0,1 0 0,-6 4 0,7-4 0,-1 1 0,1 0 0,0 0 0,0 0 0,1 0 0,-1 0 0,1 0 0,-1 0 0,1 1 0,0-1 0,0 1 0,0-1 0,1 1 0,-1-1 0,1 1 0,0 3 0,1 186 0,3-67 0,-5 372 0,3-469 0,1 0 0,2 0 0,12 44 0,-8-37 0,7 56 0,-2-12 0,-9-56 0,-1 0 0,1 30 0,-6 72 0,2 62 0,9-146-1365,-5-25-5461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19:40.9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24575,'1'3'0,"0"-1"0,0 0 0,0 0 0,0 0 0,1 0 0,0 0 0,-1 0 0,1 0 0,0 0 0,0-1 0,-1 1 0,5 2 0,7 8 0,54 55 0,23 28 0,-76-80 0,0 0 0,23 18 0,-8-8 0,22 24 0,-33-31 0,0 0 0,1-1 0,1-1 0,0-1 0,1-1 0,23 12 0,-32-20 0,-1 1 0,0 1 0,-1 0 0,18 17 0,3 2 0,-2-5 0,0-2 0,1-1 0,50 23 0,73 25 0,-120-54 0,-16-7 0,-2 1 0,29 16 0,-40-21 0,20 13 0,-1 0 0,43 38 0,-61-47 0,1 0 0,-1 0 0,0 0 0,0 0 0,0 1 0,-1 0 0,0 0 0,-1 0 0,1 1 0,-2-1 0,1 1 0,-1 0 0,0-1 0,0 1 0,0 10 0,-1-8 0,-1-1 0,0 1 0,-1 0 0,0 0 0,-1-1 0,0 1 0,0-1 0,-1 1 0,0-1 0,-6 13 0,1-8 0,-1-1 0,0 0 0,-1 0 0,0-1 0,-19 18 0,20-22 0,1 1 0,0 0 0,0 1 0,1 0 0,0 0 0,1 1 0,0 0 0,0 0 0,2 0 0,-1 1 0,1-1 0,1 1 0,0 0 0,-2 23 0,4-28 0,0 0 0,1 1 0,0-1 0,0 0 0,1 1 0,3 13 0,-3-19 0,0 1 0,0-1 0,0 0 0,0 0 0,0 1 0,1-1 0,-1 0 0,1-1 0,0 1 0,-1 0 0,1 0 0,0-1 0,0 1 0,0-1 0,0 1 0,0-1 0,0 0 0,1 0 0,-1 0 0,0 0 0,1 0 0,-1-1 0,1 1 0,2 0 0,23 2 0,0-1 0,0-1 0,49-5 0,0 1 0,-33 2 0,69 2 0,-108 0 0,-1 0 0,1 0 0,0 1 0,-1-1 0,1 1 0,-1 0 0,1 1 0,-1-1 0,0 1 0,0-1 0,0 1 0,0 1 0,0-1 0,-1 0 0,0 1 0,1 0 0,-1 0 0,0 0 0,-1 0 0,1 0 0,-1 0 0,0 1 0,3 7 0,-2-3 0,0 0 0,-1 0 0,1 0 0,-2 0 0,1 0 0,-1 0 0,-1 0 0,0 1 0,0-1 0,-1 0 0,-3 16 0,2-15 0,-1 0 0,-1 0 0,0-1 0,0 0 0,-1 0 0,0 0 0,0 0 0,-1-1 0,0 1 0,-1-2 0,1 1 0,-2-1 0,1 0 0,-1 0 0,0-1 0,0 0 0,-1 0 0,-14 6 0,20-11 0,0 0 0,0 0 0,1 1 0,-1-1 0,1 1 0,-1-1 0,1 1 0,0 0 0,0 0 0,-1 0 0,1 0 0,0 0 0,1 0 0,-1 1 0,0-1 0,1 1 0,-1-1 0,1 1 0,0-1 0,0 1 0,-1 4 0,2-4 0,0 0 0,0 1 0,0-1 0,0 0 0,1 1 0,0-1 0,-1 0 0,1 0 0,0 1 0,1-1 0,-1 0 0,1 0 0,-1 0 0,1-1 0,0 1 0,0 0 0,0-1 0,4 4 0,68 74 0,19 24 0,-88-98 0,-1 1 0,1-1 0,-1 1 0,0 0 0,-1 0 0,0 0 0,0 0 0,0 1 0,-1-1 0,0 1 0,-1 0 0,1 0 0,-1 11 0,0 10 0,-1-1 0,-6 39 0,5-61 0,0-1 0,-1 1 0,0 0 0,0 0 0,0-1 0,0 1 0,-1-1 0,0 0 0,0 0 0,-1 0 0,1 0 0,-6 4 0,3-1 0,0-1 0,1 1 0,-7 13 0,8-12 0,1 0 0,0 0 0,1 0 0,0 0 0,1 0 0,-2 19 0,6 61 0,-1-37 0,-3 9 0,2 44 0,0-94 0,0 0 0,1 0 0,0 0 0,1 0 0,0-1 0,1 1 0,6 10 0,68 156 0,-75-172-42,7 17-178,2 0-1,1-1 1,0 0-1,1-1 0,28 30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3:0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1966 28 24575,'-38'-1'0,"-52"-10"0,-12-1 0,-246 8 0,200 5 0,81 2 0,-75 14 0,86-9 0,20-1 0,0 2 0,1 1 0,0 2 0,-64 32 0,15-7 0,62-26 0,0 1 0,0 0 0,1 2 0,1 1 0,0 0 0,-22 23 0,5 0 0,-62 80 0,-52 105 0,126-178 0,1 0 0,3 2 0,-20 61 0,21-42 0,2 0 0,3 2 0,3 0 0,3 1 0,0 79 0,9-95 0,10 201 0,-6-226 0,1 0 0,1 0 0,1 0 0,2-1 0,0 0 0,25 47 0,6-2 0,3-3 0,77 96 0,-25-38 0,-68-88 0,1-1 0,2-2 0,52 50 0,-49-59 0,2-1 0,2-1 0,0-3 0,78 36 0,172 47 0,-260-96 0,5 0 0,1-1 0,0-1 0,0-2 0,35 2 0,-5-6 0,77-7 0,-123 5 0,1-2 0,-1 0 0,1-1 0,-1 0 0,0-2 0,-1 0 0,1-1 0,-1 0 0,0-1 0,-1-1 0,23-17 0,48-43 0,35-30 0,-86 66 0,-1-3 0,-2-1 0,34-50 0,70-131 0,-108 171 0,49-107 0,-56 113 0,-2 0 0,-2-1 0,21-84 0,-21 69 0,-11 31 0,0-1 0,2-44 0,-6 45 0,1 0 0,13-49 0,-7 40 0,0-2 0,-3 1 0,4-69 0,-14-113 0,1 183 0,-1 2 0,-2-1 0,-1 1 0,-2 0 0,-1 0 0,-2 1 0,-19-38 0,21 49 0,-23-48 0,-64-96 0,6 55 0,77 92 0,1 1 0,0 0 0,-2 1 0,-27-25 0,-22-25 0,49 53-151,-1 0-1,0 1 0,-1 1 0,-1 1 1,0 0-1,0 2 0,0 0 1,-31-9-1,30 14-6674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3:0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1966 28 24575,'-38'-1'0,"-52"-10"0,-12-1 0,-246 8 0,200 5 0,81 2 0,-75 14 0,86-9 0,20-1 0,0 2 0,1 1 0,0 2 0,-64 32 0,15-7 0,62-26 0,0 1 0,0 0 0,1 2 0,1 1 0,0 0 0,-22 23 0,5 0 0,-62 80 0,-52 105 0,126-178 0,1 0 0,3 2 0,-20 61 0,21-42 0,2 0 0,3 2 0,3 0 0,3 1 0,0 79 0,9-95 0,10 201 0,-6-226 0,1 0 0,1 0 0,1 0 0,2-1 0,0 0 0,25 47 0,6-2 0,3-3 0,77 96 0,-25-38 0,-68-88 0,1-1 0,2-2 0,52 50 0,-49-59 0,2-1 0,2-1 0,0-3 0,78 36 0,172 47 0,-260-96 0,5 0 0,1-1 0,0-1 0,0-2 0,35 2 0,-5-6 0,77-7 0,-123 5 0,1-2 0,-1 0 0,1-1 0,-1 0 0,0-2 0,-1 0 0,1-1 0,-1 0 0,0-1 0,-1-1 0,23-17 0,48-43 0,35-30 0,-86 66 0,-1-3 0,-2-1 0,34-50 0,70-131 0,-108 171 0,49-107 0,-56 113 0,-2 0 0,-2-1 0,21-84 0,-21 69 0,-11 31 0,0-1 0,2-44 0,-6 45 0,1 0 0,13-49 0,-7 40 0,0-2 0,-3 1 0,4-69 0,-14-113 0,1 183 0,-1 2 0,-2-1 0,-1 1 0,-2 0 0,-1 0 0,-2 1 0,-19-38 0,21 49 0,-23-48 0,-64-96 0,6 55 0,77 92 0,1 1 0,0 0 0,-2 1 0,-27-25 0,-22-25 0,49 53-151,-1 0-1,0 1 0,-1 1 0,-1 1 1,0 0-1,0 2 0,0 0 1,-31-9-1,30 14-6674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4:06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1574 582 24575,'-7'-2'0,"-1"0"0,0 0 0,0 0 0,1-1 0,-1 0 0,1-1 0,0 1 0,-13-10 0,6 5 0,-12-9 0,0-1 0,0-1 0,-28-28 0,-62-73 0,55 55 0,32 35 0,-1 1 0,-2 2 0,-1 1 0,-50-30 0,61 44 0,-1 0 0,-1 1 0,0 2 0,0 0 0,-1 1 0,0 2 0,0 1 0,-35-4 0,21 6 0,0 2 0,-64 5 0,89-2 0,0 0 0,1 1 0,-1 0 0,1 1 0,0 0 0,0 2 0,0-1 0,1 1 0,-1 1 0,-21 16 0,9-4 0,1 2 0,1 0 0,0 1 0,2 2 0,0 0 0,2 1 0,-26 43 0,26-31 0,2 1 0,2 0 0,-20 76 0,9-13 0,12-53 0,2 1 0,-10 87 0,19 279 0,5-213 0,-3-60 0,3 161 0,2-260 0,1-1 0,3 1 0,1-2 0,21 61 0,76 156 0,-63-168 0,5-2 0,3-1 0,4-4 0,82 97 0,-114-154 0,1-1 0,1-2 0,1 0 0,1-2 0,1 0 0,1-2 0,60 29 0,-45-29 0,1-2 0,1-1 0,1-3 0,0-1 0,51 4 0,22 1 0,0-6 0,203-8 0,-310-4 0,0 0 0,0-1 0,-1-1 0,1 0 0,-1 0 0,0-2 0,0 1 0,18-11 0,-16 6 0,0 0 0,-1-2 0,0 1 0,-1-1 0,0-1 0,12-16 0,-8 8 0,0 0 0,-1-1 0,-2-1 0,0 0 0,-1-1 0,-2 0 0,0-1 0,-1 0 0,11-50 0,-10 12 0,3-109 0,-14-65 0,-2 89 0,-10-129 0,-1 25 0,13 219 0,-2 1 0,-2 0 0,-13-54 0,-39-86 0,17 58 0,5 22 0,-87-160 0,93 196 0,-8-21 0,22 42 0,-2 1 0,-1 0 0,-1 1 0,-26-30 0,26 37 67,-30-50 0,-4-6-1566,36 59-5327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4:10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1653 160 24575,'-70'-2'0,"-1"-3"0,-86-18 0,-133-43 0,105 21 0,134 36 0,-1 3 0,0 3 0,-84 4 0,70 0 0,54 0 0,1 0 0,-1 0 0,1 1 0,0 1 0,0 0 0,0 0 0,0 1 0,0 1 0,1 0 0,0 0 0,0 1 0,0 0 0,1 1 0,0 0 0,0 0 0,0 1 0,1 0 0,1 1 0,-1 0 0,-6 11 0,-9 16 0,1 0 0,2 2 0,2 1 0,-14 42 0,12-29 0,-60 170 0,69-184 0,2 0 0,2 0 0,1 1 0,-1 42 0,-19 199 0,13-176 0,0 113 0,12-145 0,3-1 0,4 1 0,20 99 0,-12-123 0,1-1 0,2-1 0,33 60 0,85 124 0,-102-183 0,60 65 0,-58-71 0,0-5 0,2-2 0,1-1 0,57 37 0,6 7 0,-81-62 0,0-1 0,1-1 0,1 0 0,0-2 0,39 15 0,118 24 0,-116-35 0,12 4 0,198 41 0,-167-45 0,150 1 0,-230-16 0,1-1 0,-1-1 0,38-8 0,-53 7 0,0 0 0,-1-1 0,1 0 0,-1-1 0,0 0 0,-1 0 0,1-1 0,-1-1 0,0 1 0,15-16 0,3-10 0,-1-2 0,-1-1 0,-3-1 0,35-71 0,-23 42 0,29-69 0,-20 41 0,42-105 0,-74 165 0,-2 0 0,-1-1 0,-1 0 0,2-41 0,3-70 0,3-103 0,-14 122 0,-4-202 0,-1 289 0,-2 0 0,-1 1 0,-3 0 0,0 0 0,-3 1 0,-1 0 0,-35-63 0,20 50 0,-65-84 0,-50-35 0,104 123 0,4 10 0,-3 1 0,0 2 0,-3 2 0,-52-30 0,87 56 0,-29-16-227,0 2-1,-1 1 1,-1 2-1,0 1 1,-43-9-1,59 18-6598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2:59.7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11104 1 24575,'0'1'0,"-1"0"0,1 0 0,0-1 0,-1 1 0,1 0 0,-1 0 0,1 0 0,-1 0 0,1-1 0,-1 1 0,1 0 0,-1-1 0,0 1 0,1 0 0,-1-1 0,0 1 0,0-1 0,1 1 0,-1-1 0,0 1 0,0-1 0,0 0 0,0 1 0,-1-1 0,-27 8 0,21-6 0,-52 9 0,-1-2 0,0-3 0,-96-3 0,101-3 0,-1069 1 0,521-2 0,308 15 0,25-1 0,-880-12 0,550-2 0,305 14 0,38 0 0,1-11 0,-400 18 0,30 46 0,439-44 0,-156 24 0,67 1 0,-1-12 0,-362-1 0,221-52 0,184 3 0,15 2 0,-83 6 0,56 3 0,-28-29 0,143 14 0,59 8 0,33 4 0,-50-2 0,46 5 0,2-1 0,-1-2 0,1-2 0,0-2 0,-44-17 0,67 22 0,-1 1 0,1 1 0,-1 1 0,-31-1 0,-84 5 0,51 2 0,3-3-1365,58 0-5461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03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11157 0 24575,'-18'1'0,"-1"1"0,0 1 0,-29 9 0,-14 2 0,-74 1 0,-246-5 0,287-10 0,-1418-2 0,1026 29 0,46 0 0,-336 20 0,322 21 0,36-27 0,211-24 0,-201 3 0,99-8 0,164-4 0,-176 17 0,-151 10 0,-2-36 0,198-1 0,128 1 0,5-2 0,-248 28 0,-495 100 0,716-95 0,90-14 0,-134 9 0,-27 2 0,160-15 0,-98 3 0,-24-2 0,-21 0 0,-446-14-1365,648 1-5461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16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11482 164 24575,'-1456'-36'0,"499"17"0,653 5 0,26 0 0,-100 16 0,-178-4 0,225-25 0,55 2 0,159 18 0,-409-15 0,-2596 24 0,2818 14 0,150-5 0,-2-1 0,-216 7 0,-616-18 0,951-1 0,-1-2 0,1-1 0,-38-11 0,37 7 0,0 1 0,-66-3 0,-415 13 0,487 0 34,0 1-1,1 2 0,-44 12 1,35-7-784,-47 5 1,64-13-6077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20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11239 1082 24575,'-6'5'0,"0"0"0,0 0 0,-1 0 0,1-1 0,-1 0 0,0 0 0,-1-1 0,1 0 0,-1 0 0,1 0 0,-1-1 0,-13 1 0,-9 1 0,-61-1 0,57-3 0,-202-1 0,-358-47 0,-169-65 0,1-31 0,-598-122 0,1200 231 0,-212-76 0,255 73 0,13 10 0,-179-24 0,240 45 0,11 3 0,-740-107 0,100 67 0,0 43 0,301 3 0,-1562-2 0,1858-3 0,-116-22 0,-51-2 0,66 13 0,-9 1 0,111 8 0,-91-17 0,97 10 0,-119-4 0,-160 18-1365,324-2-5461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24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11455 1220 24575,'-51'0'0,"2"1"0,-93-11 0,-38-20 0,-132-29 0,82 14-79,-2288-446-3591,2115 414 5115,-142-29 859,-140-22-2304,216 44 0,342 59 0,-376-54 0,337 73 0,-23-2 0,-866-60 0,213 64 0,453 6 0,-502-2 0,680 17 0,124-7 0,-124 17 0,63-1 0,101-15 0,-1-3 0,-66 3 0,60-7 0,-1 2 0,1 3 0,-57 17 0,7-2 0,48-17 0,0-1 0,0-3 0,-77-6 0,19 0 0,88 3-1365,3 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7:3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11293 731 24575,'0'1'0,"0"-1"0,0 1 0,0 0 0,0-1 0,-1 1 0,1 0 0,0-1 0,-1 1 0,1 0 0,0-1 0,-1 1 0,1-1 0,-1 1 0,1 0 0,-1-1 0,1 1 0,-1-1 0,1 0 0,-1 1 0,1-1 0,-1 1 0,0-1 0,1 0 0,-1 1 0,0-1 0,-1 0 0,-22 6 0,15-4 0,-67 10 0,-115 5 0,-80-14 0,-180-28 0,0-26 0,368 41 0,-350-19 0,-7-2 0,-551-109 0,596 81 0,133 19 0,-219-29 0,-5 36 0,-1560 34 0,1936-4 0,-171-27 0,-105-44 0,343 66 0,-533-84 0,575 92 0,-103-9 0,-140 5 0,-54-3 0,-238-10 0,435 18 0,66-3 0,-51-9 0,-8-1 0,-392 8 0,268 6 0,187-4 0,-60-10 0,59 6 0,-56-2 0,-237 9-1365,302-1-5461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20:24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1 424 24575,'2'-1'0,"0"0"0,0-1 0,0 1 0,0-1 0,0 1 0,0-1 0,0 0 0,-1 1 0,1-1 0,-1 0 0,1 0 0,-1 0 0,0-1 0,3-3 0,7-11 0,1 4 0,94-108 0,-78 85 0,1 0 0,1 2 0,2 2 0,44-36 0,-68 63 0,0 0 0,0 1 0,0 0 0,1 1 0,-1 0 0,1 0 0,0 1 0,0 0 0,11-1 0,-2 1 0,1 1 0,0 1 0,27 3 0,-43-2 0,1-1 0,-1 1 0,1 0 0,-1 0 0,0 0 0,1 1 0,-1-1 0,0 1 0,0 0 0,0 0 0,0 0 0,0 0 0,0 0 0,-1 1 0,1-1 0,-1 1 0,0-1 0,1 1 0,1 5 0,3 4 0,-2-1 0,1 2 0,6 24 0,-1-4 0,-3-9 0,-2 0 0,0 1 0,-1 0 0,2 46 0,-8 106 0,-1-86 0,0-25 0,4 98 0,-2-161 0,1 0 0,-1-1 0,1 1 0,0 0 0,0-1 0,0 1 0,0-1 0,0 0 0,0 1 0,1-1 0,-1 0 0,1 0 0,-1 1 0,1-1 0,0-1 0,0 1 0,0 0 0,0 0 0,0-1 0,0 1 0,1-1 0,-1 0 0,0 1 0,1-1 0,-1 0 0,1-1 0,0 1 0,-1 0 0,1-1 0,3 1 0,10 1 0,0-1 0,0 0 0,0-2 0,17-1 0,-5 0 0,-8 1 0,-8 1 0,1 0 0,-1-1 0,1 0 0,-1-1 0,1-1 0,-1 0 0,0 0 0,13-6 0,52-24 0,-46 21 0,44-23 0,-51 23 0,0 2 0,48-15 0,-20 9 0,-25 5 0,0 0 0,-1-2 0,48-30 0,-73 41 0,1 1 0,0 0 0,-1 0 0,1 0 0,0 0 0,-1 1 0,1-1 0,0 0 0,0 1 0,0-1 0,0 1 0,0 0 0,0 0 0,3-1 0,-4 2 0,0-1 0,0 0 0,0 1 0,-1-1 0,1 0 0,0 1 0,0-1 0,-1 1 0,1-1 0,0 1 0,0-1 0,-1 1 0,1 0 0,-1-1 0,1 1 0,-1 0 0,1-1 0,-1 1 0,1 0 0,-1 0 0,0-1 0,1 1 0,-1 1 0,1 2 0,0 1 0,-1-1 0,1 1 0,-1-1 0,0 1 0,0-1 0,-1 1 0,1-1 0,-1 1 0,0-1 0,-2 6 0,-20 55 0,-32 66 0,33-90 0,15-30 0,1-1 0,0 1 0,1 0 0,1 0 0,-1 1 0,2-1 0,0 1 0,0 0 0,-1 12 0,4 265 0,2-132 0,-4-47 0,5 120 0,-3-224 0,1 0 0,-1 0 0,2 0 0,-1-1 0,1 1 0,-1 0 0,2 0 0,-1-1 0,1 1 0,-1-1 0,2 0 0,-1 0 0,0 0 0,1 0 0,0-1 0,0 1 0,0-1 0,1 0 0,0 0 0,-1-1 0,1 1 0,0-1 0,1 0 0,-1-1 0,1 1 0,-1-1 0,1 0 0,0 0 0,-1-1 0,1 1 0,11 0 0,233-2 0,-105-3 0,-119 3-1365,-4 0-5461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7:37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11421 1 24575,'-18'1'0,"1"0"0,-30 7 0,0 0 0,-441 71 0,35-6-731,-111 15-2195,-81 15 1792,-2513 398-999,2825-446 1653,-138 37 1271,65-11 5822,319-69-6613,-91 0 0,-44 4 0,141-5 0,-418 64 0,8 38 0,353-72 0,-309 103 0,353-109 0,-215 93 0,-399 199 0,521-232 0,125-61 0,-2-2 0,-78 27 0,11-11 0,-29 10 0,75-27 0,62-22 0,1 0 0,-1-2 0,-1 0 0,-26 3 0,14-4 0,1 1 0,-48 15 0,60-16 0,-38 5 0,47-9 0,0 0 0,0 0 0,0 2 0,0-1 0,1 2 0,-1 0 0,1 0 0,-14 9 0,-37 21 44,48-28-326,0 1 0,0 1 1,1 1-1,-18 14 0,22-13-6544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20:40.3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3350 1289 24575,'-18'-1'0,"1"-2"0,-1 0 0,1 0 0,-31-12 0,-13-2 0,-139-37 0,165 45 0,14 4 0,1 0 0,0-2 0,0 0 0,-38-20 0,37 16 0,-1 1 0,0 0 0,-26-6 0,7 2 0,6 3 0,21 7 0,1-1 0,0 0 0,0 0 0,1-1 0,-16-10 0,1-3 0,0 1 0,-1 1 0,-56-24 0,68 34 0,1-1 0,0 0 0,0-2 0,-21-16 0,-11-7 0,-5-1 0,1-2 0,2-2 0,-64-65 0,94 85 0,-42-29 0,38 30 0,-30-27 0,33 26 0,-1 0 0,0 1 0,-1 2 0,-1 0 0,-1 1 0,0 2 0,0 0 0,-38-11 0,46 16 0,0 1 0,1-2 0,-19-12 0,20 11 0,0 1 0,-1 1 0,-25-10 0,-90-33 0,123 46 0,0 0 0,0 0 0,1 0 0,-1-1 0,1 0 0,0 0 0,0 0 0,-6-8 0,-22-19 0,-93-56 0,118 84 0,-1 0 0,0 0 0,0 1 0,0 0 0,0 1 0,-1 0 0,-12-1 0,-19-4 0,-17-2 0,-1 3 0,1 2 0,-95 7 0,38-1 0,24-4 0,-103 5 0,189-2 8,-1 0 0,1 1 0,-1-1 0,1 1 0,0 1 0,0-1 0,0 1 0,0 0 0,1 1 0,-1 0 0,1-1 0,0 2 0,0-1 0,-6 6 0,4-1-194,0-1 1,0 1-1,1 0 0,0 0 1,0 1-1,1 0 1,-6 17-1,5-9-6640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21:03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3535 1279 24575,'-19'0'0,"1"0"0,-1-1 0,1-1 0,0-1 0,0-1 0,0-1 0,0 0 0,0-1 0,1-1 0,0 0 0,-17-12 0,-2-4 0,27 17 0,1 0 0,-1 1 0,0-1 0,0 2 0,0-1 0,-1 1 0,0 1 0,0 0 0,0 0 0,0 1 0,-12-1 0,-12 2 0,26 2 0,-1-1 0,1 0 0,0 0 0,0-1 0,0 0 0,0-1 0,0 0 0,0 0 0,0 0 0,1-1 0,-9-4 0,5 1 0,0 1 0,-1 0 0,0 1 0,0 1 0,-1-1 0,1 2 0,0 0 0,-17-1 0,18 3 0,0-1 0,0 0 0,0-1 0,1-1 0,-1 1 0,0-2 0,1 1 0,0-2 0,0 1 0,0-1 0,-12-9 0,3 1 0,-1 0 0,-37-17 0,40 21 0,-24-9 0,31 14 0,-1 0 0,0-1 0,1-1 0,0 0 0,1 0 0,-13-11 0,16 13 0,0 0 0,0 0 0,0 0 0,-1 1 0,1 0 0,-1 0 0,0 0 0,-13-2 0,11 2 0,-1 1 0,1-2 0,0 1 0,-10-7 0,-34-17 0,42 23 0,0-1 0,0-1 0,0 0 0,1-1 0,-17-13 0,16 11 0,1 2 0,-1 0 0,-1 0 0,-22-9 0,-6-4 0,-27-22 0,-80-63 0,112 72 0,29 26 0,0 1 0,-1-1 0,0 1 0,0 1 0,-14-9 0,1 4 0,-13-7 0,-56-37 0,-65-63 0,125 94 0,22 16 0,-1 1 0,-1 0 0,1 0 0,-1 1 0,-13-6 0,8 4 0,1 0 0,0-1 0,0-1 0,-18-15 0,-15-11 0,32 26 0,-79-46 0,82 49 0,-1 1 0,0 0 0,0 1 0,0 0 0,0 1 0,-18-2 0,20 4 0,0-1 0,0 0 0,0-1 0,0 0 0,1 0 0,-1-1 0,1 0 0,-11-7 0,16 9 0,0 0 0,0 0 0,-1 0 0,1 0 0,-1 1 0,1 0 0,-1 0 0,1 0 0,-1 1 0,0-1 0,1 1 0,-1 0 0,0 0 0,1 1 0,-6 0 0,8 0 0,1-1 0,-1 1 0,0 0 0,0 0 0,0 0 0,0 0 0,1 1 0,-1-1 0,0 0 0,1 1 0,-1-1 0,1 1 0,0-1 0,-1 1 0,1 0 0,0-1 0,0 1 0,0 0 0,0 0 0,1 0 0,-1 0 0,0 0 0,1 0 0,-1 0 0,1 0 0,0 0 0,0 0 0,-1 0 0,1 0 0,1 0 0,-1 0 0,0 1 0,0-1 0,1 0 0,0 2 0,3 10 0,0 0 0,1-1 0,1 1 0,0-1 0,0 0 0,1-1 0,1 1 0,10 11 0,-10-13 0,0 0 0,0 0 0,-1 1 0,-1-1 0,0 2 0,-1-1 0,0 0 0,-1 1 0,5 25 0,-7-6 0,-3 35 0,-1-45 0,2-1 0,0 0 0,1 1 0,1-1 0,6 23 0,0-4 0,-2 1 0,-2 0 0,-1 0 0,-6 78 0,1-24 0,4-2 0,-5 101 0,3-191 0,0-1 0,0 1 0,-1-1 0,1 0 0,-1 1 0,1-1 0,-1 0 0,0 1 0,0-1 0,0 0 0,0 0 0,-1 0 0,1 0 0,0 0 0,-4 3 0,4-4 0,0 0 0,-1 0 0,1 0 0,-1-1 0,1 1 0,-1 0 0,1-1 0,-1 1 0,1-1 0,-1 0 0,0 1 0,1-1 0,-1 0 0,0 0 0,1 0 0,-1 0 0,-2 0 0,-2-2 0,0 1 0,1-1 0,-1 0 0,1 0 0,-1-1 0,1 0 0,0 0 0,0 0 0,0 0 0,0-1 0,-4-5 0,-12-10 0,0 1 0,-2 1 0,0 0 0,-1 2 0,0 1 0,-49-20 0,60 27 0,1-1 0,0 0 0,1 0 0,0-1 0,0 0 0,0-1 0,-13-17 0,-24-22 0,-1-3 0,24 22 0,13 20 0,0 0 0,-1 0 0,0 1 0,0 1 0,-1 0 0,0 1 0,-19-7 0,-41-22 0,41 17 0,8 4 0,-32-24 0,27 20 0,25 17 0,1-1 0,-1 1 0,1-1 0,0 0 0,0-1 0,0 1 0,0-1 0,0 1 0,1-1 0,-4-4 0,0-3 0,0-1 0,1 1 0,0-1 0,0 0 0,2 0 0,-1-1 0,2 1 0,-1-1 0,2 0 0,0 0 0,0 0 0,1-16 0,1 2 0,-1 0 0,-2 0 0,-7-34 0,-22-64-1365,29 106-5461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21:34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24575,'-1'59'0,"-1"-35"0,1 0 0,2 0 0,0 0 0,6 26 0,-6-45 0,1 0 0,0 0 0,0 0 0,0 0 0,1 0 0,0-1 0,-1 1 0,2-1 0,-1 0 0,0 0 0,1 0 0,0 0 0,0-1 0,0 1 0,7 3 0,5 3 0,2 0 0,35 13 0,0 0 0,-11-5 0,-32-14 0,1 0 0,-1 1 0,0 0 0,-1 1 0,11 7 0,4 5 0,30 17 0,-35-24 0,0 2 0,0 0 0,23 21 0,-32-24 0,96 87 0,-82-77 0,-2 2 0,0 0 0,20 28 0,12 12 0,146 132 0,-166-162 0,-1 2 0,-1 2 0,39 58 0,22 37 0,-54-66 0,-28-45 0,1-1 0,14 19 0,7 4 0,-1-1 0,48 47 0,-67-76 0,-1-1 0,1-1 0,1 0 0,0 0 0,0-2 0,1 0 0,0 0 0,19 6 0,151 53 0,-23-26 0,-78-21 0,-50-13 0,59 22 0,-79-24 0,0-1 0,1-1 0,-1 0 0,1 0 0,23 0 0,78-5 0,-45 0 0,8 0 0,104 4 0,-113 11 0,-50-9 0,-1 0 0,29 1 0,-42-5 0,13 0 0,-1 1 0,1 0 0,0 2 0,0 0 0,-1 1 0,27 9 0,13 9 0,105 45 0,-125-53 0,0-1 0,1-2 0,73 10 0,-70-14 0,-1 1 0,1 2 0,44 18 0,-62-17 0,-15-7 0,0 1 0,0-2 0,1 0 0,0 0 0,15 3 0,1-2 0,-1 2 0,0 1 0,43 17 0,-39-12 0,58 14 0,-68-21 0,0 0 0,23 11 0,10 4 0,-39-15 0,-1 0 0,22 13 0,17 7 0,-40-20 0,0 1 0,0 0 0,-1 0 0,14 12 0,-13-10 0,-1 0 0,1-1 0,20 9 0,-22-11 0,-1 0 0,1 0 0,-1 1 0,0 0 0,-1 0 0,1 1 0,-1 0 0,-1 0 0,7 10 0,-4-6 0,1-1 0,-1 0 0,17 13 0,-23-21-114,0 1 1,0-1-1,0 1 0,0 0 0,0 0 1,-1 0-1,1 1 0,-1-1 0,0 1 1,0-1-1,2 7 0,2 7-6712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9:22:07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423 0 24575,'0'368'0,"-1"-356"0,-1 1 0,0-1 0,0 0 0,-1 0 0,-1 0 0,0-1 0,0 1 0,-2-1 0,-9 17 0,-9 22 0,15-34 0,0-1 0,-1 1 0,0-2 0,-2 1 0,1-2 0,-2 1 0,-17 13 0,11-8 0,1-1 0,-23 31 0,30-34 0,5-7 0,0 0 0,0 0 0,0 0 0,1 1 0,1 0 0,0 0 0,0 0 0,0 0 0,1 1 0,1-1 0,-1 1 0,0 16 0,1-14 0,1-1 0,-2 0 0,0 0 0,0 0 0,-1 0 0,0 0 0,0-1 0,-2 1 0,-7 11 0,-3 7 0,12-20 0,1 1 0,-1-1 0,1 1 0,1-1 0,0 1 0,0 0 0,0 14 0,4 76 0,0-47 0,-2-46 0,1 0 0,-1-1 0,1 1 0,0 0 0,1-1 0,-1 1 0,1-1 0,1 0 0,-1 1 0,1-1 0,0 0 0,0-1 0,1 1 0,0 0 0,0-1 0,0 0 0,1 0 0,0 0 0,0-1 0,0 1 0,0-1 0,1 0 0,-1-1 0,1 1 0,0-1 0,12 4 0,13 7 0,-9-4 0,0 0 0,1-2 0,38 9 0,-39-11 0,0 0 0,0 1 0,-1 1 0,0 1 0,0 1 0,-1 0 0,0 2 0,-1 1 0,23 19 0,-36-26 0,-1 0 0,1 0 0,-1 1 0,0 0 0,-1 0 0,0 1 0,0-1 0,0 1 0,-1 0 0,-1 0 0,1 0 0,-1 0 0,2 17 0,-1-2 0,-2 0 0,-1 1 0,-4 41 0,3-54 0,0-1 0,-2 1 0,1-1 0,-1 1 0,-1-1 0,1 0 0,-2 0 0,1-1 0,-2 1 0,1-1 0,-1 0 0,-13 14 0,-29 32 0,38-43 0,1 0 0,-2-1 0,1 0 0,-2-1 0,-13 11 0,11-12 0,-187 116 0,184-116 0,0 2 0,1-1 0,0 2 0,1 0 0,-22 23 0,31-28 0,0 0 0,0 0 0,1 1 0,0-1 0,0 1 0,1 0 0,0 0 0,1 1 0,0-1 0,0 1 0,0 0 0,1-1 0,1 1 0,-1 10 0,1-4 0,1 0 0,1 1 0,0-1 0,1 0 0,0-1 0,1 1 0,1 0 0,1-1 0,6 15 0,33 99 0,-30-82 0,-4-22 0,0-1 0,2-1 0,16 25 0,-19-33 0,5 8 0,32 34 0,-32-40 0,0 1 0,-1 1 0,14 24 0,-4-1 0,-13-25 0,-1 1 0,13 32 0,29 83 0,-41-104 0,1-1 0,2 0 0,0-1 0,1 0 0,2-1 0,26 32 0,-27-42 0,1-1 0,1 0 0,0-2 0,28 17 0,-26-16 0,-11-9 0,0 0 0,0 0 0,0-1 0,1 0 0,-1-1 0,1 1 0,-1-1 0,1-1 0,10 1 0,13-1 0,39-3 0,-20-1 0,-29 3 0,-1-2 0,1 0 0,0-2 0,-1 0 0,0-1 0,0-2 0,0 0 0,-1-1 0,0-1 0,-1-1 0,1 0 0,24-19 0,-25 10 0,-1 0 0,-1-1 0,28-40 0,-27 34 0,43-46 0,-58 68 0,43-42 0,1 2 0,60-42 0,-84 70 0,-4 3 0,-1 0 0,2 1 0,-1 1 0,2 1 0,21-8 0,-2 5 0,1 2 0,62-9 0,-69 14 0,40-13 0,-49 12 0,1 1 0,0 0 0,33-1 0,263 6 0,-154 2 0,-150 0 0,0 1 0,35 8 0,-32-5 0,37 3 0,58 7 0,-80-9 0,22 0 0,1-3 0,74-5 0,-33 0 0,-56 4 0,-33-1 0,1 0 0,0 0 0,0-1 0,0-1 0,0 0 0,0-1 0,-1 0 0,1 0 0,-1-2 0,12-4 0,0-4 0,0-1 0,-1-1 0,-1-1 0,-1-1 0,0 0 0,18-21 0,-25 24 0,1 0 0,22-15 0,12-10 0,1 2 0,-39 30 0,-1 0 0,-1 0 0,1-1 0,-1 0 0,0 0 0,8-11 0,69-95 0,-81 107 0,0-1 0,-1 1 0,0-1 0,0 1 0,0-1 0,-1 0 0,0 0 0,0 0 0,1-12 0,-1-8 0,-2-36 0,-1 43 0,1-1 0,1 1 0,4-21 0,10-63 0,3-13 0,-13 88 0,-2 0 0,0 0 0,-3-41 0,0 38 0,1 0 0,7-48 0,4 21 0,35-104 0,-20 113 0,0 1 0,-4 7-1365,-10 26-5461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2.05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0,'26'1,"0"2,29 6,37 4,234-11,-169-4,-135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B2FDC-3CC1-49D7-8FCB-2933756E2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E7D385-1637-4753-AF6C-F6966777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A6D0AA-5678-4AA4-A5BF-8F38901C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C238CE-988D-49AD-BA16-780F7A87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031669-2E6C-40AD-AB3C-56692145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43933-9362-4447-979F-7952D5EF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C263D48-FB08-4F25-AC20-9F2F752E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3F911E-DC33-46A7-B46B-331513EC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41F6AA-1F6D-402F-BE3D-ECF9A90B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D56784-AEBC-4982-8BD6-044FFF47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8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30FA3A5-712F-44C5-9A05-E40F2EC08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CD7939C-97A3-4A21-91C1-4BA513B9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E67F59-1710-4AB6-8C35-9A27BBE3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795508-15D7-4066-B353-19B166A2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D5CCD-029A-44FE-B13C-B4C3C0A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44BAC-6563-48DB-9CD5-7AF32466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5D9D0B-1DCB-401C-B225-E6B26BBF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D993E5-B70A-4096-A62B-E7ED31A2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01779D-138E-4570-A000-DDAFCCB5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7E2C78-0763-4E39-9256-5E106B21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24D7-46BB-466B-8D6A-0CF86B7F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2E2CB0-3731-412F-8DFA-DA381872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27BD25-DA98-4BC6-B8EF-9F8DA06B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25A911-7459-4C13-9A9C-A6370B2D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6C4CF1-C373-4FB2-B2FE-068C62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9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BAF7D-5B8A-4178-ADD3-6A011C6D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47FBCD-8474-486F-BD4D-14FF72C1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1C0AE6-3FEB-4615-B52C-607BCC94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8C4B61-FE04-4A48-A2F0-6409F077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16FAD9-9443-478A-B6AC-DBF70BC2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391D0B-DE2B-4FD6-9C6D-A36E61E5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AA13F-E6A4-41F3-9570-54F3CC41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7A68D-AE75-438F-8BEC-62E6DB23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BEA7F2-10B7-4881-80EB-F055FE93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2D411A-604D-44B2-8AF4-0770563C2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8B118B0-70DC-42A0-9936-52C9FBDD4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62F4843-CBDF-4D0D-9337-A7091015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E235A21-D0DF-4AEA-AD9A-856A53F5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68CCC-E3B6-4736-B033-7BC0448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1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A13E0-44B8-4E3A-8B99-47C8FBE8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7D9BA13-3820-45B8-ACE0-5F4AFAC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B67B2A-3B23-4040-BA55-213FEF8C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98D74A-AF2E-4F67-97FF-72FD0C8D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37B0DE-0ABA-4826-9DD7-19B5713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18C894C-9B98-4E28-8C5D-82E7D60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909D3CF-E901-4C45-BC10-850D5AD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668A7-59F8-486E-B783-3E58F318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CB71FF-F6B8-45E9-A0DF-D44AC8B2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6B331C-662E-4DAF-946B-6EF39326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8B744B1-222A-4206-8EB7-188EED27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0B8EF5-34C2-4B55-9338-C05CDC44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9DC730-D98F-4AC0-B5F4-A8BC134B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6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44142-258C-4BDA-AB68-722451BF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EF68A4B-C91A-4F7A-BA77-7A0F8BF2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CC3C-0D3B-4493-896E-706687CB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7B31C6F-5A92-4FC2-B359-2F84EBDE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324AF5-8018-44E7-9B9F-11A55014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2D321A-4129-4D3B-912D-174BB578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526029C-CDAA-4A36-96E8-D3B233A4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50C36-C8B1-4907-89F5-8574E171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A48A2-FF92-412D-9BF6-7902E4972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BC8D-FC32-4283-A96E-73EF901476C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26A96E-5E5E-4DF9-9B06-E5ED1D64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4E0CF2-07E4-4FCB-8C71-6F6B41EC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48.png"/><Relationship Id="rId4" Type="http://schemas.openxmlformats.org/officeDocument/2006/relationships/customXml" Target="../ink/ink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40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12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9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01AE3-90DF-4B16-A0D3-E09A6F48D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Deskriptivní 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4362E-1B82-4E25-91A5-20D36069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POLb1139 Statistické myšlení v sociálních vědách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1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203C4-D0CC-461E-A3FA-99C0D0AC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84D11C-7146-4F9F-BC6A-717A5E2B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pravidlo – nekomplikovat si grafy (život)</a:t>
            </a:r>
          </a:p>
          <a:p>
            <a:endParaRPr lang="cs-CZ" dirty="0"/>
          </a:p>
          <a:p>
            <a:r>
              <a:rPr lang="cs-CZ" dirty="0"/>
              <a:t>Cíl – vizualizovat distribuci hodnot</a:t>
            </a:r>
          </a:p>
          <a:p>
            <a:endParaRPr lang="cs-CZ" dirty="0"/>
          </a:p>
          <a:p>
            <a:r>
              <a:rPr lang="cs-CZ" dirty="0"/>
              <a:t>Plně postačí jednoduché sloupcové grafy (bar </a:t>
            </a:r>
            <a:r>
              <a:rPr lang="cs-CZ" dirty="0" err="1"/>
              <a:t>charts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Je zbytečné přidávat různé prvky typu 3D, kombinovat barvy, používat pro efekt koláčové grafy (</a:t>
            </a:r>
            <a:r>
              <a:rPr lang="cs-CZ" dirty="0" err="1"/>
              <a:t>pie</a:t>
            </a:r>
            <a:r>
              <a:rPr lang="cs-CZ" dirty="0"/>
              <a:t> </a:t>
            </a:r>
            <a:r>
              <a:rPr lang="cs-CZ" dirty="0" err="1"/>
              <a:t>charts</a:t>
            </a:r>
            <a:r>
              <a:rPr lang="cs-CZ" dirty="0"/>
              <a:t>) atd.</a:t>
            </a:r>
          </a:p>
        </p:txBody>
      </p:sp>
    </p:spTree>
    <p:extLst>
      <p:ext uri="{BB962C8B-B14F-4D97-AF65-F5344CB8AC3E}">
        <p14:creationId xmlns:p14="http://schemas.microsoft.com/office/powerpoint/2010/main" val="69022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F0834-C501-4C85-8BF0-5E2F078C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290A72-6303-4BC8-8959-27A7D963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Charts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Graphs</a:t>
            </a:r>
            <a:r>
              <a:rPr lang="cs-CZ" dirty="0">
                <a:sym typeface="Wingdings" panose="05000000000000000000" pitchFamily="2" charset="2"/>
              </a:rPr>
              <a:t>  Chart </a:t>
            </a:r>
            <a:r>
              <a:rPr lang="cs-CZ" dirty="0" err="1">
                <a:sym typeface="Wingdings" panose="05000000000000000000" pitchFamily="2" charset="2"/>
              </a:rPr>
              <a:t>Builder</a:t>
            </a:r>
            <a:r>
              <a:rPr lang="cs-CZ" dirty="0">
                <a:sym typeface="Wingdings" panose="05000000000000000000" pitchFamily="2" charset="2"/>
              </a:rPr>
              <a:t>  Bar…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F39D98C-8AC5-4CE5-82D1-2C31CAC0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54" y="2454375"/>
            <a:ext cx="3643052" cy="416708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AAAC209-4D05-4B89-8ABF-565421A7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4" y="4001294"/>
            <a:ext cx="6317932" cy="2067582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3CEFDE35-063D-4251-A881-38474F7C58D1}"/>
              </a:ext>
            </a:extLst>
          </p:cNvPr>
          <p:cNvGrpSpPr/>
          <p:nvPr/>
        </p:nvGrpSpPr>
        <p:grpSpPr>
          <a:xfrm>
            <a:off x="406999" y="2100776"/>
            <a:ext cx="682560" cy="1625400"/>
            <a:chOff x="406999" y="2100776"/>
            <a:chExt cx="68256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14:cNvPr>
                <p14:cNvContentPartPr/>
                <p14:nvPr/>
              </p14:nvContentPartPr>
              <p14:xfrm>
                <a:off x="406999" y="2100776"/>
                <a:ext cx="587520" cy="157176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359" y="2091776"/>
                  <a:ext cx="60516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14:cNvPr>
                <p14:cNvContentPartPr/>
                <p14:nvPr/>
              </p14:nvContentPartPr>
              <p14:xfrm>
                <a:off x="441559" y="3180776"/>
                <a:ext cx="648000" cy="545400"/>
              </p14:xfrm>
            </p:contentPart>
          </mc:Choice>
          <mc:Fallback xmlns="">
            <p:pic>
              <p:nvPicPr>
                <p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559" y="3171776"/>
                  <a:ext cx="665640" cy="56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14:cNvPr>
              <p14:cNvContentPartPr/>
              <p14:nvPr/>
            </p14:nvContentPartPr>
            <p14:xfrm>
              <a:off x="6066506" y="2581126"/>
              <a:ext cx="1453320" cy="55116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66" y="2572126"/>
                <a:ext cx="1470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14:cNvPr>
              <p14:cNvContentPartPr/>
              <p14:nvPr/>
            </p14:nvContentPartPr>
            <p14:xfrm>
              <a:off x="6956119" y="2567696"/>
              <a:ext cx="650880" cy="6066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7119" y="2558696"/>
                <a:ext cx="6685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14:cNvPr>
              <p14:cNvContentPartPr/>
              <p14:nvPr/>
            </p14:nvContentPartPr>
            <p14:xfrm>
              <a:off x="11886679" y="3122456"/>
              <a:ext cx="360" cy="36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77679" y="31134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4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7AE7809-3B05-42A7-BDBD-8B3F8258E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04" y="2373984"/>
            <a:ext cx="7373100" cy="4351338"/>
          </a:xfr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4916B91-FB24-441D-AF8E-31D14E3C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498" y="208953"/>
            <a:ext cx="4981086" cy="21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44916B91-FB24-441D-AF8E-31D14E3C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98" y="208953"/>
            <a:ext cx="4981086" cy="2165031"/>
          </a:xfrm>
          <a:prstGeom prst="rect">
            <a:avLst/>
          </a:prstGeom>
        </p:spPr>
      </p:pic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105CBB64-5EBC-49EA-93ED-1B8389310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680" y="2308348"/>
            <a:ext cx="7373100" cy="4351338"/>
          </a:xfrm>
        </p:spPr>
      </p:pic>
    </p:spTree>
    <p:extLst>
      <p:ext uri="{BB962C8B-B14F-4D97-AF65-F5344CB8AC3E}">
        <p14:creationId xmlns:p14="http://schemas.microsoft.com/office/powerpoint/2010/main" val="299454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CECCB731-08C4-4CD9-8F9F-1AA6A2C4A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366" y="554527"/>
            <a:ext cx="9741268" cy="5748946"/>
          </a:xfrm>
        </p:spPr>
      </p:pic>
    </p:spTree>
    <p:extLst>
      <p:ext uri="{BB962C8B-B14F-4D97-AF65-F5344CB8AC3E}">
        <p14:creationId xmlns:p14="http://schemas.microsoft.com/office/powerpoint/2010/main" val="214438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9699DB8-DB01-4E26-A9A3-DA25CF16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25" y="539277"/>
            <a:ext cx="9792950" cy="57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E9D26-BC02-403E-90B3-A53B3607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Kardinální 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0D0812-7810-4E3A-8AB7-9C56A769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Intervalové a poměrové (SPSS nerozlišuje – obě jsou </a:t>
            </a:r>
            <a:r>
              <a:rPr lang="cs-CZ" i="1" dirty="0" err="1"/>
              <a:t>scale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Numerické kódy (zpravidla) odpovídají reálným pozorovaným hodnotám</a:t>
            </a:r>
          </a:p>
          <a:p>
            <a:endParaRPr lang="cs-CZ" dirty="0"/>
          </a:p>
          <a:p>
            <a:r>
              <a:rPr lang="cs-CZ" dirty="0"/>
              <a:t>Více možností jednorozměrné analýzy oproti nominálním a ordinálním proměnným</a:t>
            </a:r>
          </a:p>
          <a:p>
            <a:endParaRPr lang="cs-CZ" dirty="0"/>
          </a:p>
          <a:p>
            <a:r>
              <a:rPr lang="cs-CZ" dirty="0"/>
              <a:t>Vizualizace – stejná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26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41F51-8486-4D2E-961D-CCDF8EC9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5504FC8-7693-4994-B077-8C6216B5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960" y="1352818"/>
            <a:ext cx="9329844" cy="55061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E149EB87-F366-4532-991B-80DC3E9E7BD2}"/>
                  </a:ext>
                </a:extLst>
              </p14:cNvPr>
              <p14:cNvContentPartPr/>
              <p14:nvPr/>
            </p14:nvContentPartPr>
            <p14:xfrm>
              <a:off x="7040359" y="5737856"/>
              <a:ext cx="791640" cy="56628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E149EB87-F366-4532-991B-80DC3E9E7B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1719" y="5729216"/>
                <a:ext cx="809280" cy="5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31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3BBB8-069C-4F13-85E8-B43B48A5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DA7EF789-5855-4C5D-A36B-85FC3466B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52" y="1340981"/>
            <a:ext cx="9348282" cy="55170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14:cNvPr>
              <p14:cNvContentPartPr/>
              <p14:nvPr/>
            </p14:nvContentPartPr>
            <p14:xfrm>
              <a:off x="7245559" y="5700056"/>
              <a:ext cx="654840" cy="61344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919" y="5691416"/>
                <a:ext cx="672480" cy="6310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Zástupný objekt pre obsah 2">
            <a:extLst>
              <a:ext uri="{FF2B5EF4-FFF2-40B4-BE49-F238E27FC236}">
                <a16:creationId xmlns:a16="http://schemas.microsoft.com/office/drawing/2014/main" id="{66508467-92FF-44D7-B036-7BA1B4CE5FDE}"/>
              </a:ext>
            </a:extLst>
          </p:cNvPr>
          <p:cNvSpPr txBox="1">
            <a:spLocks/>
          </p:cNvSpPr>
          <p:nvPr/>
        </p:nvSpPr>
        <p:spPr>
          <a:xfrm>
            <a:off x="7245559" y="4870498"/>
            <a:ext cx="996267" cy="829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2963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>
            <a:extLst>
              <a:ext uri="{FF2B5EF4-FFF2-40B4-BE49-F238E27FC236}">
                <a16:creationId xmlns:a16="http://schemas.microsoft.com/office/drawing/2014/main" id="{C9007C82-4872-46C6-8896-4A167DEC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48" y="139420"/>
            <a:ext cx="4356245" cy="2769150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9FE02529-8AA6-4E8F-B56D-713B296A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88" y="139420"/>
            <a:ext cx="4042796" cy="2769150"/>
          </a:xfrm>
          <a:prstGeom prst="rect">
            <a:avLst/>
          </a:prstGeom>
        </p:spPr>
      </p:pic>
      <p:pic>
        <p:nvPicPr>
          <p:cNvPr id="6" name="Zástupný obsah 15">
            <a:extLst>
              <a:ext uri="{FF2B5EF4-FFF2-40B4-BE49-F238E27FC236}">
                <a16:creationId xmlns:a16="http://schemas.microsoft.com/office/drawing/2014/main" id="{D024FC4C-DB18-4D69-99FF-9EBA9259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9657" y="2908570"/>
            <a:ext cx="4362767" cy="2605732"/>
          </a:xfrm>
        </p:spPr>
      </p:pic>
      <p:pic>
        <p:nvPicPr>
          <p:cNvPr id="7" name="Obrázek 17">
            <a:extLst>
              <a:ext uri="{FF2B5EF4-FFF2-40B4-BE49-F238E27FC236}">
                <a16:creationId xmlns:a16="http://schemas.microsoft.com/office/drawing/2014/main" id="{846E5D06-359B-4763-9B42-BB1E84FB1E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3" t="5153" b="5153"/>
          <a:stretch/>
        </p:blipFill>
        <p:spPr>
          <a:xfrm>
            <a:off x="5856832" y="2908570"/>
            <a:ext cx="4710079" cy="2605732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95951D02-815E-4997-9001-8BAB8CA6E2BF}"/>
              </a:ext>
            </a:extLst>
          </p:cNvPr>
          <p:cNvSpPr txBox="1">
            <a:spLocks/>
          </p:cNvSpPr>
          <p:nvPr/>
        </p:nvSpPr>
        <p:spPr>
          <a:xfrm>
            <a:off x="838200" y="5768500"/>
            <a:ext cx="10515600" cy="95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Více – přednáška 15.3. o normální distribuci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90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38848-4F76-4807-86E9-609ABFEC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 se posouváme o krok dále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9BEBC5-052F-4BDB-853B-857B518B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Známe typy proměnných</a:t>
            </a:r>
          </a:p>
          <a:p>
            <a:r>
              <a:rPr lang="cs-CZ" dirty="0"/>
              <a:t>Máme data (vlastní sběr / jiným způsobem)</a:t>
            </a:r>
          </a:p>
          <a:p>
            <a:endParaRPr lang="cs-CZ" dirty="0"/>
          </a:p>
          <a:p>
            <a:r>
              <a:rPr lang="cs-CZ" dirty="0"/>
              <a:t>Jak začít analýzu?</a:t>
            </a:r>
          </a:p>
          <a:p>
            <a:endParaRPr lang="cs-CZ" dirty="0"/>
          </a:p>
          <a:p>
            <a:r>
              <a:rPr lang="cs-CZ" dirty="0"/>
              <a:t>Ideální první kroky:</a:t>
            </a:r>
          </a:p>
          <a:p>
            <a:pPr lvl="1"/>
            <a:r>
              <a:rPr lang="cs-CZ" dirty="0"/>
              <a:t>Poznejte svá data – struktura, distribuce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11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9F4DA-B03E-49E1-A540-1538707A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97C0E3-99C1-478C-9D3D-3348EA92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Užitečné nástroje k lepšímu poznání našich dat</a:t>
            </a:r>
          </a:p>
          <a:p>
            <a:pPr lvl="1"/>
            <a:r>
              <a:rPr lang="cs-CZ" dirty="0"/>
              <a:t>Modus, medián, průměr</a:t>
            </a:r>
          </a:p>
          <a:p>
            <a:endParaRPr lang="cs-CZ" dirty="0"/>
          </a:p>
          <a:p>
            <a:r>
              <a:rPr lang="cs-CZ" dirty="0"/>
              <a:t>Použití závisí od typu proměnné:</a:t>
            </a:r>
          </a:p>
          <a:p>
            <a:pPr lvl="1"/>
            <a:r>
              <a:rPr lang="cs-CZ" dirty="0"/>
              <a:t>Nominální – modus</a:t>
            </a:r>
          </a:p>
          <a:p>
            <a:pPr lvl="1"/>
            <a:r>
              <a:rPr lang="cs-CZ" dirty="0"/>
              <a:t>Ordinální – modus, medián</a:t>
            </a:r>
          </a:p>
          <a:p>
            <a:pPr lvl="1"/>
            <a:r>
              <a:rPr lang="cs-CZ" dirty="0"/>
              <a:t>Kardinální – modus, medián, průměr</a:t>
            </a:r>
          </a:p>
        </p:txBody>
      </p:sp>
    </p:spTree>
    <p:extLst>
      <p:ext uri="{BB962C8B-B14F-4D97-AF65-F5344CB8AC3E}">
        <p14:creationId xmlns:p14="http://schemas.microsoft.com/office/powerpoint/2010/main" val="256228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ADD1D-EF05-4F4E-BC4C-23E64B71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4265C8-0FBB-4668-A04D-85DA187C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hodnota</a:t>
            </a:r>
          </a:p>
          <a:p>
            <a:r>
              <a:rPr lang="cs-CZ" dirty="0"/>
              <a:t>Frekvenční tabulka - nejvyšší hodnota</a:t>
            </a:r>
          </a:p>
          <a:p>
            <a:r>
              <a:rPr lang="cs-CZ" dirty="0"/>
              <a:t>Sloupcový graf / histogram - nejvyšší sloupec</a:t>
            </a:r>
          </a:p>
          <a:p>
            <a:endParaRPr lang="cs-CZ" dirty="0"/>
          </a:p>
          <a:p>
            <a:r>
              <a:rPr lang="cs-CZ" dirty="0"/>
              <a:t>Využití při všech typech proměnných</a:t>
            </a:r>
          </a:p>
          <a:p>
            <a:r>
              <a:rPr lang="cs-CZ" dirty="0"/>
              <a:t>Modus nemusí být nutně pouze jeden (bimodální, multimodální distribuce)</a:t>
            </a:r>
          </a:p>
        </p:txBody>
      </p:sp>
    </p:spTree>
    <p:extLst>
      <p:ext uri="{BB962C8B-B14F-4D97-AF65-F5344CB8AC3E}">
        <p14:creationId xmlns:p14="http://schemas.microsoft.com/office/powerpoint/2010/main" val="326782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B237B-598C-438B-9B3A-A5E83D23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F6E01C-E356-48E7-8B94-1E47FF4C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Středová hodnota, rozděluje </a:t>
            </a:r>
            <a:r>
              <a:rPr lang="cs-CZ" dirty="0" err="1"/>
              <a:t>dataset</a:t>
            </a:r>
            <a:r>
              <a:rPr lang="cs-CZ" dirty="0"/>
              <a:t> na dvě poloviny hodnot</a:t>
            </a:r>
          </a:p>
          <a:p>
            <a:pPr lvl="1"/>
            <a:r>
              <a:rPr lang="cs-CZ" dirty="0"/>
              <a:t>Hodnota, pod kterou leží 50 % hodnot a nad kterou leží 50 % hodnot</a:t>
            </a:r>
          </a:p>
          <a:p>
            <a:pPr lvl="1"/>
            <a:r>
              <a:rPr lang="cs-CZ" dirty="0"/>
              <a:t>V kategorických datech  = mediánová kategorie (kumulativní četnost zahrnuje 50 % případů pod mediánem)</a:t>
            </a:r>
          </a:p>
          <a:p>
            <a:pPr lvl="1"/>
            <a:r>
              <a:rPr lang="cs-CZ" dirty="0"/>
              <a:t>50. percentil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Seřadíme hodnoty vzestupně</a:t>
            </a:r>
          </a:p>
          <a:p>
            <a:pPr lvl="1"/>
            <a:r>
              <a:rPr lang="cs-CZ" dirty="0"/>
              <a:t>Najdeme tu, která leží uprostřed data setu (jednodušší pro matice s lichým počtem hodnot)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Výhoda: je stabilní, není citlivý na extrémní hodnoty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70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AAA83-8116-4A9C-908D-4D18C439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 - příklad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663A9F-2D44-45BB-98BB-E2FE4799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Počet hodin denně na sociálních sítích (9 lidí): 7, 0, 15, 8, 4, 6, 3, 10, 1</a:t>
            </a:r>
          </a:p>
          <a:p>
            <a:pPr lvl="1"/>
            <a:r>
              <a:rPr lang="cs-CZ" dirty="0"/>
              <a:t>Seřazení </a:t>
            </a:r>
            <a:r>
              <a:rPr lang="cs-CZ" dirty="0">
                <a:sym typeface="Wingdings" panose="05000000000000000000" pitchFamily="2" charset="2"/>
              </a:rPr>
              <a:t> 0, 1, 3, 4, 6, 7, 8, 10, 15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Výběr hodnoty uprostřed (5. v pořadí)  </a:t>
            </a:r>
            <a:r>
              <a:rPr lang="cs-CZ" b="1" dirty="0">
                <a:sym typeface="Wingdings" panose="05000000000000000000" pitchFamily="2" charset="2"/>
              </a:rPr>
              <a:t>6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Co když máme sudý počet pozorování?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8 lidí, stejný příklad: 7, 0, 15, 8, 4, 6, 3, 10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Seřazení  0, 3, 4, 6, 7, 8, 10, 15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Medián je uprostřed dvou prostředních naměřených hodnot: (6+7)/2 = </a:t>
            </a:r>
            <a:r>
              <a:rPr lang="cs-CZ" b="1" dirty="0">
                <a:sym typeface="Wingdings" panose="05000000000000000000" pitchFamily="2" charset="2"/>
              </a:rPr>
              <a:t>6,5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Sudý a lichý počet – při velkém počtu dat je rozdíl věcně zanedbatelný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2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E64BD-0D66-4706-A24E-6CE53571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C15A3-63FA-4339-A8BD-64A3B112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Aritmetický průměr = součet hodnot / počet případů</a:t>
            </a:r>
          </a:p>
          <a:p>
            <a:endParaRPr lang="cs-CZ" dirty="0"/>
          </a:p>
          <a:p>
            <a:r>
              <a:rPr lang="cs-CZ" dirty="0"/>
              <a:t>Pouze u kardinálních proměnných</a:t>
            </a:r>
          </a:p>
          <a:p>
            <a:endParaRPr lang="cs-CZ" dirty="0"/>
          </a:p>
          <a:p>
            <a:r>
              <a:rPr lang="cs-CZ" dirty="0"/>
              <a:t>Citlivý na extrémní hodnoty</a:t>
            </a:r>
          </a:p>
          <a:p>
            <a:endParaRPr lang="cs-CZ" dirty="0"/>
          </a:p>
          <a:p>
            <a:r>
              <a:rPr lang="cs-CZ" dirty="0"/>
              <a:t>Průměrná mzda vs. mediánová mzda</a:t>
            </a:r>
          </a:p>
        </p:txBody>
      </p:sp>
    </p:spTree>
    <p:extLst>
      <p:ext uri="{BB962C8B-B14F-4D97-AF65-F5344CB8AC3E}">
        <p14:creationId xmlns:p14="http://schemas.microsoft.com/office/powerpoint/2010/main" val="1310757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A0FC2-5A2E-40C0-B3F4-4D971DFF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Měsíčné příjmy hostů restaurace v tis. Kč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502DBD-E2F2-47C5-887D-56565D0A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6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Příklad 1:</a:t>
            </a:r>
          </a:p>
          <a:p>
            <a:pPr lvl="1"/>
            <a:r>
              <a:rPr lang="cs-CZ" dirty="0"/>
              <a:t>11 hostů: 20, 30, 35, 40, 45, 50, 55, 60, 70, 75, 80</a:t>
            </a:r>
          </a:p>
          <a:p>
            <a:pPr lvl="1"/>
            <a:r>
              <a:rPr lang="cs-CZ" dirty="0"/>
              <a:t>Medián = 50k</a:t>
            </a:r>
          </a:p>
          <a:p>
            <a:pPr lvl="1"/>
            <a:r>
              <a:rPr lang="cs-CZ" dirty="0"/>
              <a:t>Průměr = 50,9k</a:t>
            </a:r>
          </a:p>
          <a:p>
            <a:endParaRPr lang="cs-CZ" sz="1300" dirty="0"/>
          </a:p>
          <a:p>
            <a:r>
              <a:rPr lang="cs-CZ" b="1" dirty="0"/>
              <a:t>Příklad 2:</a:t>
            </a:r>
          </a:p>
          <a:p>
            <a:pPr lvl="1"/>
            <a:r>
              <a:rPr lang="cs-CZ" dirty="0"/>
              <a:t>13 hostů: 20, 30, 35, 40, 45, 50, 55, 60, 70, 75, 80, 400, 450</a:t>
            </a:r>
          </a:p>
          <a:p>
            <a:pPr lvl="1"/>
            <a:r>
              <a:rPr lang="cs-CZ" dirty="0"/>
              <a:t>Medián = 55k</a:t>
            </a:r>
          </a:p>
          <a:p>
            <a:pPr lvl="1"/>
            <a:r>
              <a:rPr lang="cs-CZ" dirty="0"/>
              <a:t>Průměr = 108,5k</a:t>
            </a:r>
          </a:p>
          <a:p>
            <a:endParaRPr lang="cs-CZ" sz="1300" dirty="0"/>
          </a:p>
          <a:p>
            <a:r>
              <a:rPr lang="cs-CZ" b="1" dirty="0"/>
              <a:t>Příklad 3:</a:t>
            </a:r>
          </a:p>
          <a:p>
            <a:pPr lvl="1"/>
            <a:r>
              <a:rPr lang="cs-CZ" dirty="0"/>
              <a:t>Do restaurace vstoupí </a:t>
            </a:r>
            <a:r>
              <a:rPr lang="cs-CZ" dirty="0" err="1"/>
              <a:t>Elon</a:t>
            </a:r>
            <a:r>
              <a:rPr lang="cs-CZ" dirty="0"/>
              <a:t> Musk a Bill Gates</a:t>
            </a:r>
          </a:p>
          <a:p>
            <a:pPr lvl="1"/>
            <a:r>
              <a:rPr lang="cs-CZ" dirty="0"/>
              <a:t>Medián = ?</a:t>
            </a:r>
          </a:p>
          <a:p>
            <a:pPr lvl="1"/>
            <a:r>
              <a:rPr lang="cs-CZ" dirty="0"/>
              <a:t>Průměr = 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54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56BC2-4E96-4EA6-B799-6E9A7362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B992A2-B6FD-49D2-ACEF-879DD06C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2906" cy="4351338"/>
          </a:xfrm>
        </p:spPr>
        <p:txBody>
          <a:bodyPr>
            <a:normAutofit/>
          </a:bodyPr>
          <a:lstStyle/>
          <a:p>
            <a:r>
              <a:rPr lang="cs-CZ" sz="2400" dirty="0"/>
              <a:t>Užitečné ukazatele, někdy však nemusí stačit</a:t>
            </a:r>
          </a:p>
          <a:p>
            <a:endParaRPr lang="cs-CZ" sz="2400" dirty="0"/>
          </a:p>
          <a:p>
            <a:r>
              <a:rPr lang="cs-CZ" sz="2400" dirty="0"/>
              <a:t>Např. dva soubory dat mají stejné průměry, ale ve skutečnosti se dost odlišují</a:t>
            </a:r>
          </a:p>
          <a:p>
            <a:endParaRPr lang="cs-CZ" sz="2400" dirty="0"/>
          </a:p>
          <a:p>
            <a:r>
              <a:rPr lang="cs-CZ" sz="2400" dirty="0"/>
              <a:t>Důležité je znát i míru rozptýlení dat (</a:t>
            </a:r>
            <a:r>
              <a:rPr lang="cs-CZ" sz="2400" dirty="0" err="1"/>
              <a:t>dispersion</a:t>
            </a:r>
            <a:r>
              <a:rPr lang="cs-CZ" sz="2400" dirty="0"/>
              <a:t>)</a:t>
            </a: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D69159D1-8AE2-46A1-9955-228055F8D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2009" y="1690688"/>
            <a:ext cx="6892560" cy="41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376B1-247D-4CA3-9F7C-B65BA041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Mezikvartilové</a:t>
            </a:r>
            <a:r>
              <a:rPr lang="cs-CZ" dirty="0"/>
              <a:t> rozpětí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AABDDD-F5DA-48FA-9BB8-540E97C7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Interquartile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(IQR)</a:t>
            </a:r>
          </a:p>
          <a:p>
            <a:endParaRPr lang="cs-CZ" dirty="0"/>
          </a:p>
          <a:p>
            <a:r>
              <a:rPr lang="cs-CZ" dirty="0"/>
              <a:t>Umožňuje snížit citlivost na odlehlé případy</a:t>
            </a:r>
          </a:p>
          <a:p>
            <a:endParaRPr lang="cs-CZ" dirty="0"/>
          </a:p>
          <a:p>
            <a:r>
              <a:rPr lang="cs-CZ" dirty="0"/>
              <a:t>Kvartily – hodnoty, které rozdělují soubor dat na 4 stejně velké skupiny</a:t>
            </a:r>
          </a:p>
          <a:p>
            <a:endParaRPr lang="cs-CZ" dirty="0"/>
          </a:p>
          <a:p>
            <a:r>
              <a:rPr lang="cs-CZ" dirty="0"/>
              <a:t>První kvartil (Q1), druhý kvartil (Q2), třetí kvartil (Q3) </a:t>
            </a:r>
          </a:p>
        </p:txBody>
      </p:sp>
    </p:spTree>
    <p:extLst>
      <p:ext uri="{BB962C8B-B14F-4D97-AF65-F5344CB8AC3E}">
        <p14:creationId xmlns:p14="http://schemas.microsoft.com/office/powerpoint/2010/main" val="228605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F15118-9CB2-4CA9-8659-4733A770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180" y="3211134"/>
            <a:ext cx="651235" cy="5690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Q1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0004B039-8996-4885-841E-21C29FD02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380090"/>
              </p:ext>
            </p:extLst>
          </p:nvPr>
        </p:nvGraphicFramePr>
        <p:xfrm>
          <a:off x="2615545" y="2013669"/>
          <a:ext cx="6960908" cy="9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27">
                  <a:extLst>
                    <a:ext uri="{9D8B030D-6E8A-4147-A177-3AD203B41FA5}">
                      <a16:colId xmlns:a16="http://schemas.microsoft.com/office/drawing/2014/main" val="817648894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3526708322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246419385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1394186104"/>
                    </a:ext>
                  </a:extLst>
                </a:gridCol>
              </a:tblGrid>
              <a:tr h="974137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009043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EEDDEB4F-1A40-46D1-9451-24171175CCD7}"/>
              </a:ext>
            </a:extLst>
          </p:cNvPr>
          <p:cNvSpPr txBox="1">
            <a:spLocks/>
          </p:cNvSpPr>
          <p:nvPr/>
        </p:nvSpPr>
        <p:spPr>
          <a:xfrm>
            <a:off x="5770381" y="3211133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Q2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F8CB29C-406D-45B0-ACA1-3ED428F8C141}"/>
              </a:ext>
            </a:extLst>
          </p:cNvPr>
          <p:cNvSpPr txBox="1">
            <a:spLocks/>
          </p:cNvSpPr>
          <p:nvPr/>
        </p:nvSpPr>
        <p:spPr>
          <a:xfrm>
            <a:off x="7544582" y="3211133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Q3</a:t>
            </a: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C76D6197-AD20-4D24-B5E8-2325BAC1EA51}"/>
              </a:ext>
            </a:extLst>
          </p:cNvPr>
          <p:cNvSpPr txBox="1">
            <a:spLocks/>
          </p:cNvSpPr>
          <p:nvPr/>
        </p:nvSpPr>
        <p:spPr>
          <a:xfrm>
            <a:off x="4418028" y="615565"/>
            <a:ext cx="3355942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Mezikvartilové</a:t>
            </a:r>
            <a:r>
              <a:rPr lang="cs-CZ" dirty="0"/>
              <a:t> rozpětí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7B93A27D-EB22-4481-8A1A-28DC8CDB7B3C}"/>
                  </a:ext>
                </a:extLst>
              </p14:cNvPr>
              <p14:cNvContentPartPr/>
              <p14:nvPr/>
            </p14:nvContentPartPr>
            <p14:xfrm>
              <a:off x="4287233" y="1130199"/>
              <a:ext cx="3546720" cy="66096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7B93A27D-EB22-4481-8A1A-28DC8CDB7B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9233" y="1112199"/>
                <a:ext cx="3582360" cy="6966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E69AD735-945D-46CE-99F1-6447E9A8C0CE}"/>
              </a:ext>
            </a:extLst>
          </p:cNvPr>
          <p:cNvSpPr txBox="1">
            <a:spLocks/>
          </p:cNvSpPr>
          <p:nvPr/>
        </p:nvSpPr>
        <p:spPr>
          <a:xfrm>
            <a:off x="838200" y="4204355"/>
            <a:ext cx="10515600" cy="19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IQR = Q3 – Q1</a:t>
            </a:r>
          </a:p>
          <a:p>
            <a:endParaRPr lang="cs-CZ" dirty="0"/>
          </a:p>
          <a:p>
            <a:r>
              <a:rPr lang="cs-CZ" dirty="0"/>
              <a:t>Co je Q2?</a:t>
            </a:r>
          </a:p>
        </p:txBody>
      </p:sp>
    </p:spTree>
    <p:extLst>
      <p:ext uri="{BB962C8B-B14F-4D97-AF65-F5344CB8AC3E}">
        <p14:creationId xmlns:p14="http://schemas.microsoft.com/office/powerpoint/2010/main" val="4250047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74A48-BB5F-40B8-B60B-6B61BA6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Mezikvartilové</a:t>
            </a:r>
            <a:r>
              <a:rPr lang="cs-CZ" dirty="0"/>
              <a:t> rozpětí - postup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48BF5-8149-4D5F-A533-354DE034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1992"/>
            <a:ext cx="10515600" cy="8861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1200" dirty="0"/>
              <a:t>1     2,7     4,3     8,9     11,4     17,5     19,0     25,1     31,2     32,8     65,4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592CB2CC-91C4-4550-857C-B971E1B7363B}"/>
              </a:ext>
            </a:extLst>
          </p:cNvPr>
          <p:cNvSpPr txBox="1">
            <a:spLocks/>
          </p:cNvSpPr>
          <p:nvPr/>
        </p:nvSpPr>
        <p:spPr>
          <a:xfrm>
            <a:off x="4517403" y="4592426"/>
            <a:ext cx="2043652" cy="57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200" dirty="0"/>
              <a:t>Najdeme Q2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14:cNvPr>
              <p14:cNvContentPartPr/>
              <p14:nvPr/>
            </p14:nvContentPartPr>
            <p14:xfrm>
              <a:off x="4966913" y="3289172"/>
              <a:ext cx="916920" cy="103068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913" y="3280172"/>
                <a:ext cx="934560" cy="10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63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rge map of The Lord of the Rings for print : r/lotr">
            <a:extLst>
              <a:ext uri="{FF2B5EF4-FFF2-40B4-BE49-F238E27FC236}">
                <a16:creationId xmlns:a16="http://schemas.microsoft.com/office/drawing/2014/main" id="{08E464AB-BD7C-40A7-97BE-5453F9FC4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02" y="211576"/>
            <a:ext cx="8579796" cy="64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41A80161-4812-41BA-9574-FDB2DA472E1D}"/>
                  </a:ext>
                </a:extLst>
              </p14:cNvPr>
              <p14:cNvContentPartPr/>
              <p14:nvPr/>
            </p14:nvContentPartPr>
            <p14:xfrm>
              <a:off x="3996353" y="1949612"/>
              <a:ext cx="651600" cy="5436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41A80161-4812-41BA-9574-FDB2DA472E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0713" y="1913972"/>
                <a:ext cx="723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F5C39012-30F9-4870-811D-30281A826BF9}"/>
                  </a:ext>
                </a:extLst>
              </p14:cNvPr>
              <p14:cNvContentPartPr/>
              <p14:nvPr/>
            </p14:nvContentPartPr>
            <p14:xfrm>
              <a:off x="4684673" y="1911092"/>
              <a:ext cx="1561320" cy="93096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F5C39012-30F9-4870-811D-30281A826B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8673" y="1875452"/>
                <a:ext cx="1632960" cy="10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AA9CAD1B-AB20-495A-A373-E2416934DF7A}"/>
                  </a:ext>
                </a:extLst>
              </p14:cNvPr>
              <p14:cNvContentPartPr/>
              <p14:nvPr/>
            </p14:nvContentPartPr>
            <p14:xfrm>
              <a:off x="6296753" y="2893532"/>
              <a:ext cx="632520" cy="118800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AA9CAD1B-AB20-495A-A373-E2416934DF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1113" y="2857532"/>
                <a:ext cx="70416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902EC128-C05D-423B-A908-F9FF21EE40FF}"/>
                  </a:ext>
                </a:extLst>
              </p14:cNvPr>
              <p14:cNvContentPartPr/>
              <p14:nvPr/>
            </p14:nvContentPartPr>
            <p14:xfrm>
              <a:off x="6975353" y="3966692"/>
              <a:ext cx="715680" cy="70992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902EC128-C05D-423B-A908-F9FF21EE40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7713" y="3948692"/>
                <a:ext cx="75132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E398FB94-638A-42F2-849E-56353D487F9E}"/>
                  </a:ext>
                </a:extLst>
              </p14:cNvPr>
              <p14:cNvContentPartPr/>
              <p14:nvPr/>
            </p14:nvContentPartPr>
            <p14:xfrm>
              <a:off x="5703833" y="3683732"/>
              <a:ext cx="1206000" cy="46440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E398FB94-638A-42F2-849E-56353D487F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5833" y="3665732"/>
                <a:ext cx="124164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2665EB0E-54DD-4457-AD96-A0CC72A529D7}"/>
                  </a:ext>
                </a:extLst>
              </p14:cNvPr>
              <p14:cNvContentPartPr/>
              <p14:nvPr/>
            </p14:nvContentPartPr>
            <p14:xfrm>
              <a:off x="5646593" y="3743852"/>
              <a:ext cx="1272600" cy="46800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2665EB0E-54DD-4457-AD96-A0CC72A529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8953" y="3726212"/>
                <a:ext cx="13082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CF496602-04CB-4D19-98E6-CBB7039EC026}"/>
                  </a:ext>
                </a:extLst>
              </p14:cNvPr>
              <p14:cNvContentPartPr/>
              <p14:nvPr/>
            </p14:nvContentPartPr>
            <p14:xfrm>
              <a:off x="5682593" y="3808292"/>
              <a:ext cx="1660680" cy="95148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CF496602-04CB-4D19-98E6-CBB7039EC0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64593" y="3790292"/>
                <a:ext cx="169632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2B5F51DB-9906-4A46-A380-C8B3C5D374C4}"/>
                  </a:ext>
                </a:extLst>
              </p14:cNvPr>
              <p14:cNvContentPartPr/>
              <p14:nvPr/>
            </p14:nvContentPartPr>
            <p14:xfrm>
              <a:off x="5833433" y="4260812"/>
              <a:ext cx="1520280" cy="135000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2B5F51DB-9906-4A46-A380-C8B3C5D374C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5793" y="4242812"/>
                <a:ext cx="1555920" cy="13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5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74A48-BB5F-40B8-B60B-6B61BA6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Mezikvartilové</a:t>
            </a:r>
            <a:r>
              <a:rPr lang="cs-CZ" dirty="0"/>
              <a:t> rozpětí - postup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48BF5-8149-4D5F-A533-354DE034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1992"/>
            <a:ext cx="10515600" cy="8861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1200" dirty="0"/>
              <a:t>1     2,7     4,3     8,9     11,4     17,5     19,0     25,1     31,2     32,8     65,4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592CB2CC-91C4-4550-857C-B971E1B7363B}"/>
              </a:ext>
            </a:extLst>
          </p:cNvPr>
          <p:cNvSpPr txBox="1">
            <a:spLocks/>
          </p:cNvSpPr>
          <p:nvPr/>
        </p:nvSpPr>
        <p:spPr>
          <a:xfrm>
            <a:off x="4138368" y="4715611"/>
            <a:ext cx="2799760" cy="57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200" dirty="0"/>
              <a:t>Najdeme Q1 a Q3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14:cNvPr>
              <p14:cNvContentPartPr/>
              <p14:nvPr/>
            </p14:nvContentPartPr>
            <p14:xfrm>
              <a:off x="4966913" y="3289172"/>
              <a:ext cx="916920" cy="103068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913" y="3280172"/>
                <a:ext cx="93456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87CD9175-3981-4955-8150-6F18605E16B6}"/>
                  </a:ext>
                </a:extLst>
              </p14:cNvPr>
              <p14:cNvContentPartPr/>
              <p14:nvPr/>
            </p14:nvContentPartPr>
            <p14:xfrm>
              <a:off x="2251433" y="3221852"/>
              <a:ext cx="738000" cy="118980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87CD9175-3981-4955-8150-6F18605E16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3793" y="3204212"/>
                <a:ext cx="77364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1044582E-0D7C-41D1-BE9F-D90A3B51406D}"/>
                  </a:ext>
                </a:extLst>
              </p14:cNvPr>
              <p14:cNvContentPartPr/>
              <p14:nvPr/>
            </p14:nvContentPartPr>
            <p14:xfrm>
              <a:off x="8077313" y="3298172"/>
              <a:ext cx="925920" cy="109512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1044582E-0D7C-41D1-BE9F-D90A3B5140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9673" y="3280532"/>
                <a:ext cx="961560" cy="1130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9F6339F-FD40-4AA2-8AAC-366BDEF82299}"/>
              </a:ext>
            </a:extLst>
          </p:cNvPr>
          <p:cNvSpPr txBox="1">
            <a:spLocks/>
          </p:cNvSpPr>
          <p:nvPr/>
        </p:nvSpPr>
        <p:spPr>
          <a:xfrm>
            <a:off x="3110845" y="5684833"/>
            <a:ext cx="5175316" cy="5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IQR = Q3 – Q1 = 31,2 – 4,3 = </a:t>
            </a:r>
            <a:r>
              <a:rPr lang="cs-CZ" b="1" dirty="0"/>
              <a:t>26,9</a:t>
            </a:r>
            <a:r>
              <a:rPr lang="cs-CZ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7638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C02A7-B4A9-437E-9E8A-542F1874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Odlehlé případy (</a:t>
            </a:r>
            <a:r>
              <a:rPr lang="cs-CZ" dirty="0" err="1"/>
              <a:t>outliers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571EC6-D33F-4BA7-9679-E5ECA617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&lt; Q1 – 1,5*IQR</a:t>
            </a:r>
          </a:p>
          <a:p>
            <a:r>
              <a:rPr lang="cs-CZ" dirty="0"/>
              <a:t>&gt; Q3 + 1,5*IQR</a:t>
            </a:r>
          </a:p>
          <a:p>
            <a:endParaRPr lang="cs-CZ" dirty="0"/>
          </a:p>
          <a:p>
            <a:r>
              <a:rPr lang="cs-CZ" dirty="0" err="1"/>
              <a:t>Outliers</a:t>
            </a:r>
            <a:r>
              <a:rPr lang="cs-CZ" dirty="0"/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leží za těmito hodnotami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Vhodné poznat pro určité druhy analýzy (vliv na výsledky)</a:t>
            </a:r>
          </a:p>
          <a:p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Spočítaní nebo vizualizace pomocí krabicového grafu (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boxplot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84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02978E5-AD91-40AD-9396-7672F9203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03" y="710169"/>
            <a:ext cx="9213814" cy="5437661"/>
          </a:xfr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30BD02E3-2209-4DA7-9847-FC1A608A209D}"/>
              </a:ext>
            </a:extLst>
          </p:cNvPr>
          <p:cNvSpPr txBox="1">
            <a:spLocks/>
          </p:cNvSpPr>
          <p:nvPr/>
        </p:nvSpPr>
        <p:spPr>
          <a:xfrm>
            <a:off x="10669354" y="4514641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Q1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412163AD-7E46-4C78-B561-DE6371B011C8}"/>
              </a:ext>
            </a:extLst>
          </p:cNvPr>
          <p:cNvSpPr txBox="1">
            <a:spLocks/>
          </p:cNvSpPr>
          <p:nvPr/>
        </p:nvSpPr>
        <p:spPr>
          <a:xfrm>
            <a:off x="10669354" y="3482500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Q2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48D2EA4-1F42-4121-8176-A7F36F935172}"/>
              </a:ext>
            </a:extLst>
          </p:cNvPr>
          <p:cNvSpPr txBox="1">
            <a:spLocks/>
          </p:cNvSpPr>
          <p:nvPr/>
        </p:nvSpPr>
        <p:spPr>
          <a:xfrm>
            <a:off x="10667465" y="2734865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Q3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1B2F8EF5-6CE8-4895-B809-8C634C06BB0C}"/>
              </a:ext>
            </a:extLst>
          </p:cNvPr>
          <p:cNvSpPr txBox="1">
            <a:spLocks/>
          </p:cNvSpPr>
          <p:nvPr/>
        </p:nvSpPr>
        <p:spPr>
          <a:xfrm>
            <a:off x="10155677" y="541931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Minimum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D2E95AE1-84EA-4715-BCB1-0952F9997A1F}"/>
              </a:ext>
            </a:extLst>
          </p:cNvPr>
          <p:cNvSpPr txBox="1">
            <a:spLocks/>
          </p:cNvSpPr>
          <p:nvPr/>
        </p:nvSpPr>
        <p:spPr>
          <a:xfrm>
            <a:off x="10155677" y="174024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Maximum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DD69D924-D702-47BD-AD7F-2A2F1BA2AFF3}"/>
                  </a:ext>
                </a:extLst>
              </p14:cNvPr>
              <p14:cNvContentPartPr/>
              <p14:nvPr/>
            </p14:nvContentPartPr>
            <p14:xfrm>
              <a:off x="6060799" y="1935176"/>
              <a:ext cx="3997440" cy="1375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DD69D924-D702-47BD-AD7F-2A2F1BA2A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2799" y="1917536"/>
                <a:ext cx="4033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8F135636-6E11-472A-8FB5-B0089E0E94EE}"/>
                  </a:ext>
                </a:extLst>
              </p14:cNvPr>
              <p14:cNvContentPartPr/>
              <p14:nvPr/>
            </p14:nvContentPartPr>
            <p14:xfrm>
              <a:off x="6479479" y="2927696"/>
              <a:ext cx="4016880" cy="24372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8F135636-6E11-472A-8FB5-B0089E0E94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1479" y="2909696"/>
                <a:ext cx="40525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7FA054D1-3E50-44DE-8030-00629D40241E}"/>
                  </a:ext>
                </a:extLst>
              </p14:cNvPr>
              <p14:cNvContentPartPr/>
              <p14:nvPr/>
            </p14:nvContentPartPr>
            <p14:xfrm>
              <a:off x="6459679" y="3705656"/>
              <a:ext cx="4133520" cy="5904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7FA054D1-3E50-44DE-8030-00629D4024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2039" y="3687656"/>
                <a:ext cx="4169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37C5B23F-D9D1-40C7-87C4-AF0B6B68907D}"/>
                  </a:ext>
                </a:extLst>
              </p14:cNvPr>
              <p14:cNvContentPartPr/>
              <p14:nvPr/>
            </p14:nvContentPartPr>
            <p14:xfrm>
              <a:off x="6459679" y="4357256"/>
              <a:ext cx="4046040" cy="41004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37C5B23F-D9D1-40C7-87C4-AF0B6B6890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2039" y="4339256"/>
                <a:ext cx="4081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075DE773-206E-4814-897B-B798355F0716}"/>
                  </a:ext>
                </a:extLst>
              </p14:cNvPr>
              <p14:cNvContentPartPr/>
              <p14:nvPr/>
            </p14:nvContentPartPr>
            <p14:xfrm>
              <a:off x="5914999" y="5134856"/>
              <a:ext cx="4123800" cy="43956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075DE773-206E-4814-897B-B798355F07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7359" y="5117216"/>
                <a:ext cx="4159440" cy="4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70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AC06D75-718B-4CBF-8451-9F95EC6A7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03" y="642076"/>
            <a:ext cx="9444575" cy="5573848"/>
          </a:xfr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F76AB52-B4A6-4980-BA57-21AFC719BBC5}"/>
              </a:ext>
            </a:extLst>
          </p:cNvPr>
          <p:cNvSpPr txBox="1">
            <a:spLocks/>
          </p:cNvSpPr>
          <p:nvPr/>
        </p:nvSpPr>
        <p:spPr>
          <a:xfrm>
            <a:off x="10155677" y="174024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Outliers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5695339B-52C0-4705-93E7-29610CFC0467}"/>
                  </a:ext>
                </a:extLst>
              </p14:cNvPr>
              <p14:cNvContentPartPr/>
              <p14:nvPr/>
            </p14:nvContentPartPr>
            <p14:xfrm>
              <a:off x="5905279" y="1672376"/>
              <a:ext cx="4065480" cy="28296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5695339B-52C0-4705-93E7-29610CFC04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6639" y="1663736"/>
                <a:ext cx="4083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0604FEFD-2AC0-4826-BDC2-596568702CB0}"/>
                  </a:ext>
                </a:extLst>
              </p14:cNvPr>
              <p14:cNvContentPartPr/>
              <p14:nvPr/>
            </p14:nvContentPartPr>
            <p14:xfrm>
              <a:off x="5839399" y="1935176"/>
              <a:ext cx="4111920" cy="93708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0604FEFD-2AC0-4826-BDC2-596568702C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0759" y="1926536"/>
                <a:ext cx="412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78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B074C-3DDF-47DE-B21F-ACC4088D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 (variance)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FF5E13-F1B7-42D5-8D77-79A34BB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4723"/>
            <a:ext cx="10515600" cy="1702240"/>
          </a:xfrm>
        </p:spPr>
        <p:txBody>
          <a:bodyPr/>
          <a:lstStyle/>
          <a:p>
            <a:r>
              <a:rPr lang="cs-CZ" dirty="0"/>
              <a:t>Vyšší hodnota indikuje více rozptýlená data</a:t>
            </a:r>
          </a:p>
          <a:p>
            <a:r>
              <a:rPr lang="cs-CZ" dirty="0"/>
              <a:t>Nevýhoda – uvádí se v jednotkách proměnné ale na druhou</a:t>
            </a:r>
          </a:p>
          <a:p>
            <a:r>
              <a:rPr lang="cs-CZ" dirty="0"/>
              <a:t>Řešení – směrodatná odchylka (standard </a:t>
            </a:r>
            <a:r>
              <a:rPr lang="cs-CZ" dirty="0" err="1"/>
              <a:t>deviation</a:t>
            </a:r>
            <a:r>
              <a:rPr lang="cs-CZ" dirty="0"/>
              <a:t> - SD)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9555885-D9D2-4471-9A1B-C408881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023246" cy="1290092"/>
          </a:xfrm>
          <a:prstGeom prst="rect">
            <a:avLst/>
          </a:prstGeom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01932A6B-88AB-4154-AC4E-46D5FBAF18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753937"/>
            <a:ext cx="5242484" cy="30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5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041CB1-EFF2-41DC-8A96-12ABD814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9" y="2926594"/>
            <a:ext cx="3023246" cy="12900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250738-E660-4F0B-9F65-C09B31E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</a:t>
            </a:r>
          </a:p>
        </p:txBody>
      </p:sp>
      <p:pic>
        <p:nvPicPr>
          <p:cNvPr id="4" name="Obrázek 15">
            <a:extLst>
              <a:ext uri="{FF2B5EF4-FFF2-40B4-BE49-F238E27FC236}">
                <a16:creationId xmlns:a16="http://schemas.microsoft.com/office/drawing/2014/main" id="{D6E6A28E-1418-43C3-86C4-67D7676B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40" y="1556426"/>
            <a:ext cx="5048656" cy="4483771"/>
          </a:xfrm>
          <a:prstGeom prst="rect">
            <a:avLst/>
          </a:prstGeom>
        </p:spPr>
      </p:pic>
      <p:pic>
        <p:nvPicPr>
          <p:cNvPr id="6" name="Obrázek 21">
            <a:extLst>
              <a:ext uri="{FF2B5EF4-FFF2-40B4-BE49-F238E27FC236}">
                <a16:creationId xmlns:a16="http://schemas.microsoft.com/office/drawing/2014/main" id="{A3B66889-FDC1-4854-A0F6-DCAF8DF45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82" y="2359015"/>
            <a:ext cx="3823939" cy="24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081F-9395-47EE-9AAD-EEEBFC54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Směrodatná odchylka (standard </a:t>
            </a:r>
            <a:r>
              <a:rPr lang="cs-CZ" dirty="0" err="1"/>
              <a:t>deviation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CA3E35-9444-4BC2-B8CC-EC9788EC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1"/>
            <a:ext cx="10515600" cy="274796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Odmocnina rozptylu</a:t>
            </a:r>
          </a:p>
          <a:p>
            <a:r>
              <a:rPr lang="cs-CZ" dirty="0"/>
              <a:t>Větší hodnota </a:t>
            </a:r>
            <a:r>
              <a:rPr lang="cs-CZ" dirty="0" err="1"/>
              <a:t>sm</a:t>
            </a:r>
            <a:r>
              <a:rPr lang="cs-CZ" dirty="0"/>
              <a:t>. odchylky = větší variabilita v datech</a:t>
            </a:r>
          </a:p>
          <a:p>
            <a:endParaRPr lang="cs-CZ" dirty="0"/>
          </a:p>
          <a:p>
            <a:r>
              <a:rPr lang="cs-CZ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Příklad fotbalového týmu: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Rozptyl = 63,97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Směrodatná odchylka = 8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880991D-300E-458E-92BC-FEDF08F7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78" y="1690688"/>
            <a:ext cx="2745900" cy="15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67D7-0D68-4645-A325-F666C698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D59C32-FF04-44D7-8147-13ECC364F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Explorace dat v rámci jedné proměnné</a:t>
            </a:r>
          </a:p>
          <a:p>
            <a:endParaRPr lang="cs-CZ" sz="2400" dirty="0"/>
          </a:p>
          <a:p>
            <a:r>
              <a:rPr lang="cs-CZ" sz="2400" dirty="0"/>
              <a:t>Jednorozměrná analýza</a:t>
            </a:r>
          </a:p>
          <a:p>
            <a:endParaRPr lang="cs-CZ" sz="2400" dirty="0"/>
          </a:p>
          <a:p>
            <a:r>
              <a:rPr lang="cs-CZ" sz="2400" dirty="0"/>
              <a:t>Cílem je popsat a porozumět datům</a:t>
            </a:r>
          </a:p>
          <a:p>
            <a:endParaRPr lang="cs-CZ" sz="2400" dirty="0"/>
          </a:p>
          <a:p>
            <a:r>
              <a:rPr lang="cs-CZ" sz="2400" dirty="0"/>
              <a:t>Nehledáme rozdíly ani souvislosti mezi proměnnými</a:t>
            </a:r>
          </a:p>
          <a:p>
            <a:endParaRPr lang="cs-CZ" sz="2400" dirty="0"/>
          </a:p>
          <a:p>
            <a:r>
              <a:rPr lang="cs-CZ" sz="2400" dirty="0"/>
              <a:t>Má smysl před vícerozměrnou analýzou (nebo i samostatně)</a:t>
            </a:r>
          </a:p>
          <a:p>
            <a:endParaRPr lang="cs-CZ" sz="2400" dirty="0"/>
          </a:p>
          <a:p>
            <a:r>
              <a:rPr lang="cs-CZ" sz="2400" dirty="0"/>
              <a:t>Vizualizace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3824E-DAA6-4039-B184-541D99CB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F4ECFC-7090-41F5-B325-DB6AC332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úrovni proměnných podle měření</a:t>
            </a:r>
          </a:p>
          <a:p>
            <a:pPr lvl="1"/>
            <a:r>
              <a:rPr lang="cs-CZ" dirty="0"/>
              <a:t>Různé typy proměnných poskytují různé možnosti</a:t>
            </a:r>
          </a:p>
          <a:p>
            <a:pPr lvl="1"/>
            <a:r>
              <a:rPr lang="cs-CZ" dirty="0"/>
              <a:t>Kardinální &gt; ordinální &gt; nominální</a:t>
            </a:r>
          </a:p>
          <a:p>
            <a:pPr lvl="1"/>
            <a:r>
              <a:rPr lang="cs-CZ" dirty="0"/>
              <a:t>SPSS vás zpravidla nezachrání (a neupozorní na očividný nesmysl)</a:t>
            </a:r>
          </a:p>
          <a:p>
            <a:pPr lvl="1"/>
            <a:endParaRPr lang="cs-CZ" dirty="0"/>
          </a:p>
          <a:p>
            <a:r>
              <a:rPr lang="cs-CZ" dirty="0"/>
              <a:t>Prostor pro odhalování chyb (měření)</a:t>
            </a:r>
          </a:p>
          <a:p>
            <a:pPr lvl="1"/>
            <a:r>
              <a:rPr lang="cs-CZ" dirty="0"/>
              <a:t>Identifikace odlehlých případů (</a:t>
            </a:r>
            <a:r>
              <a:rPr lang="cs-CZ" dirty="0" err="1"/>
              <a:t>outliers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Identifikace chyb při vkládaní dat (pokud se dají jednoduše rozpoznat)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6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7FF17-03F4-4ACB-A873-5D6E0D5B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Kategorická data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BA4747-B242-41A2-9C09-94AB4021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a ordinální proměnné</a:t>
            </a:r>
          </a:p>
          <a:p>
            <a:r>
              <a:rPr lang="cs-CZ" dirty="0"/>
              <a:t>Společné znaky a rozdíly</a:t>
            </a:r>
          </a:p>
          <a:p>
            <a:r>
              <a:rPr lang="cs-CZ" dirty="0"/>
              <a:t>Co je (a není) s nimi možné dělat?</a:t>
            </a:r>
          </a:p>
          <a:p>
            <a:endParaRPr lang="cs-CZ" dirty="0"/>
          </a:p>
          <a:p>
            <a:r>
              <a:rPr lang="cs-CZ" dirty="0"/>
              <a:t>Primárně můžeme sledovat, kolik případů spadá do jednotlivých kategorií</a:t>
            </a:r>
          </a:p>
          <a:p>
            <a:r>
              <a:rPr lang="cs-CZ" dirty="0"/>
              <a:t>Jaká je distribuce hodnot napříč kategoriemi</a:t>
            </a:r>
          </a:p>
          <a:p>
            <a:r>
              <a:rPr lang="cs-CZ" dirty="0"/>
              <a:t>Numerické kódy pro jejich hodnoty mají pouze symbolický význam </a:t>
            </a:r>
            <a:r>
              <a:rPr lang="cs-CZ" dirty="0">
                <a:sym typeface="Wingdings" panose="05000000000000000000" pitchFamily="2" charset="2"/>
              </a:rPr>
              <a:t> důsledky?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3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013A2-2414-42A9-B9A8-27A82943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Najděte alespoň 5 </a:t>
            </a:r>
            <a:r>
              <a:rPr lang="cs-CZ" dirty="0" err="1"/>
              <a:t>nom</a:t>
            </a:r>
            <a:r>
              <a:rPr lang="cs-CZ" dirty="0"/>
              <a:t>. / </a:t>
            </a:r>
            <a:r>
              <a:rPr lang="cs-CZ" dirty="0" err="1"/>
              <a:t>ord</a:t>
            </a:r>
            <a:r>
              <a:rPr lang="cs-CZ" dirty="0"/>
              <a:t>. proměnných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1BBA64DA-809B-4B72-B27E-59C4B480B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217" y="1825625"/>
            <a:ext cx="8721566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2E552002-0680-4E57-B3C4-2ABE0DB07779}"/>
                  </a:ext>
                </a:extLst>
              </p14:cNvPr>
              <p14:cNvContentPartPr/>
              <p14:nvPr/>
            </p14:nvContentPartPr>
            <p14:xfrm>
              <a:off x="2412713" y="2771132"/>
              <a:ext cx="254160" cy="1008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2E552002-0680-4E57-B3C4-2ABE0DB07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073" y="2699132"/>
                <a:ext cx="325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53A82FE9-9879-48BA-86A5-C088B5EEBC14}"/>
                  </a:ext>
                </a:extLst>
              </p14:cNvPr>
              <p14:cNvContentPartPr/>
              <p14:nvPr/>
            </p14:nvContentPartPr>
            <p14:xfrm>
              <a:off x="2393993" y="3139052"/>
              <a:ext cx="451800" cy="36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53A82FE9-9879-48BA-86A5-C088B5EEBC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8353" y="3067052"/>
                <a:ext cx="523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B392BCE0-A24F-47DC-BD38-93F2556185EF}"/>
                  </a:ext>
                </a:extLst>
              </p14:cNvPr>
              <p14:cNvContentPartPr/>
              <p14:nvPr/>
            </p14:nvContentPartPr>
            <p14:xfrm>
              <a:off x="2422073" y="3487532"/>
              <a:ext cx="320040" cy="36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B392BCE0-A24F-47DC-BD38-93F2556185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6433" y="3415892"/>
                <a:ext cx="391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3B14C96A-B709-4374-87F4-E84991910498}"/>
                  </a:ext>
                </a:extLst>
              </p14:cNvPr>
              <p14:cNvContentPartPr/>
              <p14:nvPr/>
            </p14:nvContentPartPr>
            <p14:xfrm>
              <a:off x="2403353" y="4684892"/>
              <a:ext cx="272880" cy="36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3B14C96A-B709-4374-87F4-E849919104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7713" y="4612892"/>
                <a:ext cx="344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12B1A5AB-5FC4-465D-AE80-69F43D071ABB}"/>
                  </a:ext>
                </a:extLst>
              </p14:cNvPr>
              <p14:cNvContentPartPr/>
              <p14:nvPr/>
            </p14:nvContentPartPr>
            <p14:xfrm>
              <a:off x="2686313" y="4684892"/>
              <a:ext cx="360" cy="36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12B1A5AB-5FC4-465D-AE80-69F43D071A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0313" y="46128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26A900B0-A4E7-469D-ADA0-A45E2836DC67}"/>
                  </a:ext>
                </a:extLst>
              </p14:cNvPr>
              <p14:cNvContentPartPr/>
              <p14:nvPr/>
            </p14:nvContentPartPr>
            <p14:xfrm>
              <a:off x="2412713" y="5702972"/>
              <a:ext cx="385920" cy="36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26A900B0-A4E7-469D-ADA0-A45E2836DC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7073" y="5630972"/>
                <a:ext cx="457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4ADD1031-62EB-45A0-83DB-2CC6FCDA074F}"/>
                  </a:ext>
                </a:extLst>
              </p14:cNvPr>
              <p14:cNvContentPartPr/>
              <p14:nvPr/>
            </p14:nvContentPartPr>
            <p14:xfrm>
              <a:off x="2403353" y="6079892"/>
              <a:ext cx="339120" cy="36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4ADD1031-62EB-45A0-83DB-2CC6FCDA07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7713" y="6008252"/>
                <a:ext cx="4107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61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D06D3-7D85-4738-A42F-1B5FFFB4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četností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558582-B519-4CA5-957D-26879C84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DE4C06B-AF87-48AC-A8C8-9D7F18B7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77" y="2821354"/>
            <a:ext cx="9125045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D4595-BD73-4234-B225-1F725C3E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četností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DC2D3F3-CADC-434E-AD5D-01B420452655}"/>
              </a:ext>
            </a:extLst>
          </p:cNvPr>
          <p:cNvSpPr txBox="1">
            <a:spLocks/>
          </p:cNvSpPr>
          <p:nvPr/>
        </p:nvSpPr>
        <p:spPr>
          <a:xfrm>
            <a:off x="2335099" y="2245350"/>
            <a:ext cx="2819400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Absolutní četnost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94054E1C-A1EB-4FD0-8895-7B0210FD6AA2}"/>
              </a:ext>
            </a:extLst>
          </p:cNvPr>
          <p:cNvSpPr txBox="1">
            <a:spLocks/>
          </p:cNvSpPr>
          <p:nvPr/>
        </p:nvSpPr>
        <p:spPr>
          <a:xfrm>
            <a:off x="5353639" y="1689710"/>
            <a:ext cx="2819400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Relativní četnost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24DBEBF5-88E7-46E7-BD07-3D1E699DE25A}"/>
              </a:ext>
            </a:extLst>
          </p:cNvPr>
          <p:cNvSpPr txBox="1">
            <a:spLocks/>
          </p:cNvSpPr>
          <p:nvPr/>
        </p:nvSpPr>
        <p:spPr>
          <a:xfrm>
            <a:off x="8447202" y="2060462"/>
            <a:ext cx="3223182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Kumulativní procenta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2F1F11B2-F4B3-4270-AA47-BFD12638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3584451"/>
            <a:ext cx="6268325" cy="2724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5113A564-8FC7-4518-9FAF-B0BC99879B83}"/>
                  </a:ext>
                </a:extLst>
              </p14:cNvPr>
              <p14:cNvContentPartPr/>
              <p14:nvPr/>
            </p14:nvContentPartPr>
            <p14:xfrm>
              <a:off x="3921113" y="2705252"/>
              <a:ext cx="1631880" cy="101736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5113A564-8FC7-4518-9FAF-B0BC99879B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2473" y="2696252"/>
                <a:ext cx="164952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F6A738C8-0102-4EAA-9B71-53DE66E0ACF7}"/>
                  </a:ext>
                </a:extLst>
              </p14:cNvPr>
              <p14:cNvContentPartPr/>
              <p14:nvPr/>
            </p14:nvContentPartPr>
            <p14:xfrm>
              <a:off x="5127833" y="3279812"/>
              <a:ext cx="462600" cy="46080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F6A738C8-0102-4EAA-9B71-53DE66E0AC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8833" y="3270812"/>
                <a:ext cx="4802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90F22013-E4BE-46C0-B3D5-18124B49C3B5}"/>
                  </a:ext>
                </a:extLst>
              </p14:cNvPr>
              <p14:cNvContentPartPr/>
              <p14:nvPr/>
            </p14:nvContentPartPr>
            <p14:xfrm>
              <a:off x="6560273" y="2186852"/>
              <a:ext cx="47880" cy="146052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90F22013-E4BE-46C0-B3D5-18124B49C3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1633" y="2177852"/>
                <a:ext cx="6552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EB43DAEB-D292-44FD-9168-EF4653964233}"/>
                  </a:ext>
                </a:extLst>
              </p14:cNvPr>
              <p14:cNvContentPartPr/>
              <p14:nvPr/>
            </p14:nvContentPartPr>
            <p14:xfrm>
              <a:off x="6362633" y="3289532"/>
              <a:ext cx="493560" cy="37620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EB43DAEB-D292-44FD-9168-EF46539642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3993" y="3280532"/>
                <a:ext cx="511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75ED2B46-AB0C-43C8-8667-98B2B734DF4E}"/>
                  </a:ext>
                </a:extLst>
              </p14:cNvPr>
              <p14:cNvContentPartPr/>
              <p14:nvPr/>
            </p14:nvContentPartPr>
            <p14:xfrm>
              <a:off x="8633513" y="2469452"/>
              <a:ext cx="576360" cy="101736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75ED2B46-AB0C-43C8-8667-98B2B734D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24513" y="2460812"/>
                <a:ext cx="59400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EA8E08AA-B6CC-4976-9306-71446BC146FF}"/>
                  </a:ext>
                </a:extLst>
              </p14:cNvPr>
              <p14:cNvContentPartPr/>
              <p14:nvPr/>
            </p14:nvContentPartPr>
            <p14:xfrm>
              <a:off x="8559353" y="3063092"/>
              <a:ext cx="473760" cy="45180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EA8E08AA-B6CC-4976-9306-71446BC146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0353" y="3054452"/>
                <a:ext cx="491400" cy="4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942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964</Words>
  <Application>Microsoft Office PowerPoint</Application>
  <PresentationFormat>Širokouhlá</PresentationFormat>
  <Paragraphs>200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Motív Office</vt:lpstr>
      <vt:lpstr>Deskriptivní statistika</vt:lpstr>
      <vt:lpstr>Dnes se posouváme o krok dále</vt:lpstr>
      <vt:lpstr>Prezentácia programu PowerPoint</vt:lpstr>
      <vt:lpstr>Deskriptivní analýza</vt:lpstr>
      <vt:lpstr>Deskriptivní analýza</vt:lpstr>
      <vt:lpstr>Kategorická data</vt:lpstr>
      <vt:lpstr>Najděte alespoň 5 nom. / ord. proměnných</vt:lpstr>
      <vt:lpstr>Tabulka četností</vt:lpstr>
      <vt:lpstr>Tabulka četností</vt:lpstr>
      <vt:lpstr>Vizualizace</vt:lpstr>
      <vt:lpstr>Vizualizace</vt:lpstr>
      <vt:lpstr>Prezentácia programu PowerPoint</vt:lpstr>
      <vt:lpstr>Prezentácia programu PowerPoint</vt:lpstr>
      <vt:lpstr>Prezentácia programu PowerPoint</vt:lpstr>
      <vt:lpstr>Prezentácia programu PowerPoint</vt:lpstr>
      <vt:lpstr>Kardinální proměnné</vt:lpstr>
      <vt:lpstr>Histogram</vt:lpstr>
      <vt:lpstr>Histogram</vt:lpstr>
      <vt:lpstr>Prezentácia programu PowerPoint</vt:lpstr>
      <vt:lpstr>Míry centrální tendence</vt:lpstr>
      <vt:lpstr>Modus</vt:lpstr>
      <vt:lpstr>Medián</vt:lpstr>
      <vt:lpstr>Medián - příklad</vt:lpstr>
      <vt:lpstr>Průměr</vt:lpstr>
      <vt:lpstr>Měsíčné příjmy hostů restaurace v tis. Kč</vt:lpstr>
      <vt:lpstr>Míry centrální tendence</vt:lpstr>
      <vt:lpstr>Mezikvartilové rozpětí</vt:lpstr>
      <vt:lpstr>Prezentácia programu PowerPoint</vt:lpstr>
      <vt:lpstr>Mezikvartilové rozpětí - postup</vt:lpstr>
      <vt:lpstr>Mezikvartilové rozpětí - postup</vt:lpstr>
      <vt:lpstr>Odlehlé případy (outliers)</vt:lpstr>
      <vt:lpstr>Prezentácia programu PowerPoint</vt:lpstr>
      <vt:lpstr>Prezentácia programu PowerPoint</vt:lpstr>
      <vt:lpstr>Rozptyl (variance)</vt:lpstr>
      <vt:lpstr>Rozptyl</vt:lpstr>
      <vt:lpstr>Směrodatná odchylka (standard deviation)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Deskriptivní statistika</dc:title>
  <dc:creator>Peter Spáč</dc:creator>
  <cp:lastModifiedBy>Peter</cp:lastModifiedBy>
  <cp:revision>1</cp:revision>
  <dcterms:created xsi:type="dcterms:W3CDTF">2022-02-10T08:53:04Z</dcterms:created>
  <dcterms:modified xsi:type="dcterms:W3CDTF">2022-03-10T13:36:30Z</dcterms:modified>
</cp:coreProperties>
</file>