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77" r:id="rId6"/>
    <p:sldId id="279" r:id="rId7"/>
    <p:sldId id="280" r:id="rId8"/>
    <p:sldId id="278" r:id="rId9"/>
    <p:sldId id="261" r:id="rId10"/>
    <p:sldId id="262" r:id="rId11"/>
    <p:sldId id="264" r:id="rId12"/>
    <p:sldId id="265" r:id="rId13"/>
    <p:sldId id="266" r:id="rId14"/>
    <p:sldId id="267" r:id="rId15"/>
    <p:sldId id="269" r:id="rId16"/>
    <p:sldId id="268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763A1473-3A2B-4950-8A92-09AE9A2394F6}"/>
    <pc:docChg chg="delSld">
      <pc:chgData name="Peter" userId="2e8d26cd-55d7-4d78-8227-1866407259d9" providerId="ADAL" clId="{763A1473-3A2B-4950-8A92-09AE9A2394F6}" dt="2022-02-28T06:27:20.075" v="4" actId="47"/>
      <pc:docMkLst>
        <pc:docMk/>
      </pc:docMkLst>
      <pc:sldChg chg="del">
        <pc:chgData name="Peter" userId="2e8d26cd-55d7-4d78-8227-1866407259d9" providerId="ADAL" clId="{763A1473-3A2B-4950-8A92-09AE9A2394F6}" dt="2022-02-28T06:27:17.231" v="1" actId="47"/>
        <pc:sldMkLst>
          <pc:docMk/>
          <pc:sldMk cId="569856067" sldId="263"/>
        </pc:sldMkLst>
      </pc:sldChg>
      <pc:sldChg chg="del">
        <pc:chgData name="Peter" userId="2e8d26cd-55d7-4d78-8227-1866407259d9" providerId="ADAL" clId="{763A1473-3A2B-4950-8A92-09AE9A2394F6}" dt="2022-02-28T06:27:12.173" v="0" actId="47"/>
        <pc:sldMkLst>
          <pc:docMk/>
          <pc:sldMk cId="49504614" sldId="281"/>
        </pc:sldMkLst>
      </pc:sldChg>
      <pc:sldChg chg="del">
        <pc:chgData name="Peter" userId="2e8d26cd-55d7-4d78-8227-1866407259d9" providerId="ADAL" clId="{763A1473-3A2B-4950-8A92-09AE9A2394F6}" dt="2022-02-28T06:27:18.830" v="3" actId="47"/>
        <pc:sldMkLst>
          <pc:docMk/>
          <pc:sldMk cId="4087824772" sldId="282"/>
        </pc:sldMkLst>
      </pc:sldChg>
      <pc:sldChg chg="del">
        <pc:chgData name="Peter" userId="2e8d26cd-55d7-4d78-8227-1866407259d9" providerId="ADAL" clId="{763A1473-3A2B-4950-8A92-09AE9A2394F6}" dt="2022-02-28T06:27:20.075" v="4" actId="47"/>
        <pc:sldMkLst>
          <pc:docMk/>
          <pc:sldMk cId="3435882359" sldId="283"/>
        </pc:sldMkLst>
      </pc:sldChg>
      <pc:sldChg chg="del">
        <pc:chgData name="Peter" userId="2e8d26cd-55d7-4d78-8227-1866407259d9" providerId="ADAL" clId="{763A1473-3A2B-4950-8A92-09AE9A2394F6}" dt="2022-02-28T06:27:18.015" v="2" actId="47"/>
        <pc:sldMkLst>
          <pc:docMk/>
          <pc:sldMk cId="229493280" sldId="284"/>
        </pc:sldMkLst>
      </pc:sldChg>
    </pc:docChg>
  </pc:docChgLst>
  <pc:docChgLst>
    <pc:chgData name="Peter Spáč" userId="2e8d26cd-55d7-4d78-8227-1866407259d9" providerId="ADAL" clId="{4C158F86-CE06-4082-A702-69E5BC25891E}"/>
    <pc:docChg chg="undo custSel addSld modSld">
      <pc:chgData name="Peter Spáč" userId="2e8d26cd-55d7-4d78-8227-1866407259d9" providerId="ADAL" clId="{4C158F86-CE06-4082-A702-69E5BC25891E}" dt="2022-02-22T09:48:19.683" v="16" actId="14100"/>
      <pc:docMkLst>
        <pc:docMk/>
      </pc:docMkLst>
      <pc:sldChg chg="addSp delSp modSp add">
        <pc:chgData name="Peter Spáč" userId="2e8d26cd-55d7-4d78-8227-1866407259d9" providerId="ADAL" clId="{4C158F86-CE06-4082-A702-69E5BC25891E}" dt="2022-02-22T09:48:19.683" v="16" actId="14100"/>
        <pc:sldMkLst>
          <pc:docMk/>
          <pc:sldMk cId="229493280" sldId="284"/>
        </pc:sldMkLst>
        <pc:spChg chg="del">
          <ac:chgData name="Peter Spáč" userId="2e8d26cd-55d7-4d78-8227-1866407259d9" providerId="ADAL" clId="{4C158F86-CE06-4082-A702-69E5BC25891E}" dt="2022-02-22T09:43:30.821" v="2" actId="478"/>
          <ac:spMkLst>
            <pc:docMk/>
            <pc:sldMk cId="229493280" sldId="284"/>
            <ac:spMk id="2" creationId="{6F1225FD-635D-4A9E-B9EF-00512F326DDA}"/>
          </ac:spMkLst>
        </pc:spChg>
        <pc:spChg chg="del">
          <ac:chgData name="Peter Spáč" userId="2e8d26cd-55d7-4d78-8227-1866407259d9" providerId="ADAL" clId="{4C158F86-CE06-4082-A702-69E5BC25891E}" dt="2022-02-22T09:43:29.751" v="1" actId="478"/>
          <ac:spMkLst>
            <pc:docMk/>
            <pc:sldMk cId="229493280" sldId="284"/>
            <ac:spMk id="3" creationId="{87404B1F-6D6F-4170-AD41-03836123E376}"/>
          </ac:spMkLst>
        </pc:spChg>
        <pc:picChg chg="add mod">
          <ac:chgData name="Peter Spáč" userId="2e8d26cd-55d7-4d78-8227-1866407259d9" providerId="ADAL" clId="{4C158F86-CE06-4082-A702-69E5BC25891E}" dt="2022-02-22T09:47:30.409" v="7" actId="14100"/>
          <ac:picMkLst>
            <pc:docMk/>
            <pc:sldMk cId="229493280" sldId="284"/>
            <ac:picMk id="4" creationId="{359181D1-57F6-4E5A-82FF-4CF9775BE63D}"/>
          </ac:picMkLst>
        </pc:picChg>
        <pc:picChg chg="add del mod">
          <ac:chgData name="Peter Spáč" userId="2e8d26cd-55d7-4d78-8227-1866407259d9" providerId="ADAL" clId="{4C158F86-CE06-4082-A702-69E5BC25891E}" dt="2022-02-22T09:47:31.009" v="8"/>
          <ac:picMkLst>
            <pc:docMk/>
            <pc:sldMk cId="229493280" sldId="284"/>
            <ac:picMk id="1026" creationId="{07BAD610-CD30-4206-BC33-5F917103C7B6}"/>
          </ac:picMkLst>
        </pc:picChg>
        <pc:picChg chg="add mod">
          <ac:chgData name="Peter Spáč" userId="2e8d26cd-55d7-4d78-8227-1866407259d9" providerId="ADAL" clId="{4C158F86-CE06-4082-A702-69E5BC25891E}" dt="2022-02-22T09:48:19.683" v="16" actId="14100"/>
          <ac:picMkLst>
            <pc:docMk/>
            <pc:sldMk cId="229493280" sldId="284"/>
            <ac:picMk id="1028" creationId="{D9AEAD7B-E469-4079-948E-9949A66CE64F}"/>
          </ac:picMkLst>
        </pc:picChg>
        <pc:picChg chg="add mod">
          <ac:chgData name="Peter Spáč" userId="2e8d26cd-55d7-4d78-8227-1866407259d9" providerId="ADAL" clId="{4C158F86-CE06-4082-A702-69E5BC25891E}" dt="2022-02-22T09:48:14.539" v="15" actId="14100"/>
          <ac:picMkLst>
            <pc:docMk/>
            <pc:sldMk cId="229493280" sldId="284"/>
            <ac:picMk id="1030" creationId="{FDA3CCAD-3221-4555-B668-84E7AD93ED59}"/>
          </ac:picMkLst>
        </pc:picChg>
      </pc:sldChg>
    </pc:docChg>
  </pc:docChgLst>
  <pc:docChgLst>
    <pc:chgData name="Peter" userId="2e8d26cd-55d7-4d78-8227-1866407259d9" providerId="ADAL" clId="{606E582C-CCDF-4676-BDF0-1C849593DC29}"/>
    <pc:docChg chg="undo custSel addSld delSld modSld">
      <pc:chgData name="Peter" userId="2e8d26cd-55d7-4d78-8227-1866407259d9" providerId="ADAL" clId="{606E582C-CCDF-4676-BDF0-1C849593DC29}" dt="2022-02-21T20:57:05.520" v="167"/>
      <pc:docMkLst>
        <pc:docMk/>
      </pc:docMkLst>
      <pc:sldChg chg="addSp delSp modSp mod">
        <pc:chgData name="Peter" userId="2e8d26cd-55d7-4d78-8227-1866407259d9" providerId="ADAL" clId="{606E582C-CCDF-4676-BDF0-1C849593DC29}" dt="2022-02-21T20:26:02.418" v="55" actId="1076"/>
        <pc:sldMkLst>
          <pc:docMk/>
          <pc:sldMk cId="1720886295" sldId="258"/>
        </pc:sldMkLst>
        <pc:spChg chg="mod">
          <ac:chgData name="Peter" userId="2e8d26cd-55d7-4d78-8227-1866407259d9" providerId="ADAL" clId="{606E582C-CCDF-4676-BDF0-1C849593DC29}" dt="2022-02-21T20:25:38.363" v="51" actId="122"/>
          <ac:spMkLst>
            <pc:docMk/>
            <pc:sldMk cId="1720886295" sldId="258"/>
            <ac:spMk id="2" creationId="{2305F88F-F6E2-4AF4-A969-82E4F6F4A0F1}"/>
          </ac:spMkLst>
        </pc:spChg>
        <pc:spChg chg="del">
          <ac:chgData name="Peter" userId="2e8d26cd-55d7-4d78-8227-1866407259d9" providerId="ADAL" clId="{606E582C-CCDF-4676-BDF0-1C849593DC29}" dt="2022-02-21T20:22:59.074" v="0" actId="22"/>
          <ac:spMkLst>
            <pc:docMk/>
            <pc:sldMk cId="1720886295" sldId="258"/>
            <ac:spMk id="3" creationId="{6E7D8F51-4DF8-4233-B266-27BEBF5141E7}"/>
          </ac:spMkLst>
        </pc:spChg>
        <pc:spChg chg="add del mod">
          <ac:chgData name="Peter" userId="2e8d26cd-55d7-4d78-8227-1866407259d9" providerId="ADAL" clId="{606E582C-CCDF-4676-BDF0-1C849593DC29}" dt="2022-02-21T20:25:57.104" v="53" actId="22"/>
          <ac:spMkLst>
            <pc:docMk/>
            <pc:sldMk cId="1720886295" sldId="258"/>
            <ac:spMk id="7" creationId="{373354C3-B791-4A60-842D-D45EBAA201BD}"/>
          </ac:spMkLst>
        </pc:spChg>
        <pc:picChg chg="add del mod ord">
          <ac:chgData name="Peter" userId="2e8d26cd-55d7-4d78-8227-1866407259d9" providerId="ADAL" clId="{606E582C-CCDF-4676-BDF0-1C849593DC29}" dt="2022-02-21T20:25:45.300" v="52" actId="478"/>
          <ac:picMkLst>
            <pc:docMk/>
            <pc:sldMk cId="1720886295" sldId="258"/>
            <ac:picMk id="5" creationId="{62569CC3-6314-4883-9620-30EB9BDB8F1C}"/>
          </ac:picMkLst>
        </pc:picChg>
        <pc:picChg chg="add mod ord">
          <ac:chgData name="Peter" userId="2e8d26cd-55d7-4d78-8227-1866407259d9" providerId="ADAL" clId="{606E582C-CCDF-4676-BDF0-1C849593DC29}" dt="2022-02-21T20:26:02.418" v="55" actId="1076"/>
          <ac:picMkLst>
            <pc:docMk/>
            <pc:sldMk cId="1720886295" sldId="258"/>
            <ac:picMk id="9" creationId="{9DA20CC6-46E8-406D-B621-F60E9F1E63A5}"/>
          </ac:picMkLst>
        </pc:picChg>
      </pc:sldChg>
      <pc:sldChg chg="del">
        <pc:chgData name="Peter" userId="2e8d26cd-55d7-4d78-8227-1866407259d9" providerId="ADAL" clId="{606E582C-CCDF-4676-BDF0-1C849593DC29}" dt="2022-02-21T20:30:35.836" v="102" actId="47"/>
        <pc:sldMkLst>
          <pc:docMk/>
          <pc:sldMk cId="1410727472" sldId="259"/>
        </pc:sldMkLst>
      </pc:sldChg>
      <pc:sldChg chg="del">
        <pc:chgData name="Peter" userId="2e8d26cd-55d7-4d78-8227-1866407259d9" providerId="ADAL" clId="{606E582C-CCDF-4676-BDF0-1C849593DC29}" dt="2022-02-21T20:32:04.294" v="120" actId="47"/>
        <pc:sldMkLst>
          <pc:docMk/>
          <pc:sldMk cId="3929373570" sldId="260"/>
        </pc:sldMkLst>
      </pc:sldChg>
      <pc:sldChg chg="modSp mod">
        <pc:chgData name="Peter" userId="2e8d26cd-55d7-4d78-8227-1866407259d9" providerId="ADAL" clId="{606E582C-CCDF-4676-BDF0-1C849593DC29}" dt="2022-02-21T20:51:11.393" v="157" actId="20577"/>
        <pc:sldMkLst>
          <pc:docMk/>
          <pc:sldMk cId="3427042506" sldId="264"/>
        </pc:sldMkLst>
        <pc:spChg chg="mod">
          <ac:chgData name="Peter" userId="2e8d26cd-55d7-4d78-8227-1866407259d9" providerId="ADAL" clId="{606E582C-CCDF-4676-BDF0-1C849593DC29}" dt="2022-02-21T20:51:11.393" v="157" actId="20577"/>
          <ac:spMkLst>
            <pc:docMk/>
            <pc:sldMk cId="3427042506" sldId="264"/>
            <ac:spMk id="3" creationId="{F5154056-9D99-4A34-ABD4-339C98273226}"/>
          </ac:spMkLst>
        </pc:spChg>
      </pc:sldChg>
      <pc:sldChg chg="addSp delSp modSp new mod">
        <pc:chgData name="Peter" userId="2e8d26cd-55d7-4d78-8227-1866407259d9" providerId="ADAL" clId="{606E582C-CCDF-4676-BDF0-1C849593DC29}" dt="2022-02-21T20:25:35.505" v="50" actId="122"/>
        <pc:sldMkLst>
          <pc:docMk/>
          <pc:sldMk cId="2287393761" sldId="276"/>
        </pc:sldMkLst>
        <pc:spChg chg="mod">
          <ac:chgData name="Peter" userId="2e8d26cd-55d7-4d78-8227-1866407259d9" providerId="ADAL" clId="{606E582C-CCDF-4676-BDF0-1C849593DC29}" dt="2022-02-21T20:25:35.505" v="50" actId="122"/>
          <ac:spMkLst>
            <pc:docMk/>
            <pc:sldMk cId="2287393761" sldId="276"/>
            <ac:spMk id="2" creationId="{873959BD-7A3D-47CB-91F6-2CCB4360FDB8}"/>
          </ac:spMkLst>
        </pc:spChg>
        <pc:spChg chg="del mod">
          <ac:chgData name="Peter" userId="2e8d26cd-55d7-4d78-8227-1866407259d9" providerId="ADAL" clId="{606E582C-CCDF-4676-BDF0-1C849593DC29}" dt="2022-02-21T20:24:41.146" v="40" actId="478"/>
          <ac:spMkLst>
            <pc:docMk/>
            <pc:sldMk cId="2287393761" sldId="276"/>
            <ac:spMk id="3" creationId="{D8F39D9C-9BC5-4A9D-AF9A-B51815535F68}"/>
          </ac:spMkLst>
        </pc:spChg>
        <pc:spChg chg="add del">
          <ac:chgData name="Peter" userId="2e8d26cd-55d7-4d78-8227-1866407259d9" providerId="ADAL" clId="{606E582C-CCDF-4676-BDF0-1C849593DC29}" dt="2022-02-21T20:24:42.957" v="42" actId="22"/>
          <ac:spMkLst>
            <pc:docMk/>
            <pc:sldMk cId="2287393761" sldId="276"/>
            <ac:spMk id="5" creationId="{DDFAC37C-2D1B-482D-B29F-CB24A28E7718}"/>
          </ac:spMkLst>
        </pc:spChg>
        <pc:spChg chg="add del">
          <ac:chgData name="Peter" userId="2e8d26cd-55d7-4d78-8227-1866407259d9" providerId="ADAL" clId="{606E582C-CCDF-4676-BDF0-1C849593DC29}" dt="2022-02-21T20:25:04.092" v="44" actId="22"/>
          <ac:spMkLst>
            <pc:docMk/>
            <pc:sldMk cId="2287393761" sldId="276"/>
            <ac:spMk id="7" creationId="{836CA2AC-BEF5-425E-A07A-A5E8A4188519}"/>
          </ac:spMkLst>
        </pc:spChg>
        <pc:graphicFrameChg chg="add del mod">
          <ac:chgData name="Peter" userId="2e8d26cd-55d7-4d78-8227-1866407259d9" providerId="ADAL" clId="{606E582C-CCDF-4676-BDF0-1C849593DC29}" dt="2022-02-21T20:25:12.340" v="46"/>
          <ac:graphicFrameMkLst>
            <pc:docMk/>
            <pc:sldMk cId="2287393761" sldId="276"/>
            <ac:graphicFrameMk id="8" creationId="{82CE7E57-0E78-4AE1-BC5B-106B76423268}"/>
          </ac:graphicFrameMkLst>
        </pc:graphicFrameChg>
        <pc:picChg chg="add mod">
          <ac:chgData name="Peter" userId="2e8d26cd-55d7-4d78-8227-1866407259d9" providerId="ADAL" clId="{606E582C-CCDF-4676-BDF0-1C849593DC29}" dt="2022-02-21T20:25:32.114" v="49" actId="1076"/>
          <ac:picMkLst>
            <pc:docMk/>
            <pc:sldMk cId="2287393761" sldId="276"/>
            <ac:picMk id="10" creationId="{D405EE90-8F74-4615-B37B-3BD177C6AF3A}"/>
          </ac:picMkLst>
        </pc:picChg>
      </pc:sldChg>
      <pc:sldChg chg="modSp new del mod">
        <pc:chgData name="Peter" userId="2e8d26cd-55d7-4d78-8227-1866407259d9" providerId="ADAL" clId="{606E582C-CCDF-4676-BDF0-1C849593DC29}" dt="2022-02-21T20:24:38.242" v="38" actId="680"/>
        <pc:sldMkLst>
          <pc:docMk/>
          <pc:sldMk cId="2039616317" sldId="277"/>
        </pc:sldMkLst>
        <pc:spChg chg="mod">
          <ac:chgData name="Peter" userId="2e8d26cd-55d7-4d78-8227-1866407259d9" providerId="ADAL" clId="{606E582C-CCDF-4676-BDF0-1C849593DC29}" dt="2022-02-21T20:24:36.252" v="37"/>
          <ac:spMkLst>
            <pc:docMk/>
            <pc:sldMk cId="2039616317" sldId="277"/>
            <ac:spMk id="3" creationId="{DE13E20F-7496-4EA3-BE48-1D70AF407A93}"/>
          </ac:spMkLst>
        </pc:spChg>
      </pc:sldChg>
      <pc:sldChg chg="addSp delSp modSp new mod">
        <pc:chgData name="Peter" userId="2e8d26cd-55d7-4d78-8227-1866407259d9" providerId="ADAL" clId="{606E582C-CCDF-4676-BDF0-1C849593DC29}" dt="2022-02-21T20:26:39.954" v="63" actId="1076"/>
        <pc:sldMkLst>
          <pc:docMk/>
          <pc:sldMk cId="4046529703" sldId="277"/>
        </pc:sldMkLst>
        <pc:spChg chg="mod">
          <ac:chgData name="Peter" userId="2e8d26cd-55d7-4d78-8227-1866407259d9" providerId="ADAL" clId="{606E582C-CCDF-4676-BDF0-1C849593DC29}" dt="2022-02-21T20:26:19.779" v="60" actId="404"/>
          <ac:spMkLst>
            <pc:docMk/>
            <pc:sldMk cId="4046529703" sldId="277"/>
            <ac:spMk id="2" creationId="{B7D16911-80D6-46A1-AFE1-CE5A5C3D19AE}"/>
          </ac:spMkLst>
        </pc:spChg>
        <pc:spChg chg="del">
          <ac:chgData name="Peter" userId="2e8d26cd-55d7-4d78-8227-1866407259d9" providerId="ADAL" clId="{606E582C-CCDF-4676-BDF0-1C849593DC29}" dt="2022-02-21T20:26:35.438" v="61" actId="22"/>
          <ac:spMkLst>
            <pc:docMk/>
            <pc:sldMk cId="4046529703" sldId="277"/>
            <ac:spMk id="3" creationId="{FF2B3418-5C05-499D-BA24-0068862FC805}"/>
          </ac:spMkLst>
        </pc:spChg>
        <pc:picChg chg="add mod ord">
          <ac:chgData name="Peter" userId="2e8d26cd-55d7-4d78-8227-1866407259d9" providerId="ADAL" clId="{606E582C-CCDF-4676-BDF0-1C849593DC29}" dt="2022-02-21T20:26:39.954" v="63" actId="1076"/>
          <ac:picMkLst>
            <pc:docMk/>
            <pc:sldMk cId="4046529703" sldId="277"/>
            <ac:picMk id="5" creationId="{B35C4DB7-E376-4141-81CF-50346B4DCF3C}"/>
          </ac:picMkLst>
        </pc:picChg>
      </pc:sldChg>
      <pc:sldChg chg="modSp new del mod">
        <pc:chgData name="Peter" userId="2e8d26cd-55d7-4d78-8227-1866407259d9" providerId="ADAL" clId="{606E582C-CCDF-4676-BDF0-1C849593DC29}" dt="2022-02-21T20:30:53.215" v="103" actId="2696"/>
        <pc:sldMkLst>
          <pc:docMk/>
          <pc:sldMk cId="673320473" sldId="278"/>
        </pc:sldMkLst>
        <pc:spChg chg="mod">
          <ac:chgData name="Peter" userId="2e8d26cd-55d7-4d78-8227-1866407259d9" providerId="ADAL" clId="{606E582C-CCDF-4676-BDF0-1C849593DC29}" dt="2022-02-21T20:28:48.162" v="75" actId="404"/>
          <ac:spMkLst>
            <pc:docMk/>
            <pc:sldMk cId="673320473" sldId="278"/>
            <ac:spMk id="2" creationId="{C254E874-2B25-44F6-8450-34A9A7BA7BE6}"/>
          </ac:spMkLst>
        </pc:spChg>
        <pc:spChg chg="mod">
          <ac:chgData name="Peter" userId="2e8d26cd-55d7-4d78-8227-1866407259d9" providerId="ADAL" clId="{606E582C-CCDF-4676-BDF0-1C849593DC29}" dt="2022-02-21T20:28:11.482" v="70" actId="20577"/>
          <ac:spMkLst>
            <pc:docMk/>
            <pc:sldMk cId="673320473" sldId="278"/>
            <ac:spMk id="3" creationId="{DB84CE88-DD43-4EE7-BBFC-EF3627686649}"/>
          </ac:spMkLst>
        </pc:spChg>
      </pc:sldChg>
      <pc:sldChg chg="add">
        <pc:chgData name="Peter" userId="2e8d26cd-55d7-4d78-8227-1866407259d9" providerId="ADAL" clId="{606E582C-CCDF-4676-BDF0-1C849593DC29}" dt="2022-02-21T20:30:56.886" v="104"/>
        <pc:sldMkLst>
          <pc:docMk/>
          <pc:sldMk cId="2776794568" sldId="278"/>
        </pc:sldMkLst>
      </pc:sldChg>
      <pc:sldChg chg="modSp new mod">
        <pc:chgData name="Peter" userId="2e8d26cd-55d7-4d78-8227-1866407259d9" providerId="ADAL" clId="{606E582C-CCDF-4676-BDF0-1C849593DC29}" dt="2022-02-21T20:30:01.001" v="91" actId="20577"/>
        <pc:sldMkLst>
          <pc:docMk/>
          <pc:sldMk cId="1949881990" sldId="279"/>
        </pc:sldMkLst>
        <pc:spChg chg="mod">
          <ac:chgData name="Peter" userId="2e8d26cd-55d7-4d78-8227-1866407259d9" providerId="ADAL" clId="{606E582C-CCDF-4676-BDF0-1C849593DC29}" dt="2022-02-21T20:30:01.001" v="91" actId="20577"/>
          <ac:spMkLst>
            <pc:docMk/>
            <pc:sldMk cId="1949881990" sldId="279"/>
            <ac:spMk id="2" creationId="{9B270677-B22F-466B-AD33-887251CC5DA4}"/>
          </ac:spMkLst>
        </pc:spChg>
        <pc:spChg chg="mod">
          <ac:chgData name="Peter" userId="2e8d26cd-55d7-4d78-8227-1866407259d9" providerId="ADAL" clId="{606E582C-CCDF-4676-BDF0-1C849593DC29}" dt="2022-02-21T20:29:30.273" v="87" actId="20577"/>
          <ac:spMkLst>
            <pc:docMk/>
            <pc:sldMk cId="1949881990" sldId="279"/>
            <ac:spMk id="3" creationId="{8EF9B757-34CD-40FE-B578-8E2A310CCDC4}"/>
          </ac:spMkLst>
        </pc:spChg>
      </pc:sldChg>
      <pc:sldChg chg="modSp new del mod">
        <pc:chgData name="Peter" userId="2e8d26cd-55d7-4d78-8227-1866407259d9" providerId="ADAL" clId="{606E582C-CCDF-4676-BDF0-1C849593DC29}" dt="2022-02-21T20:30:59.716" v="105" actId="47"/>
        <pc:sldMkLst>
          <pc:docMk/>
          <pc:sldMk cId="3803636434" sldId="280"/>
        </pc:sldMkLst>
        <pc:spChg chg="mod">
          <ac:chgData name="Peter" userId="2e8d26cd-55d7-4d78-8227-1866407259d9" providerId="ADAL" clId="{606E582C-CCDF-4676-BDF0-1C849593DC29}" dt="2022-02-21T20:30:32.123" v="101"/>
          <ac:spMkLst>
            <pc:docMk/>
            <pc:sldMk cId="3803636434" sldId="280"/>
            <ac:spMk id="2" creationId="{A56EC602-0568-4331-9311-5B937BF5B875}"/>
          </ac:spMkLst>
        </pc:spChg>
        <pc:spChg chg="mod">
          <ac:chgData name="Peter" userId="2e8d26cd-55d7-4d78-8227-1866407259d9" providerId="ADAL" clId="{606E582C-CCDF-4676-BDF0-1C849593DC29}" dt="2022-02-21T20:30:30.836" v="99"/>
          <ac:spMkLst>
            <pc:docMk/>
            <pc:sldMk cId="3803636434" sldId="280"/>
            <ac:spMk id="3" creationId="{45CC83E1-56C6-45DD-9188-E3BBAB7A9D58}"/>
          </ac:spMkLst>
        </pc:spChg>
      </pc:sldChg>
      <pc:sldChg chg="modSp new mod">
        <pc:chgData name="Peter" userId="2e8d26cd-55d7-4d78-8227-1866407259d9" providerId="ADAL" clId="{606E582C-CCDF-4676-BDF0-1C849593DC29}" dt="2022-02-21T20:31:35.450" v="119" actId="20577"/>
        <pc:sldMkLst>
          <pc:docMk/>
          <pc:sldMk cId="4153144103" sldId="280"/>
        </pc:sldMkLst>
        <pc:spChg chg="mod">
          <ac:chgData name="Peter" userId="2e8d26cd-55d7-4d78-8227-1866407259d9" providerId="ADAL" clId="{606E582C-CCDF-4676-BDF0-1C849593DC29}" dt="2022-02-21T20:31:12.399" v="109"/>
          <ac:spMkLst>
            <pc:docMk/>
            <pc:sldMk cId="4153144103" sldId="280"/>
            <ac:spMk id="2" creationId="{48D866FE-4BAB-4609-8778-97D2EB28C2FE}"/>
          </ac:spMkLst>
        </pc:spChg>
        <pc:spChg chg="mod">
          <ac:chgData name="Peter" userId="2e8d26cd-55d7-4d78-8227-1866407259d9" providerId="ADAL" clId="{606E582C-CCDF-4676-BDF0-1C849593DC29}" dt="2022-02-21T20:31:35.450" v="119" actId="20577"/>
          <ac:spMkLst>
            <pc:docMk/>
            <pc:sldMk cId="4153144103" sldId="280"/>
            <ac:spMk id="3" creationId="{59A7DCB3-FCCF-4BBC-A200-2570BA34F92D}"/>
          </ac:spMkLst>
        </pc:spChg>
      </pc:sldChg>
      <pc:sldChg chg="addSp delSp modSp new mod modAnim">
        <pc:chgData name="Peter" userId="2e8d26cd-55d7-4d78-8227-1866407259d9" providerId="ADAL" clId="{606E582C-CCDF-4676-BDF0-1C849593DC29}" dt="2022-02-21T20:36:20.731" v="140"/>
        <pc:sldMkLst>
          <pc:docMk/>
          <pc:sldMk cId="49504614" sldId="281"/>
        </pc:sldMkLst>
        <pc:spChg chg="mod">
          <ac:chgData name="Peter" userId="2e8d26cd-55d7-4d78-8227-1866407259d9" providerId="ADAL" clId="{606E582C-CCDF-4676-BDF0-1C849593DC29}" dt="2022-02-21T20:32:20.539" v="126" actId="404"/>
          <ac:spMkLst>
            <pc:docMk/>
            <pc:sldMk cId="49504614" sldId="281"/>
            <ac:spMk id="2" creationId="{8AC620C0-35DE-4E00-A1D3-EEAFA9C67982}"/>
          </ac:spMkLst>
        </pc:spChg>
        <pc:spChg chg="mod">
          <ac:chgData name="Peter" userId="2e8d26cd-55d7-4d78-8227-1866407259d9" providerId="ADAL" clId="{606E582C-CCDF-4676-BDF0-1C849593DC29}" dt="2022-02-21T20:32:32.921" v="130" actId="20577"/>
          <ac:spMkLst>
            <pc:docMk/>
            <pc:sldMk cId="49504614" sldId="281"/>
            <ac:spMk id="3" creationId="{3BF7EF18-3AFC-478E-8725-CBF4D115BD01}"/>
          </ac:spMkLst>
        </pc:spChg>
        <pc:inkChg chg="add">
          <ac:chgData name="Peter" userId="2e8d26cd-55d7-4d78-8227-1866407259d9" providerId="ADAL" clId="{606E582C-CCDF-4676-BDF0-1C849593DC29}" dt="2022-02-21T20:33:03.869" v="131" actId="9405"/>
          <ac:inkMkLst>
            <pc:docMk/>
            <pc:sldMk cId="49504614" sldId="281"/>
            <ac:inkMk id="4" creationId="{66B60216-F55C-4B44-A51F-89CE74498AB9}"/>
          </ac:inkMkLst>
        </pc:inkChg>
        <pc:inkChg chg="add del">
          <ac:chgData name="Peter" userId="2e8d26cd-55d7-4d78-8227-1866407259d9" providerId="ADAL" clId="{606E582C-CCDF-4676-BDF0-1C849593DC29}" dt="2022-02-21T20:33:09.793" v="133" actId="9405"/>
          <ac:inkMkLst>
            <pc:docMk/>
            <pc:sldMk cId="49504614" sldId="281"/>
            <ac:inkMk id="5" creationId="{E0CF8B9C-26E8-44DE-A7D9-6CF2C60ED9A9}"/>
          </ac:inkMkLst>
        </pc:inkChg>
        <pc:inkChg chg="add">
          <ac:chgData name="Peter" userId="2e8d26cd-55d7-4d78-8227-1866407259d9" providerId="ADAL" clId="{606E582C-CCDF-4676-BDF0-1C849593DC29}" dt="2022-02-21T20:33:17.071" v="134" actId="9405"/>
          <ac:inkMkLst>
            <pc:docMk/>
            <pc:sldMk cId="49504614" sldId="281"/>
            <ac:inkMk id="6" creationId="{C45FD82D-8923-4A1E-8D46-96497D1BCDDF}"/>
          </ac:inkMkLst>
        </pc:inkChg>
        <pc:inkChg chg="add del">
          <ac:chgData name="Peter" userId="2e8d26cd-55d7-4d78-8227-1866407259d9" providerId="ADAL" clId="{606E582C-CCDF-4676-BDF0-1C849593DC29}" dt="2022-02-21T20:33:23.162" v="136" actId="9405"/>
          <ac:inkMkLst>
            <pc:docMk/>
            <pc:sldMk cId="49504614" sldId="281"/>
            <ac:inkMk id="7" creationId="{597B5F7C-B24B-4B01-803D-6D498DB091BE}"/>
          </ac:inkMkLst>
        </pc:inkChg>
        <pc:inkChg chg="add">
          <ac:chgData name="Peter" userId="2e8d26cd-55d7-4d78-8227-1866407259d9" providerId="ADAL" clId="{606E582C-CCDF-4676-BDF0-1C849593DC29}" dt="2022-02-21T20:36:16.348" v="139" actId="9405"/>
          <ac:inkMkLst>
            <pc:docMk/>
            <pc:sldMk cId="49504614" sldId="281"/>
            <ac:inkMk id="8" creationId="{11A599EF-021E-471A-A7E9-E8E140896479}"/>
          </ac:inkMkLst>
        </pc:inkChg>
      </pc:sldChg>
      <pc:sldChg chg="addSp delSp modSp new mod modTransition">
        <pc:chgData name="Peter" userId="2e8d26cd-55d7-4d78-8227-1866407259d9" providerId="ADAL" clId="{606E582C-CCDF-4676-BDF0-1C849593DC29}" dt="2022-02-21T20:51:54.696" v="160"/>
        <pc:sldMkLst>
          <pc:docMk/>
          <pc:sldMk cId="4087824772" sldId="282"/>
        </pc:sldMkLst>
        <pc:spChg chg="del">
          <ac:chgData name="Peter" userId="2e8d26cd-55d7-4d78-8227-1866407259d9" providerId="ADAL" clId="{606E582C-CCDF-4676-BDF0-1C849593DC29}" dt="2022-02-21T20:50:29.808" v="142" actId="478"/>
          <ac:spMkLst>
            <pc:docMk/>
            <pc:sldMk cId="4087824772" sldId="282"/>
            <ac:spMk id="2" creationId="{3E24F7E9-9C0F-46BE-B5C9-563CB431E844}"/>
          </ac:spMkLst>
        </pc:spChg>
        <pc:spChg chg="del">
          <ac:chgData name="Peter" userId="2e8d26cd-55d7-4d78-8227-1866407259d9" providerId="ADAL" clId="{606E582C-CCDF-4676-BDF0-1C849593DC29}" dt="2022-02-21T20:50:31.094" v="143"/>
          <ac:spMkLst>
            <pc:docMk/>
            <pc:sldMk cId="4087824772" sldId="282"/>
            <ac:spMk id="3" creationId="{A8EC495A-0741-422C-B200-3348B882CEDD}"/>
          </ac:spMkLst>
        </pc:spChg>
        <pc:picChg chg="add mod">
          <ac:chgData name="Peter" userId="2e8d26cd-55d7-4d78-8227-1866407259d9" providerId="ADAL" clId="{606E582C-CCDF-4676-BDF0-1C849593DC29}" dt="2022-02-21T20:50:42.065" v="146" actId="1076"/>
          <ac:picMkLst>
            <pc:docMk/>
            <pc:sldMk cId="4087824772" sldId="282"/>
            <ac:picMk id="5" creationId="{E8A73CA1-45F1-4792-A9F6-3CCA3BC6A30D}"/>
          </ac:picMkLst>
        </pc:picChg>
      </pc:sldChg>
      <pc:sldChg chg="addSp delSp modSp new mod modTransition">
        <pc:chgData name="Peter" userId="2e8d26cd-55d7-4d78-8227-1866407259d9" providerId="ADAL" clId="{606E582C-CCDF-4676-BDF0-1C849593DC29}" dt="2022-02-21T20:57:05.520" v="167"/>
        <pc:sldMkLst>
          <pc:docMk/>
          <pc:sldMk cId="3435882359" sldId="283"/>
        </pc:sldMkLst>
        <pc:spChg chg="del">
          <ac:chgData name="Peter" userId="2e8d26cd-55d7-4d78-8227-1866407259d9" providerId="ADAL" clId="{606E582C-CCDF-4676-BDF0-1C849593DC29}" dt="2022-02-21T20:56:47.944" v="162" actId="478"/>
          <ac:spMkLst>
            <pc:docMk/>
            <pc:sldMk cId="3435882359" sldId="283"/>
            <ac:spMk id="2" creationId="{1A6BB449-CFFE-4B93-AAE9-E6E20A314B53}"/>
          </ac:spMkLst>
        </pc:spChg>
        <pc:spChg chg="del">
          <ac:chgData name="Peter" userId="2e8d26cd-55d7-4d78-8227-1866407259d9" providerId="ADAL" clId="{606E582C-CCDF-4676-BDF0-1C849593DC29}" dt="2022-02-21T20:56:49.444" v="163"/>
          <ac:spMkLst>
            <pc:docMk/>
            <pc:sldMk cId="3435882359" sldId="283"/>
            <ac:spMk id="3" creationId="{3277C960-D60F-495E-97AC-64540EED1BBE}"/>
          </ac:spMkLst>
        </pc:spChg>
        <pc:picChg chg="add mod">
          <ac:chgData name="Peter" userId="2e8d26cd-55d7-4d78-8227-1866407259d9" providerId="ADAL" clId="{606E582C-CCDF-4676-BDF0-1C849593DC29}" dt="2022-02-21T20:56:59.649" v="166" actId="1076"/>
          <ac:picMkLst>
            <pc:docMk/>
            <pc:sldMk cId="3435882359" sldId="283"/>
            <ac:picMk id="5" creationId="{A4943234-14F4-4678-B548-75045E68E8A9}"/>
          </ac:picMkLst>
        </pc:picChg>
      </pc:sldChg>
    </pc:docChg>
  </pc:docChgLst>
  <pc:docChgLst>
    <pc:chgData name="Peter Spáč" userId="2e8d26cd-55d7-4d78-8227-1866407259d9" providerId="ADAL" clId="{A9C7EB7B-6A6C-445D-8713-CB787D6D899B}"/>
    <pc:docChg chg="undo custSel addSld delSld modSld">
      <pc:chgData name="Peter Spáč" userId="2e8d26cd-55d7-4d78-8227-1866407259d9" providerId="ADAL" clId="{A9C7EB7B-6A6C-445D-8713-CB787D6D899B}" dt="2022-02-09T14:06:58.165" v="4598" actId="1076"/>
      <pc:docMkLst>
        <pc:docMk/>
      </pc:docMkLst>
      <pc:sldChg chg="modSp new mod">
        <pc:chgData name="Peter Spáč" userId="2e8d26cd-55d7-4d78-8227-1866407259d9" providerId="ADAL" clId="{A9C7EB7B-6A6C-445D-8713-CB787D6D899B}" dt="2022-02-09T09:51:56.580" v="101" actId="790"/>
        <pc:sldMkLst>
          <pc:docMk/>
          <pc:sldMk cId="1647920417" sldId="256"/>
        </pc:sldMkLst>
        <pc:spChg chg="mod">
          <ac:chgData name="Peter Spáč" userId="2e8d26cd-55d7-4d78-8227-1866407259d9" providerId="ADAL" clId="{A9C7EB7B-6A6C-445D-8713-CB787D6D899B}" dt="2022-02-09T09:51:14.377" v="8" actId="790"/>
          <ac:spMkLst>
            <pc:docMk/>
            <pc:sldMk cId="1647920417" sldId="256"/>
            <ac:spMk id="2" creationId="{AE9B00ED-FFFB-41DB-8097-7B6635C298B8}"/>
          </ac:spMkLst>
        </pc:spChg>
        <pc:spChg chg="mod">
          <ac:chgData name="Peter Spáč" userId="2e8d26cd-55d7-4d78-8227-1866407259d9" providerId="ADAL" clId="{A9C7EB7B-6A6C-445D-8713-CB787D6D899B}" dt="2022-02-09T09:51:56.580" v="101" actId="790"/>
          <ac:spMkLst>
            <pc:docMk/>
            <pc:sldMk cId="1647920417" sldId="256"/>
            <ac:spMk id="3" creationId="{120A9CD6-BB57-444E-8531-0447C9A85941}"/>
          </ac:spMkLst>
        </pc:spChg>
      </pc:sldChg>
      <pc:sldChg chg="addSp delSp modSp new mod">
        <pc:chgData name="Peter Spáč" userId="2e8d26cd-55d7-4d78-8227-1866407259d9" providerId="ADAL" clId="{A9C7EB7B-6A6C-445D-8713-CB787D6D899B}" dt="2022-02-09T09:52:40.669" v="129" actId="1035"/>
        <pc:sldMkLst>
          <pc:docMk/>
          <pc:sldMk cId="369704822" sldId="257"/>
        </pc:sldMkLst>
        <pc:spChg chg="del">
          <ac:chgData name="Peter Spáč" userId="2e8d26cd-55d7-4d78-8227-1866407259d9" providerId="ADAL" clId="{A9C7EB7B-6A6C-445D-8713-CB787D6D899B}" dt="2022-02-09T09:52:33.409" v="103" actId="478"/>
          <ac:spMkLst>
            <pc:docMk/>
            <pc:sldMk cId="369704822" sldId="257"/>
            <ac:spMk id="2" creationId="{89981C83-2DFD-4A7C-AFE6-ED666538E98D}"/>
          </ac:spMkLst>
        </pc:spChg>
        <pc:spChg chg="del">
          <ac:chgData name="Peter Spáč" userId="2e8d26cd-55d7-4d78-8227-1866407259d9" providerId="ADAL" clId="{A9C7EB7B-6A6C-445D-8713-CB787D6D899B}" dt="2022-02-09T09:52:35.659" v="104"/>
          <ac:spMkLst>
            <pc:docMk/>
            <pc:sldMk cId="369704822" sldId="257"/>
            <ac:spMk id="3" creationId="{7893CF1E-FFB5-4C0A-AAE5-EEF20C528CA5}"/>
          </ac:spMkLst>
        </pc:spChg>
        <pc:picChg chg="add mod">
          <ac:chgData name="Peter Spáč" userId="2e8d26cd-55d7-4d78-8227-1866407259d9" providerId="ADAL" clId="{A9C7EB7B-6A6C-445D-8713-CB787D6D899B}" dt="2022-02-09T09:52:40.669" v="129" actId="1035"/>
          <ac:picMkLst>
            <pc:docMk/>
            <pc:sldMk cId="369704822" sldId="257"/>
            <ac:picMk id="4" creationId="{FB9BDC93-DCAE-4E21-8487-009C99859595}"/>
          </ac:picMkLst>
        </pc:picChg>
      </pc:sldChg>
      <pc:sldChg chg="modSp new mod">
        <pc:chgData name="Peter Spáč" userId="2e8d26cd-55d7-4d78-8227-1866407259d9" providerId="ADAL" clId="{A9C7EB7B-6A6C-445D-8713-CB787D6D899B}" dt="2022-02-09T10:00:43.100" v="152" actId="20577"/>
        <pc:sldMkLst>
          <pc:docMk/>
          <pc:sldMk cId="1720886295" sldId="258"/>
        </pc:sldMkLst>
        <pc:spChg chg="mod">
          <ac:chgData name="Peter Spáč" userId="2e8d26cd-55d7-4d78-8227-1866407259d9" providerId="ADAL" clId="{A9C7EB7B-6A6C-445D-8713-CB787D6D899B}" dt="2022-02-09T10:00:43.100" v="152" actId="20577"/>
          <ac:spMkLst>
            <pc:docMk/>
            <pc:sldMk cId="1720886295" sldId="258"/>
            <ac:spMk id="2" creationId="{2305F88F-F6E2-4AF4-A969-82E4F6F4A0F1}"/>
          </ac:spMkLst>
        </pc:spChg>
      </pc:sldChg>
      <pc:sldChg chg="modSp new mod">
        <pc:chgData name="Peter Spáč" userId="2e8d26cd-55d7-4d78-8227-1866407259d9" providerId="ADAL" clId="{A9C7EB7B-6A6C-445D-8713-CB787D6D899B}" dt="2022-02-09T10:40:30.269" v="313" actId="20577"/>
        <pc:sldMkLst>
          <pc:docMk/>
          <pc:sldMk cId="1889798326" sldId="261"/>
        </pc:sldMkLst>
        <pc:spChg chg="mod">
          <ac:chgData name="Peter Spáč" userId="2e8d26cd-55d7-4d78-8227-1866407259d9" providerId="ADAL" clId="{A9C7EB7B-6A6C-445D-8713-CB787D6D899B}" dt="2022-02-09T10:21:28.258" v="241" actId="20577"/>
          <ac:spMkLst>
            <pc:docMk/>
            <pc:sldMk cId="1889798326" sldId="261"/>
            <ac:spMk id="2" creationId="{DE645ACF-6A39-4E3C-B627-6E3E335CECA1}"/>
          </ac:spMkLst>
        </pc:spChg>
        <pc:spChg chg="mod">
          <ac:chgData name="Peter Spáč" userId="2e8d26cd-55d7-4d78-8227-1866407259d9" providerId="ADAL" clId="{A9C7EB7B-6A6C-445D-8713-CB787D6D899B}" dt="2022-02-09T10:40:30.269" v="313" actId="20577"/>
          <ac:spMkLst>
            <pc:docMk/>
            <pc:sldMk cId="1889798326" sldId="261"/>
            <ac:spMk id="3" creationId="{603818C5-BCEA-433D-BEF8-720B2F9C464D}"/>
          </ac:spMkLst>
        </pc:spChg>
      </pc:sldChg>
      <pc:sldChg chg="modSp new mod">
        <pc:chgData name="Peter Spáč" userId="2e8d26cd-55d7-4d78-8227-1866407259d9" providerId="ADAL" clId="{A9C7EB7B-6A6C-445D-8713-CB787D6D899B}" dt="2022-02-09T10:47:56.090" v="397" actId="114"/>
        <pc:sldMkLst>
          <pc:docMk/>
          <pc:sldMk cId="637592475" sldId="262"/>
        </pc:sldMkLst>
        <pc:spChg chg="mod">
          <ac:chgData name="Peter Spáč" userId="2e8d26cd-55d7-4d78-8227-1866407259d9" providerId="ADAL" clId="{A9C7EB7B-6A6C-445D-8713-CB787D6D899B}" dt="2022-02-09T10:40:37.353" v="324" actId="20577"/>
          <ac:spMkLst>
            <pc:docMk/>
            <pc:sldMk cId="637592475" sldId="262"/>
            <ac:spMk id="2" creationId="{5F0B5403-9889-4C3E-A537-473C7A25C26D}"/>
          </ac:spMkLst>
        </pc:spChg>
        <pc:spChg chg="mod">
          <ac:chgData name="Peter Spáč" userId="2e8d26cd-55d7-4d78-8227-1866407259d9" providerId="ADAL" clId="{A9C7EB7B-6A6C-445D-8713-CB787D6D899B}" dt="2022-02-09T10:47:56.090" v="397" actId="114"/>
          <ac:spMkLst>
            <pc:docMk/>
            <pc:sldMk cId="637592475" sldId="262"/>
            <ac:spMk id="3" creationId="{2149A0F5-6545-4844-BA77-C26E6312CDC5}"/>
          </ac:spMkLst>
        </pc:spChg>
      </pc:sldChg>
      <pc:sldChg chg="addSp delSp modSp new mod modAnim">
        <pc:chgData name="Peter Spáč" userId="2e8d26cd-55d7-4d78-8227-1866407259d9" providerId="ADAL" clId="{A9C7EB7B-6A6C-445D-8713-CB787D6D899B}" dt="2022-02-09T10:54:15.433" v="523"/>
        <pc:sldMkLst>
          <pc:docMk/>
          <pc:sldMk cId="569856067" sldId="263"/>
        </pc:sldMkLst>
        <pc:spChg chg="mod">
          <ac:chgData name="Peter Spáč" userId="2e8d26cd-55d7-4d78-8227-1866407259d9" providerId="ADAL" clId="{A9C7EB7B-6A6C-445D-8713-CB787D6D899B}" dt="2022-02-09T10:51:53.423" v="503" actId="21"/>
          <ac:spMkLst>
            <pc:docMk/>
            <pc:sldMk cId="569856067" sldId="263"/>
            <ac:spMk id="2" creationId="{3250741A-A028-4227-836F-13C1E6CC1B49}"/>
          </ac:spMkLst>
        </pc:spChg>
        <pc:spChg chg="del">
          <ac:chgData name="Peter Spáč" userId="2e8d26cd-55d7-4d78-8227-1866407259d9" providerId="ADAL" clId="{A9C7EB7B-6A6C-445D-8713-CB787D6D899B}" dt="2022-02-09T10:50:24.735" v="399" actId="22"/>
          <ac:spMkLst>
            <pc:docMk/>
            <pc:sldMk cId="569856067" sldId="263"/>
            <ac:spMk id="3" creationId="{CE5F081F-AB2B-4B31-AFDA-8CFBB1240F88}"/>
          </ac:spMkLst>
        </pc:spChg>
        <pc:spChg chg="add mod">
          <ac:chgData name="Peter Spáč" userId="2e8d26cd-55d7-4d78-8227-1866407259d9" providerId="ADAL" clId="{A9C7EB7B-6A6C-445D-8713-CB787D6D899B}" dt="2022-02-09T10:52:18.937" v="510" actId="403"/>
          <ac:spMkLst>
            <pc:docMk/>
            <pc:sldMk cId="569856067" sldId="263"/>
            <ac:spMk id="7" creationId="{5E2EDF51-5387-4421-B0B2-D3C2CE961844}"/>
          </ac:spMkLst>
        </pc:spChg>
        <pc:spChg chg="add mod">
          <ac:chgData name="Peter Spáč" userId="2e8d26cd-55d7-4d78-8227-1866407259d9" providerId="ADAL" clId="{A9C7EB7B-6A6C-445D-8713-CB787D6D899B}" dt="2022-02-09T10:53:39.312" v="518" actId="688"/>
          <ac:spMkLst>
            <pc:docMk/>
            <pc:sldMk cId="569856067" sldId="263"/>
            <ac:spMk id="8" creationId="{3DB1C149-50B1-40E8-A11B-B5C8D4DE19D1}"/>
          </ac:spMkLst>
        </pc:spChg>
        <pc:picChg chg="add mod ord">
          <ac:chgData name="Peter Spáč" userId="2e8d26cd-55d7-4d78-8227-1866407259d9" providerId="ADAL" clId="{A9C7EB7B-6A6C-445D-8713-CB787D6D899B}" dt="2022-02-09T10:51:18.149" v="482" actId="14100"/>
          <ac:picMkLst>
            <pc:docMk/>
            <pc:sldMk cId="569856067" sldId="263"/>
            <ac:picMk id="5" creationId="{5E4E8DD7-A677-4AC6-9E8C-848A0341AEAA}"/>
          </ac:picMkLst>
        </pc:picChg>
      </pc:sldChg>
      <pc:sldChg chg="addSp delSp modSp new mod">
        <pc:chgData name="Peter Spáč" userId="2e8d26cd-55d7-4d78-8227-1866407259d9" providerId="ADAL" clId="{A9C7EB7B-6A6C-445D-8713-CB787D6D899B}" dt="2022-02-09T11:11:30.703" v="635" actId="5793"/>
        <pc:sldMkLst>
          <pc:docMk/>
          <pc:sldMk cId="3427042506" sldId="264"/>
        </pc:sldMkLst>
        <pc:spChg chg="mod">
          <ac:chgData name="Peter Spáč" userId="2e8d26cd-55d7-4d78-8227-1866407259d9" providerId="ADAL" clId="{A9C7EB7B-6A6C-445D-8713-CB787D6D899B}" dt="2022-02-09T11:09:58.423" v="614" actId="20577"/>
          <ac:spMkLst>
            <pc:docMk/>
            <pc:sldMk cId="3427042506" sldId="264"/>
            <ac:spMk id="2" creationId="{65164339-4D6B-47B0-ACC3-92885E543EC5}"/>
          </ac:spMkLst>
        </pc:spChg>
        <pc:spChg chg="add del mod">
          <ac:chgData name="Peter Spáč" userId="2e8d26cd-55d7-4d78-8227-1866407259d9" providerId="ADAL" clId="{A9C7EB7B-6A6C-445D-8713-CB787D6D899B}" dt="2022-02-09T11:11:30.703" v="635" actId="5793"/>
          <ac:spMkLst>
            <pc:docMk/>
            <pc:sldMk cId="3427042506" sldId="264"/>
            <ac:spMk id="3" creationId="{F5154056-9D99-4A34-ABD4-339C98273226}"/>
          </ac:spMkLst>
        </pc:spChg>
        <pc:picChg chg="add del mod">
          <ac:chgData name="Peter Spáč" userId="2e8d26cd-55d7-4d78-8227-1866407259d9" providerId="ADAL" clId="{A9C7EB7B-6A6C-445D-8713-CB787D6D899B}" dt="2022-02-09T11:09:39.078" v="590"/>
          <ac:picMkLst>
            <pc:docMk/>
            <pc:sldMk cId="3427042506" sldId="264"/>
            <ac:picMk id="4" creationId="{C6FEFE86-394E-44D1-AB0A-C902D655AB0A}"/>
          </ac:picMkLst>
        </pc:picChg>
        <pc:picChg chg="add del mod">
          <ac:chgData name="Peter Spáč" userId="2e8d26cd-55d7-4d78-8227-1866407259d9" providerId="ADAL" clId="{A9C7EB7B-6A6C-445D-8713-CB787D6D899B}" dt="2022-02-09T11:10:44.668" v="619" actId="478"/>
          <ac:picMkLst>
            <pc:docMk/>
            <pc:sldMk cId="3427042506" sldId="264"/>
            <ac:picMk id="5" creationId="{DACDC74B-1ABE-4B67-AECB-0BE65FC5247C}"/>
          </ac:picMkLst>
        </pc:picChg>
      </pc:sldChg>
      <pc:sldChg chg="addSp delSp modSp add mod modAnim">
        <pc:chgData name="Peter Spáč" userId="2e8d26cd-55d7-4d78-8227-1866407259d9" providerId="ADAL" clId="{A9C7EB7B-6A6C-445D-8713-CB787D6D899B}" dt="2022-02-09T11:24:22.869" v="656" actId="1076"/>
        <pc:sldMkLst>
          <pc:docMk/>
          <pc:sldMk cId="2710793274" sldId="265"/>
        </pc:sldMkLst>
        <pc:spChg chg="del">
          <ac:chgData name="Peter Spáč" userId="2e8d26cd-55d7-4d78-8227-1866407259d9" providerId="ADAL" clId="{A9C7EB7B-6A6C-445D-8713-CB787D6D899B}" dt="2022-02-09T11:11:39.840" v="636" actId="478"/>
          <ac:spMkLst>
            <pc:docMk/>
            <pc:sldMk cId="2710793274" sldId="265"/>
            <ac:spMk id="3" creationId="{F5154056-9D99-4A34-ABD4-339C98273226}"/>
          </ac:spMkLst>
        </pc:spChg>
        <pc:spChg chg="add del mod">
          <ac:chgData name="Peter Spáč" userId="2e8d26cd-55d7-4d78-8227-1866407259d9" providerId="ADAL" clId="{A9C7EB7B-6A6C-445D-8713-CB787D6D899B}" dt="2022-02-09T11:11:43.935" v="637" actId="478"/>
          <ac:spMkLst>
            <pc:docMk/>
            <pc:sldMk cId="2710793274" sldId="265"/>
            <ac:spMk id="6" creationId="{6D7A6AD9-AA30-4A1C-B6A7-01B4CDA2B270}"/>
          </ac:spMkLst>
        </pc:spChg>
        <pc:grpChg chg="mod">
          <ac:chgData name="Peter Spáč" userId="2e8d26cd-55d7-4d78-8227-1866407259d9" providerId="ADAL" clId="{A9C7EB7B-6A6C-445D-8713-CB787D6D899B}" dt="2022-02-09T11:24:22.869" v="656" actId="1076"/>
          <ac:grpSpMkLst>
            <pc:docMk/>
            <pc:sldMk cId="2710793274" sldId="265"/>
            <ac:grpSpMk id="12" creationId="{44F83FA1-A00F-4D9F-ACE3-B61EC30BB5E9}"/>
          </ac:grpSpMkLst>
        </pc:grpChg>
        <pc:picChg chg="add mod">
          <ac:chgData name="Peter Spáč" userId="2e8d26cd-55d7-4d78-8227-1866407259d9" providerId="ADAL" clId="{A9C7EB7B-6A6C-445D-8713-CB787D6D899B}" dt="2022-02-09T11:22:35.787" v="639" actId="1076"/>
          <ac:picMkLst>
            <pc:docMk/>
            <pc:sldMk cId="2710793274" sldId="265"/>
            <ac:picMk id="8" creationId="{A00535F7-B67B-4511-9EA4-2D8984878046}"/>
          </ac:picMkLst>
        </pc:picChg>
        <pc:inkChg chg="add del">
          <ac:chgData name="Peter Spáč" userId="2e8d26cd-55d7-4d78-8227-1866407259d9" providerId="ADAL" clId="{A9C7EB7B-6A6C-445D-8713-CB787D6D899B}" dt="2022-02-09T11:23:00.311" v="641" actId="9405"/>
          <ac:inkMkLst>
            <pc:docMk/>
            <pc:sldMk cId="2710793274" sldId="265"/>
            <ac:inkMk id="9" creationId="{CB689C66-59FA-4F70-BA4F-AF36D2147E66}"/>
          </ac:inkMkLst>
        </pc:inkChg>
        <pc:inkChg chg="add mod">
          <ac:chgData name="Peter Spáč" userId="2e8d26cd-55d7-4d78-8227-1866407259d9" providerId="ADAL" clId="{A9C7EB7B-6A6C-445D-8713-CB787D6D899B}" dt="2022-02-09T11:23:27.149" v="644"/>
          <ac:inkMkLst>
            <pc:docMk/>
            <pc:sldMk cId="2710793274" sldId="265"/>
            <ac:inkMk id="10" creationId="{9FC58438-659D-473D-A8B9-B0C79F46AD0B}"/>
          </ac:inkMkLst>
        </pc:inkChg>
        <pc:inkChg chg="add mod">
          <ac:chgData name="Peter Spáč" userId="2e8d26cd-55d7-4d78-8227-1866407259d9" providerId="ADAL" clId="{A9C7EB7B-6A6C-445D-8713-CB787D6D899B}" dt="2022-02-09T11:23:27.149" v="644"/>
          <ac:inkMkLst>
            <pc:docMk/>
            <pc:sldMk cId="2710793274" sldId="265"/>
            <ac:inkMk id="11" creationId="{09A894D7-5597-4936-9EDB-F36BDA8C4AB8}"/>
          </ac:inkMkLst>
        </pc:inkChg>
        <pc:inkChg chg="add del">
          <ac:chgData name="Peter Spáč" userId="2e8d26cd-55d7-4d78-8227-1866407259d9" providerId="ADAL" clId="{A9C7EB7B-6A6C-445D-8713-CB787D6D899B}" dt="2022-02-09T11:23:33.243" v="648" actId="9405"/>
          <ac:inkMkLst>
            <pc:docMk/>
            <pc:sldMk cId="2710793274" sldId="265"/>
            <ac:inkMk id="13" creationId="{9BA33D71-9703-4B4B-ADAE-FF03D08D1E6C}"/>
          </ac:inkMkLst>
        </pc:inkChg>
        <pc:inkChg chg="add del">
          <ac:chgData name="Peter Spáč" userId="2e8d26cd-55d7-4d78-8227-1866407259d9" providerId="ADAL" clId="{A9C7EB7B-6A6C-445D-8713-CB787D6D899B}" dt="2022-02-09T11:23:31.457" v="647" actId="9405"/>
          <ac:inkMkLst>
            <pc:docMk/>
            <pc:sldMk cId="2710793274" sldId="265"/>
            <ac:inkMk id="14" creationId="{7BB18FD8-2E8A-4D80-A91C-93E83CD5D671}"/>
          </ac:inkMkLst>
        </pc:inkChg>
        <pc:inkChg chg="add del">
          <ac:chgData name="Peter Spáč" userId="2e8d26cd-55d7-4d78-8227-1866407259d9" providerId="ADAL" clId="{A9C7EB7B-6A6C-445D-8713-CB787D6D899B}" dt="2022-02-09T11:23:37.724" v="650" actId="9405"/>
          <ac:inkMkLst>
            <pc:docMk/>
            <pc:sldMk cId="2710793274" sldId="265"/>
            <ac:inkMk id="15" creationId="{58BD1915-C3F2-4BE5-8634-09FBF8515123}"/>
          </ac:inkMkLst>
        </pc:inkChg>
      </pc:sldChg>
      <pc:sldChg chg="modSp new mod">
        <pc:chgData name="Peter Spáč" userId="2e8d26cd-55d7-4d78-8227-1866407259d9" providerId="ADAL" clId="{A9C7EB7B-6A6C-445D-8713-CB787D6D899B}" dt="2022-02-09T11:44:48.187" v="1040" actId="20577"/>
        <pc:sldMkLst>
          <pc:docMk/>
          <pc:sldMk cId="3208840964" sldId="266"/>
        </pc:sldMkLst>
        <pc:spChg chg="mod">
          <ac:chgData name="Peter Spáč" userId="2e8d26cd-55d7-4d78-8227-1866407259d9" providerId="ADAL" clId="{A9C7EB7B-6A6C-445D-8713-CB787D6D899B}" dt="2022-02-09T11:39:12.866" v="699"/>
          <ac:spMkLst>
            <pc:docMk/>
            <pc:sldMk cId="3208840964" sldId="266"/>
            <ac:spMk id="2" creationId="{138FC915-CFB4-4886-AD93-484E412E3C95}"/>
          </ac:spMkLst>
        </pc:spChg>
        <pc:spChg chg="mod">
          <ac:chgData name="Peter Spáč" userId="2e8d26cd-55d7-4d78-8227-1866407259d9" providerId="ADAL" clId="{A9C7EB7B-6A6C-445D-8713-CB787D6D899B}" dt="2022-02-09T11:44:48.187" v="1040" actId="20577"/>
          <ac:spMkLst>
            <pc:docMk/>
            <pc:sldMk cId="3208840964" sldId="266"/>
            <ac:spMk id="3" creationId="{C3D423FD-5611-4DA1-82FB-B1F1E0B88995}"/>
          </ac:spMkLst>
        </pc:spChg>
      </pc:sldChg>
      <pc:sldChg chg="addSp modSp new mod">
        <pc:chgData name="Peter Spáč" userId="2e8d26cd-55d7-4d78-8227-1866407259d9" providerId="ADAL" clId="{A9C7EB7B-6A6C-445D-8713-CB787D6D899B}" dt="2022-02-09T12:15:41.514" v="1667" actId="20577"/>
        <pc:sldMkLst>
          <pc:docMk/>
          <pc:sldMk cId="645181695" sldId="267"/>
        </pc:sldMkLst>
        <pc:spChg chg="mod">
          <ac:chgData name="Peter Spáč" userId="2e8d26cd-55d7-4d78-8227-1866407259d9" providerId="ADAL" clId="{A9C7EB7B-6A6C-445D-8713-CB787D6D899B}" dt="2022-02-09T11:57:56.210" v="1199" actId="20577"/>
          <ac:spMkLst>
            <pc:docMk/>
            <pc:sldMk cId="645181695" sldId="267"/>
            <ac:spMk id="2" creationId="{5C739D1F-673B-4F26-86FA-49419740B340}"/>
          </ac:spMkLst>
        </pc:spChg>
        <pc:spChg chg="mod">
          <ac:chgData name="Peter Spáč" userId="2e8d26cd-55d7-4d78-8227-1866407259d9" providerId="ADAL" clId="{A9C7EB7B-6A6C-445D-8713-CB787D6D899B}" dt="2022-02-09T12:15:41.514" v="1667" actId="20577"/>
          <ac:spMkLst>
            <pc:docMk/>
            <pc:sldMk cId="645181695" sldId="267"/>
            <ac:spMk id="3" creationId="{EAE5CE74-9FCE-4274-ABC1-65FF9E2CB94B}"/>
          </ac:spMkLst>
        </pc:spChg>
        <pc:picChg chg="add mod">
          <ac:chgData name="Peter Spáč" userId="2e8d26cd-55d7-4d78-8227-1866407259d9" providerId="ADAL" clId="{A9C7EB7B-6A6C-445D-8713-CB787D6D899B}" dt="2022-02-09T12:00:54.064" v="1356" actId="1076"/>
          <ac:picMkLst>
            <pc:docMk/>
            <pc:sldMk cId="645181695" sldId="267"/>
            <ac:picMk id="1026" creationId="{B5545B62-F488-45FE-81CB-B766D464117E}"/>
          </ac:picMkLst>
        </pc:picChg>
      </pc:sldChg>
      <pc:sldChg chg="modSp new mod">
        <pc:chgData name="Peter Spáč" userId="2e8d26cd-55d7-4d78-8227-1866407259d9" providerId="ADAL" clId="{A9C7EB7B-6A6C-445D-8713-CB787D6D899B}" dt="2022-02-09T13:30:19.070" v="2324" actId="20577"/>
        <pc:sldMkLst>
          <pc:docMk/>
          <pc:sldMk cId="1319263794" sldId="268"/>
        </pc:sldMkLst>
        <pc:spChg chg="mod">
          <ac:chgData name="Peter Spáč" userId="2e8d26cd-55d7-4d78-8227-1866407259d9" providerId="ADAL" clId="{A9C7EB7B-6A6C-445D-8713-CB787D6D899B}" dt="2022-02-09T13:26:29.933" v="1683" actId="20577"/>
          <ac:spMkLst>
            <pc:docMk/>
            <pc:sldMk cId="1319263794" sldId="268"/>
            <ac:spMk id="2" creationId="{AA598484-8CF1-4AC4-BC07-D6BE5BCF1905}"/>
          </ac:spMkLst>
        </pc:spChg>
        <pc:spChg chg="mod">
          <ac:chgData name="Peter Spáč" userId="2e8d26cd-55d7-4d78-8227-1866407259d9" providerId="ADAL" clId="{A9C7EB7B-6A6C-445D-8713-CB787D6D899B}" dt="2022-02-09T13:30:19.070" v="2324" actId="20577"/>
          <ac:spMkLst>
            <pc:docMk/>
            <pc:sldMk cId="1319263794" sldId="268"/>
            <ac:spMk id="3" creationId="{D2198907-293D-45CA-BC0E-F225ED0872CC}"/>
          </ac:spMkLst>
        </pc:spChg>
      </pc:sldChg>
      <pc:sldChg chg="modSp new mod">
        <pc:chgData name="Peter Spáč" userId="2e8d26cd-55d7-4d78-8227-1866407259d9" providerId="ADAL" clId="{A9C7EB7B-6A6C-445D-8713-CB787D6D899B}" dt="2022-02-09T12:15:03.057" v="1636" actId="13926"/>
        <pc:sldMkLst>
          <pc:docMk/>
          <pc:sldMk cId="3091494243" sldId="269"/>
        </pc:sldMkLst>
        <pc:spChg chg="mod">
          <ac:chgData name="Peter Spáč" userId="2e8d26cd-55d7-4d78-8227-1866407259d9" providerId="ADAL" clId="{A9C7EB7B-6A6C-445D-8713-CB787D6D899B}" dt="2022-02-09T12:01:27.108" v="1384" actId="20577"/>
          <ac:spMkLst>
            <pc:docMk/>
            <pc:sldMk cId="3091494243" sldId="269"/>
            <ac:spMk id="2" creationId="{02E6F158-6310-44AD-9628-C3D462C71715}"/>
          </ac:spMkLst>
        </pc:spChg>
        <pc:spChg chg="mod">
          <ac:chgData name="Peter Spáč" userId="2e8d26cd-55d7-4d78-8227-1866407259d9" providerId="ADAL" clId="{A9C7EB7B-6A6C-445D-8713-CB787D6D899B}" dt="2022-02-09T12:15:03.057" v="1636" actId="13926"/>
          <ac:spMkLst>
            <pc:docMk/>
            <pc:sldMk cId="3091494243" sldId="269"/>
            <ac:spMk id="3" creationId="{05F4B0FA-3CD5-4127-972C-04E6EC424A33}"/>
          </ac:spMkLst>
        </pc:spChg>
      </pc:sldChg>
      <pc:sldChg chg="modSp new mod">
        <pc:chgData name="Peter Spáč" userId="2e8d26cd-55d7-4d78-8227-1866407259d9" providerId="ADAL" clId="{A9C7EB7B-6A6C-445D-8713-CB787D6D899B}" dt="2022-02-09T13:38:03.459" v="2638" actId="20577"/>
        <pc:sldMkLst>
          <pc:docMk/>
          <pc:sldMk cId="1108728688" sldId="270"/>
        </pc:sldMkLst>
        <pc:spChg chg="mod">
          <ac:chgData name="Peter Spáč" userId="2e8d26cd-55d7-4d78-8227-1866407259d9" providerId="ADAL" clId="{A9C7EB7B-6A6C-445D-8713-CB787D6D899B}" dt="2022-02-09T13:34:11.839" v="2381" actId="20577"/>
          <ac:spMkLst>
            <pc:docMk/>
            <pc:sldMk cId="1108728688" sldId="270"/>
            <ac:spMk id="2" creationId="{E74D92C9-F846-44BA-BDA2-3A420017D639}"/>
          </ac:spMkLst>
        </pc:spChg>
        <pc:spChg chg="mod">
          <ac:chgData name="Peter Spáč" userId="2e8d26cd-55d7-4d78-8227-1866407259d9" providerId="ADAL" clId="{A9C7EB7B-6A6C-445D-8713-CB787D6D899B}" dt="2022-02-09T13:38:03.459" v="2638" actId="20577"/>
          <ac:spMkLst>
            <pc:docMk/>
            <pc:sldMk cId="1108728688" sldId="270"/>
            <ac:spMk id="3" creationId="{25180F87-3E7D-4E78-8279-774A22A21202}"/>
          </ac:spMkLst>
        </pc:spChg>
      </pc:sldChg>
      <pc:sldChg chg="modSp new mod">
        <pc:chgData name="Peter Spáč" userId="2e8d26cd-55d7-4d78-8227-1866407259d9" providerId="ADAL" clId="{A9C7EB7B-6A6C-445D-8713-CB787D6D899B}" dt="2022-02-09T13:41:26.896" v="3113" actId="20577"/>
        <pc:sldMkLst>
          <pc:docMk/>
          <pc:sldMk cId="3402306213" sldId="271"/>
        </pc:sldMkLst>
        <pc:spChg chg="mod">
          <ac:chgData name="Peter Spáč" userId="2e8d26cd-55d7-4d78-8227-1866407259d9" providerId="ADAL" clId="{A9C7EB7B-6A6C-445D-8713-CB787D6D899B}" dt="2022-02-09T13:39:08.928" v="2742" actId="20577"/>
          <ac:spMkLst>
            <pc:docMk/>
            <pc:sldMk cId="3402306213" sldId="271"/>
            <ac:spMk id="2" creationId="{2175D8C9-CDDE-4E0E-8202-B7D70CF6C1AF}"/>
          </ac:spMkLst>
        </pc:spChg>
        <pc:spChg chg="mod">
          <ac:chgData name="Peter Spáč" userId="2e8d26cd-55d7-4d78-8227-1866407259d9" providerId="ADAL" clId="{A9C7EB7B-6A6C-445D-8713-CB787D6D899B}" dt="2022-02-09T13:41:26.896" v="3113" actId="20577"/>
          <ac:spMkLst>
            <pc:docMk/>
            <pc:sldMk cId="3402306213" sldId="271"/>
            <ac:spMk id="3" creationId="{1356EEB3-DC15-476C-BE5A-B844CC8478EF}"/>
          </ac:spMkLst>
        </pc:spChg>
      </pc:sldChg>
      <pc:sldChg chg="addSp delSp modSp new mod">
        <pc:chgData name="Peter Spáč" userId="2e8d26cd-55d7-4d78-8227-1866407259d9" providerId="ADAL" clId="{A9C7EB7B-6A6C-445D-8713-CB787D6D899B}" dt="2022-02-09T13:55:28.055" v="3898" actId="404"/>
        <pc:sldMkLst>
          <pc:docMk/>
          <pc:sldMk cId="2800254161" sldId="272"/>
        </pc:sldMkLst>
        <pc:spChg chg="mod">
          <ac:chgData name="Peter Spáč" userId="2e8d26cd-55d7-4d78-8227-1866407259d9" providerId="ADAL" clId="{A9C7EB7B-6A6C-445D-8713-CB787D6D899B}" dt="2022-02-09T13:45:41.439" v="3225" actId="20577"/>
          <ac:spMkLst>
            <pc:docMk/>
            <pc:sldMk cId="2800254161" sldId="272"/>
            <ac:spMk id="2" creationId="{1079652A-5C16-4418-B099-4947AE472A44}"/>
          </ac:spMkLst>
        </pc:spChg>
        <pc:spChg chg="add del mod">
          <ac:chgData name="Peter Spáč" userId="2e8d26cd-55d7-4d78-8227-1866407259d9" providerId="ADAL" clId="{A9C7EB7B-6A6C-445D-8713-CB787D6D899B}" dt="2022-02-09T13:46:24.389" v="3229" actId="3680"/>
          <ac:spMkLst>
            <pc:docMk/>
            <pc:sldMk cId="2800254161" sldId="272"/>
            <ac:spMk id="3" creationId="{9E47C697-2277-4573-A4C2-F07BD3C1BD4F}"/>
          </ac:spMkLst>
        </pc:spChg>
        <pc:spChg chg="add mod">
          <ac:chgData name="Peter Spáč" userId="2e8d26cd-55d7-4d78-8227-1866407259d9" providerId="ADAL" clId="{A9C7EB7B-6A6C-445D-8713-CB787D6D899B}" dt="2022-02-09T13:55:28.055" v="3898" actId="404"/>
          <ac:spMkLst>
            <pc:docMk/>
            <pc:sldMk cId="2800254161" sldId="272"/>
            <ac:spMk id="6" creationId="{7C9B0712-2E9F-4D28-BF98-1F5D9489CBED}"/>
          </ac:spMkLst>
        </pc:spChg>
        <pc:graphicFrameChg chg="add del mod ord modGraphic">
          <ac:chgData name="Peter Spáč" userId="2e8d26cd-55d7-4d78-8227-1866407259d9" providerId="ADAL" clId="{A9C7EB7B-6A6C-445D-8713-CB787D6D899B}" dt="2022-02-09T13:45:53.952" v="3228" actId="3680"/>
          <ac:graphicFrameMkLst>
            <pc:docMk/>
            <pc:sldMk cId="2800254161" sldId="272"/>
            <ac:graphicFrameMk id="4" creationId="{7BB67451-9953-40C6-BCA2-916F2052A2F1}"/>
          </ac:graphicFrameMkLst>
        </pc:graphicFrameChg>
        <pc:graphicFrameChg chg="add mod ord modGraphic">
          <ac:chgData name="Peter Spáč" userId="2e8d26cd-55d7-4d78-8227-1866407259d9" providerId="ADAL" clId="{A9C7EB7B-6A6C-445D-8713-CB787D6D899B}" dt="2022-02-09T13:55:24.819" v="3896" actId="1035"/>
          <ac:graphicFrameMkLst>
            <pc:docMk/>
            <pc:sldMk cId="2800254161" sldId="272"/>
            <ac:graphicFrameMk id="5" creationId="{5BD487DE-130B-41E5-ADD4-E5AA1D7327E4}"/>
          </ac:graphicFrameMkLst>
        </pc:graphicFrameChg>
      </pc:sldChg>
      <pc:sldChg chg="modSp new mod">
        <pc:chgData name="Peter Spáč" userId="2e8d26cd-55d7-4d78-8227-1866407259d9" providerId="ADAL" clId="{A9C7EB7B-6A6C-445D-8713-CB787D6D899B}" dt="2022-02-09T13:58:39.607" v="4265" actId="20577"/>
        <pc:sldMkLst>
          <pc:docMk/>
          <pc:sldMk cId="167373202" sldId="273"/>
        </pc:sldMkLst>
        <pc:spChg chg="mod">
          <ac:chgData name="Peter Spáč" userId="2e8d26cd-55d7-4d78-8227-1866407259d9" providerId="ADAL" clId="{A9C7EB7B-6A6C-445D-8713-CB787D6D899B}" dt="2022-02-09T13:54:50.858" v="3879" actId="20577"/>
          <ac:spMkLst>
            <pc:docMk/>
            <pc:sldMk cId="167373202" sldId="273"/>
            <ac:spMk id="2" creationId="{785E2D6F-87AF-425B-BAB5-AC499506E0E0}"/>
          </ac:spMkLst>
        </pc:spChg>
        <pc:spChg chg="mod">
          <ac:chgData name="Peter Spáč" userId="2e8d26cd-55d7-4d78-8227-1866407259d9" providerId="ADAL" clId="{A9C7EB7B-6A6C-445D-8713-CB787D6D899B}" dt="2022-02-09T13:58:39.607" v="4265" actId="20577"/>
          <ac:spMkLst>
            <pc:docMk/>
            <pc:sldMk cId="167373202" sldId="273"/>
            <ac:spMk id="3" creationId="{8F6B1B4E-EC0E-4B44-B7B0-73A7D9F4078B}"/>
          </ac:spMkLst>
        </pc:spChg>
      </pc:sldChg>
      <pc:sldChg chg="modSp new mod">
        <pc:chgData name="Peter Spáč" userId="2e8d26cd-55d7-4d78-8227-1866407259d9" providerId="ADAL" clId="{A9C7EB7B-6A6C-445D-8713-CB787D6D899B}" dt="2022-02-09T14:05:22.074" v="4555" actId="20577"/>
        <pc:sldMkLst>
          <pc:docMk/>
          <pc:sldMk cId="72732712" sldId="274"/>
        </pc:sldMkLst>
        <pc:spChg chg="mod">
          <ac:chgData name="Peter Spáč" userId="2e8d26cd-55d7-4d78-8227-1866407259d9" providerId="ADAL" clId="{A9C7EB7B-6A6C-445D-8713-CB787D6D899B}" dt="2022-02-09T14:03:17.053" v="4290" actId="20577"/>
          <ac:spMkLst>
            <pc:docMk/>
            <pc:sldMk cId="72732712" sldId="274"/>
            <ac:spMk id="2" creationId="{273876AD-14F3-4052-BA1C-385006264A38}"/>
          </ac:spMkLst>
        </pc:spChg>
        <pc:spChg chg="mod">
          <ac:chgData name="Peter Spáč" userId="2e8d26cd-55d7-4d78-8227-1866407259d9" providerId="ADAL" clId="{A9C7EB7B-6A6C-445D-8713-CB787D6D899B}" dt="2022-02-09T14:05:22.074" v="4555" actId="20577"/>
          <ac:spMkLst>
            <pc:docMk/>
            <pc:sldMk cId="72732712" sldId="274"/>
            <ac:spMk id="3" creationId="{8182DAC3-4494-49D0-835E-BA49D79B7169}"/>
          </ac:spMkLst>
        </pc:spChg>
      </pc:sldChg>
      <pc:sldChg chg="addSp delSp modSp new mod">
        <pc:chgData name="Peter Spáč" userId="2e8d26cd-55d7-4d78-8227-1866407259d9" providerId="ADAL" clId="{A9C7EB7B-6A6C-445D-8713-CB787D6D899B}" dt="2022-02-09T14:06:58.165" v="4598" actId="1076"/>
        <pc:sldMkLst>
          <pc:docMk/>
          <pc:sldMk cId="545383924" sldId="275"/>
        </pc:sldMkLst>
        <pc:spChg chg="mod">
          <ac:chgData name="Peter Spáč" userId="2e8d26cd-55d7-4d78-8227-1866407259d9" providerId="ADAL" clId="{A9C7EB7B-6A6C-445D-8713-CB787D6D899B}" dt="2022-02-09T14:06:42.356" v="4594" actId="20577"/>
          <ac:spMkLst>
            <pc:docMk/>
            <pc:sldMk cId="545383924" sldId="275"/>
            <ac:spMk id="2" creationId="{19FD5B14-E481-4BC2-AF40-00673700BDB8}"/>
          </ac:spMkLst>
        </pc:spChg>
        <pc:spChg chg="del">
          <ac:chgData name="Peter Spáč" userId="2e8d26cd-55d7-4d78-8227-1866407259d9" providerId="ADAL" clId="{A9C7EB7B-6A6C-445D-8713-CB787D6D899B}" dt="2022-02-09T14:06:48.146" v="4595"/>
          <ac:spMkLst>
            <pc:docMk/>
            <pc:sldMk cId="545383924" sldId="275"/>
            <ac:spMk id="3" creationId="{35920286-49C7-4802-B8F7-B75FB0D3A7A6}"/>
          </ac:spMkLst>
        </pc:spChg>
        <pc:picChg chg="add mod">
          <ac:chgData name="Peter Spáč" userId="2e8d26cd-55d7-4d78-8227-1866407259d9" providerId="ADAL" clId="{A9C7EB7B-6A6C-445D-8713-CB787D6D899B}" dt="2022-02-09T14:06:58.165" v="4598" actId="1076"/>
          <ac:picMkLst>
            <pc:docMk/>
            <pc:sldMk cId="545383924" sldId="275"/>
            <ac:picMk id="2050" creationId="{88A0237D-586B-4143-9E77-C31EA79A06A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11:23:24.69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0 24575,'28'5'0,"92"28"0,228 67 0,307 96-546,271 102-2184,1657 595-4778,-45 115 5397,-1776-663 2014,-142-40-82,-143-50-440,-119-51 859,362 240 3523,-257-139 3207,553 332-4153,-689-456-2817,335 189 0,-18 19 0,-509-299 0,-5 5 0,203 192 0,8 35 0,75 91 0,-284-270 0,39 35 0,419 286-1365,-553-438-5461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9T11:23:26.27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13397 1 24575,'-52'46'0,"-127"104"0,-253 204 0,-276 231-546,-215 189-2184,-1378 1261-4208,108 107 2532,1599-1509 3343,120-105 1021,112-114 935,96-111-227,-41 44 2096,53-79 7618,-207 138-9356,229-233-1024,-108 72-480,-729 515-1528,-43-18 720,833-570 2170,81-54 565,-189 150 0,366-252-1447,-210 161 0,210-161-1365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0AD7D-41E5-4DB8-B953-F93ED279F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14A794-89DC-4500-9E42-17A649792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5DF0645-DBB1-43ED-B39F-48979C4C4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5BC9665-D65C-45F2-A124-0E6ED0233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CFC45C6-8832-4BE2-8CC8-161ABF489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7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743CB-22CC-4CB3-B748-8B84E02A1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23D0775-91F3-41F4-95A3-245FE248D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1830848-92C2-4F20-95C0-972AC5167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2FA4675-6926-463E-A2F6-DCD5E43A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0573ACC-B99F-48D1-8836-6AC59CBCD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4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0AC70B3-04EE-4AD6-A907-94957D53A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128590B-73C3-4B93-A705-9307C04AE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C325745-3CB3-45E4-8454-474AB33D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42C2B60-07BF-4FC6-8137-62F669B3C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5AB2A10-18EE-4D09-8EBC-0183D3497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1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0B6D9-BAB2-466F-9862-50560C784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748072B-881A-4C66-B0D9-C677D71EC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4AD02E4-1423-4468-97FC-A50207DE4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453373A-F4BB-46E0-802F-FA0E68DC1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614CAC6-EF42-40AE-AF51-5B24DFF0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9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8025A-1E51-4625-958B-5C1959DA3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72772D-E1DE-4F67-AE14-14C20E882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366B1E5-EA2F-4B76-AD3E-71E31CF2B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2DBC202-432C-4E25-AAEB-F8C57153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B37C223-DB24-4DA0-9EF8-21E76A4B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9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8BF98-0024-4688-A09A-FAF79A93C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E96CB67-5F69-488B-8EF5-AF883938B3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B7B0AB1-C722-4ADF-BC8B-CE06DE8C3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A9F51F2-FE54-4C20-9445-AB29508F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2961640-FC64-45FE-A906-13E6C774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83C370A-BD9F-4BAD-851C-F5EF1AF7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5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507E5-6F67-4555-B9D4-A1DCF8979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7A7586-35AB-4FF7-BE6B-FD3C829B1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2FEB2AE-A5A4-4CD4-B6C2-53195AA2E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E5E08A-42CB-41D0-8C2C-6EB924453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0270324-3EFA-4DA1-8736-696EB5E7F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76EFFEC7-30B2-4AFF-8D75-BEB84F5B5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5B5572CB-7CFD-4B13-88D4-B2AC8E774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8C6436A-8615-467D-88AB-EB9C8E765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5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3DC77-BD9D-49EC-844C-CE4B4CF16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98E71A8-B146-41D0-A36D-D1550FF39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40FC42E-C537-45D5-833D-618683CD7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DF74168-4521-40A3-BDB4-181C60FEB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C3ED13C8-2B15-4473-BAC2-D8A7B0FDD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C8B75D1-B9BD-40D8-B11D-B178054BE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438A4D8-02E3-49BD-A4F5-C8BCEB7BD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3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FB113-E636-40B5-A522-30B451DB4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0177C9-C22E-4BF2-8349-FA8E86A47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7F7013-2267-434D-87E2-D829AB9DA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FD32822-3F13-47B2-AF20-E5C2D3B6A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71C60D2-0EE4-432B-BDED-27D68BDB2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D92014E-7695-4339-A85E-9C271697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7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15D2D-9AE8-4942-9069-AC8703A8B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4E575FA-24CF-409D-B0C5-1BB8BBED4E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AFE3DA-9871-42F9-A91D-BB035DC7C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273B7A0-9656-4E85-AE65-305425E11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4F190A4-D76D-4659-B5FC-CCFE650E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4022904-A32D-4F95-8E57-ED9CAB24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9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BA025935-CE44-44FB-9A84-32300A699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9F6679-D679-4FE4-BE20-B07377549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7B58608-EF97-4FD0-A9CD-4E623440C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66DFE-9D35-430E-8416-7CC80F00F8F2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22C7461-D21C-43A3-87E3-B8C6EC2AF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B5D7DDA-CB06-4F3E-BAF7-9EC22ADDD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F4F8-A34E-44DA-927B-9C167DEE3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3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6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50.png"/><Relationship Id="rId4" Type="http://schemas.openxmlformats.org/officeDocument/2006/relationships/customXml" Target="../ink/ink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B00ED-FFFB-41DB-8097-7B6635C29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Co je statistika, proměnné, úrovně měření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0A9CD6-BB57-444E-8531-0447C9A85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5169"/>
            <a:ext cx="9144000" cy="1655762"/>
          </a:xfrm>
        </p:spPr>
        <p:txBody>
          <a:bodyPr/>
          <a:lstStyle/>
          <a:p>
            <a:r>
              <a:rPr lang="cs-CZ" dirty="0"/>
              <a:t>POLb1139 Statistické myšlení v sociálních vědách</a:t>
            </a:r>
          </a:p>
        </p:txBody>
      </p:sp>
    </p:spTree>
    <p:extLst>
      <p:ext uri="{BB962C8B-B14F-4D97-AF65-F5344CB8AC3E}">
        <p14:creationId xmlns:p14="http://schemas.microsoft.com/office/powerpoint/2010/main" val="1647920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B5403-9889-4C3E-A537-473C7A25C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149A0F5-6545-4844-BA77-C26E6312C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Souhrn technik, pomocí kterých se realizuje komplexní práce s daty: </a:t>
            </a:r>
          </a:p>
          <a:p>
            <a:pPr lvl="1"/>
            <a:r>
              <a:rPr lang="cs-CZ" dirty="0"/>
              <a:t>Sběr </a:t>
            </a:r>
          </a:p>
          <a:p>
            <a:pPr lvl="1"/>
            <a:r>
              <a:rPr lang="cs-CZ" dirty="0"/>
              <a:t>Analýza </a:t>
            </a:r>
          </a:p>
          <a:p>
            <a:pPr lvl="1"/>
            <a:r>
              <a:rPr lang="cs-CZ" dirty="0"/>
              <a:t>Interpretace</a:t>
            </a:r>
          </a:p>
          <a:p>
            <a:pPr lvl="1"/>
            <a:r>
              <a:rPr lang="cs-CZ" i="1" dirty="0"/>
              <a:t>(a vizualizace)</a:t>
            </a:r>
          </a:p>
          <a:p>
            <a:endParaRPr lang="cs-CZ" dirty="0"/>
          </a:p>
          <a:p>
            <a:r>
              <a:rPr lang="cs-CZ" dirty="0"/>
              <a:t>Přesahuje jednotlivé tematické oblasti vědy</a:t>
            </a:r>
          </a:p>
          <a:p>
            <a:endParaRPr lang="cs-CZ" dirty="0"/>
          </a:p>
          <a:p>
            <a:r>
              <a:rPr lang="cs-CZ" dirty="0"/>
              <a:t>Hledá odpovědi na množství otázek</a:t>
            </a:r>
          </a:p>
          <a:p>
            <a:endParaRPr lang="cs-CZ" dirty="0"/>
          </a:p>
          <a:p>
            <a:r>
              <a:rPr lang="pt-BR" dirty="0"/>
              <a:t>Dívá se na svět kvantitativním pohledem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592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64339-4D6B-47B0-ACC3-92885E54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 (</a:t>
            </a:r>
            <a:r>
              <a:rPr lang="cs-CZ" dirty="0" err="1"/>
              <a:t>Spiegelhalter</a:t>
            </a:r>
            <a:r>
              <a:rPr lang="cs-CZ" dirty="0"/>
              <a:t> 2019)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154056-9D99-4A34-ABD4-339C98273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5431"/>
          </a:xfrm>
        </p:spPr>
        <p:txBody>
          <a:bodyPr>
            <a:normAutofit/>
          </a:bodyPr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Problem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–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Plan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– Data –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Analysis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-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Conclusion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Na základě pozorování si stanovíme problém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Naplánujeme si postup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Stanovíme si teorii vysvětlující náš problém (hypotézy)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Získáme vhodná data a otestujeme platnost hypotézy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Vytvoříme důvěryhodný závěr z našich analýz</a:t>
            </a:r>
          </a:p>
          <a:p>
            <a:pPr marL="0" indent="0">
              <a:buNone/>
            </a:pP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04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64339-4D6B-47B0-ACC3-92885E54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 (</a:t>
            </a:r>
            <a:r>
              <a:rPr lang="cs-CZ" dirty="0" err="1"/>
              <a:t>Spiegelhalter</a:t>
            </a:r>
            <a:r>
              <a:rPr lang="cs-CZ" dirty="0"/>
              <a:t> 2019)</a:t>
            </a:r>
          </a:p>
        </p:txBody>
      </p:sp>
      <p:pic>
        <p:nvPicPr>
          <p:cNvPr id="5" name="Zástupný obsah 3">
            <a:extLst>
              <a:ext uri="{FF2B5EF4-FFF2-40B4-BE49-F238E27FC236}">
                <a16:creationId xmlns:a16="http://schemas.microsoft.com/office/drawing/2014/main" id="{DACDC74B-1ABE-4B67-AECB-0BE65FC5247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199" y="1592028"/>
            <a:ext cx="3441569" cy="5157564"/>
          </a:xfrm>
          <a:prstGeom prst="rect">
            <a:avLst/>
          </a:prstGeom>
          <a:noFill/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A00535F7-B67B-4511-9EA4-2D8984878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3028" y="2441817"/>
            <a:ext cx="5591955" cy="3105583"/>
          </a:xfrm>
          <a:prstGeom prst="rect">
            <a:avLst/>
          </a:prstGeom>
        </p:spPr>
      </p:pic>
      <p:grpSp>
        <p:nvGrpSpPr>
          <p:cNvPr id="12" name="Skupina 11">
            <a:extLst>
              <a:ext uri="{FF2B5EF4-FFF2-40B4-BE49-F238E27FC236}">
                <a16:creationId xmlns:a16="http://schemas.microsoft.com/office/drawing/2014/main" id="{44F83FA1-A00F-4D9F-ACE3-B61EC30BB5E9}"/>
              </a:ext>
            </a:extLst>
          </p:cNvPr>
          <p:cNvGrpSpPr/>
          <p:nvPr/>
        </p:nvGrpSpPr>
        <p:grpSpPr>
          <a:xfrm rot="487540">
            <a:off x="5203466" y="2172853"/>
            <a:ext cx="5591955" cy="4202640"/>
            <a:chOff x="5655953" y="2092172"/>
            <a:chExt cx="5115240" cy="4202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9FC58438-659D-473D-A8B9-B0C79F46AD0B}"/>
                    </a:ext>
                  </a:extLst>
                </p14:cNvPr>
                <p14:cNvContentPartPr/>
                <p14:nvPr/>
              </p14:nvContentPartPr>
              <p14:xfrm>
                <a:off x="5655953" y="2422292"/>
                <a:ext cx="5115240" cy="2875320"/>
              </p14:xfrm>
            </p:contentPart>
          </mc:Choice>
          <mc:Fallback xmlns=""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9FC58438-659D-473D-A8B9-B0C79F46AD0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623022" y="2386292"/>
                  <a:ext cx="5180774" cy="29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1" name="Písanie rukou 10">
                  <a:extLst>
                    <a:ext uri="{FF2B5EF4-FFF2-40B4-BE49-F238E27FC236}">
                      <a16:creationId xmlns:a16="http://schemas.microsoft.com/office/drawing/2014/main" id="{09A894D7-5597-4936-9EDB-F36BDA8C4AB8}"/>
                    </a:ext>
                  </a:extLst>
                </p14:cNvPr>
                <p14:cNvContentPartPr/>
                <p14:nvPr/>
              </p14:nvContentPartPr>
              <p14:xfrm>
                <a:off x="6164993" y="2092172"/>
                <a:ext cx="4412160" cy="4202640"/>
              </p14:xfrm>
            </p:contentPart>
          </mc:Choice>
          <mc:Fallback xmlns="">
            <p:pic>
              <p:nvPicPr>
                <p:cNvPr id="11" name="Písanie rukou 10">
                  <a:extLst>
                    <a:ext uri="{FF2B5EF4-FFF2-40B4-BE49-F238E27FC236}">
                      <a16:creationId xmlns:a16="http://schemas.microsoft.com/office/drawing/2014/main" id="{09A894D7-5597-4936-9EDB-F36BDA8C4AB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132391" y="2056532"/>
                  <a:ext cx="4477694" cy="4274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71079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FC915-CFB4-4886-AD93-484E412E3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Data: proměnné a případy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3D423FD-5611-4DA1-82FB-B1F1E0B88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Statistická analýza bez (velkého počtu) dat není možná</a:t>
            </a:r>
          </a:p>
          <a:p>
            <a:endParaRPr lang="cs-CZ" dirty="0"/>
          </a:p>
          <a:p>
            <a:r>
              <a:rPr lang="cs-CZ" dirty="0"/>
              <a:t>Potřebujeme vědět:</a:t>
            </a:r>
          </a:p>
          <a:p>
            <a:pPr lvl="1"/>
            <a:r>
              <a:rPr lang="cs-CZ" dirty="0"/>
              <a:t>Co měříme (koncept)</a:t>
            </a:r>
          </a:p>
          <a:p>
            <a:pPr lvl="1"/>
            <a:r>
              <a:rPr lang="cs-CZ" dirty="0"/>
              <a:t>Jak to měříme (operacionalizace)</a:t>
            </a:r>
          </a:p>
          <a:p>
            <a:pPr lvl="1"/>
            <a:r>
              <a:rPr lang="cs-CZ" dirty="0"/>
              <a:t>Na jaké úrovni měříme (jednotlivci, regiony, státy)</a:t>
            </a:r>
          </a:p>
          <a:p>
            <a:pPr lvl="1"/>
            <a:r>
              <a:rPr lang="cs-CZ" dirty="0"/>
              <a:t>Co je jednotka analýzy (volič, politická strana, obec)</a:t>
            </a:r>
          </a:p>
        </p:txBody>
      </p:sp>
    </p:spTree>
    <p:extLst>
      <p:ext uri="{BB962C8B-B14F-4D97-AF65-F5344CB8AC3E}">
        <p14:creationId xmlns:p14="http://schemas.microsoft.com/office/powerpoint/2010/main" val="3208840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ee photo Drawing Bmw Sketch Blackandwhite Car Vehicle - Max Pixel">
            <a:extLst>
              <a:ext uri="{FF2B5EF4-FFF2-40B4-BE49-F238E27FC236}">
                <a16:creationId xmlns:a16="http://schemas.microsoft.com/office/drawing/2014/main" id="{B5545B62-F488-45FE-81CB-B766D4641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54649"/>
            <a:ext cx="5294722" cy="313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C739D1F-673B-4F26-86FA-49419740B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Rychlost auta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E5CE74-9FCE-4274-ABC1-65FF9E2CB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měřit: maximální rychlost auta v km/hod (operacionalizace)</a:t>
            </a:r>
          </a:p>
          <a:p>
            <a:r>
              <a:rPr lang="cs-CZ" dirty="0"/>
              <a:t>Úroveň měření: individuální</a:t>
            </a:r>
          </a:p>
          <a:p>
            <a:r>
              <a:rPr lang="cs-CZ" dirty="0"/>
              <a:t>Jednotka analýzy: auto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Jednoduché a vcelku nesporné</a:t>
            </a:r>
          </a:p>
        </p:txBody>
      </p:sp>
    </p:spTree>
    <p:extLst>
      <p:ext uri="{BB962C8B-B14F-4D97-AF65-F5344CB8AC3E}">
        <p14:creationId xmlns:p14="http://schemas.microsoft.com/office/powerpoint/2010/main" val="645181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6F158-6310-44AD-9628-C3D462C71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Spokojenost s demokracii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5F4B0FA-3CD5-4127-972C-04E6EC424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měřit?</a:t>
            </a:r>
          </a:p>
          <a:p>
            <a:endParaRPr lang="cs-CZ" dirty="0"/>
          </a:p>
          <a:p>
            <a:r>
              <a:rPr lang="cs-CZ" dirty="0"/>
              <a:t>Úroveň měření? (občané vs. státy)</a:t>
            </a:r>
          </a:p>
          <a:p>
            <a:endParaRPr lang="cs-CZ" dirty="0"/>
          </a:p>
          <a:p>
            <a:r>
              <a:rPr lang="cs-CZ" dirty="0"/>
              <a:t>Občané:</a:t>
            </a:r>
          </a:p>
          <a:p>
            <a:pPr lvl="1"/>
            <a:r>
              <a:rPr lang="pl-PL" dirty="0"/>
              <a:t>Jak spokojeni jste se stavem demokracie ve vaší zemi? (škála 1-10)</a:t>
            </a:r>
          </a:p>
          <a:p>
            <a:pPr lvl="1"/>
            <a:r>
              <a:rPr lang="cs-CZ" dirty="0"/>
              <a:t>Souhlasíte s následujícím tvrzením? Liberální demokracie s pravidelnými volbami je vhodnější než vláda silného lídra.</a:t>
            </a:r>
            <a:r>
              <a:rPr lang="pl-PL" dirty="0"/>
              <a:t> (ano/ne)</a:t>
            </a:r>
          </a:p>
          <a:p>
            <a:endParaRPr lang="pl-PL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Odlišné způsoby měření  odlišné proměnné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494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98484-8CF1-4AC4-BC07-D6BE5BCF1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to nemíchat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198907-293D-45CA-BC0E-F225ED087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Úroveň měření vs. interpretace dosažených zjištění</a:t>
            </a:r>
          </a:p>
          <a:p>
            <a:endParaRPr lang="cs-CZ" dirty="0"/>
          </a:p>
          <a:p>
            <a:r>
              <a:rPr lang="cs-CZ" dirty="0"/>
              <a:t>Ekologická chyba – aplikace výsledků na určitou úroveň bez toho, aby k tomu opravňovala podoba dat a analýzy</a:t>
            </a:r>
          </a:p>
          <a:p>
            <a:endParaRPr lang="cs-CZ" dirty="0"/>
          </a:p>
          <a:p>
            <a:r>
              <a:rPr lang="cs-CZ" dirty="0"/>
              <a:t>Příklad:</a:t>
            </a:r>
          </a:p>
          <a:p>
            <a:pPr lvl="1"/>
            <a:r>
              <a:rPr lang="cs-CZ" dirty="0"/>
              <a:t>Zjištění: konzervativní strany mají vyšší podporu v obcích s vyšší mírou nezaměstnanosti</a:t>
            </a:r>
          </a:p>
          <a:p>
            <a:pPr lvl="1"/>
            <a:r>
              <a:rPr lang="cs-CZ" dirty="0"/>
              <a:t>Interpretace: nezaměstnaní lidé volí konzervativní strany</a:t>
            </a:r>
          </a:p>
          <a:p>
            <a:pPr lvl="1"/>
            <a:r>
              <a:rPr lang="cs-CZ" b="1" dirty="0"/>
              <a:t>Kde je chyba?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263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D92C9-F846-44BA-BDA2-3A420017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Proměnná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180F87-3E7D-4E78-8279-774A22A21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uchopení jevů, které zkoumáme a měříme</a:t>
            </a:r>
          </a:p>
          <a:p>
            <a:r>
              <a:rPr lang="cs-CZ" dirty="0"/>
              <a:t>Její hodnota variuje (jinak jde o konstantu)</a:t>
            </a:r>
          </a:p>
          <a:p>
            <a:endParaRPr lang="cs-CZ" dirty="0"/>
          </a:p>
          <a:p>
            <a:r>
              <a:rPr lang="cs-CZ" dirty="0"/>
              <a:t>Klíčový prvek nejen pro kvantitativní výzkum</a:t>
            </a:r>
          </a:p>
          <a:p>
            <a:endParaRPr lang="cs-CZ" dirty="0"/>
          </a:p>
          <a:p>
            <a:r>
              <a:rPr lang="cs-CZ" dirty="0"/>
              <a:t>Denní teplota, počet hlasu strany ve volbách, cena ovoce, e-mailové adresy zaměstnanců univerzity</a:t>
            </a:r>
          </a:p>
        </p:txBody>
      </p:sp>
    </p:spTree>
    <p:extLst>
      <p:ext uri="{BB962C8B-B14F-4D97-AF65-F5344CB8AC3E}">
        <p14:creationId xmlns:p14="http://schemas.microsoft.com/office/powerpoint/2010/main" val="1108728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5D8C9-CDDE-4E0E-8202-B7D70CF6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proměnných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356EEB3-DC15-476C-BE5A-B844CC847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postavení ve výzkumu:</a:t>
            </a:r>
          </a:p>
          <a:p>
            <a:pPr lvl="1"/>
            <a:r>
              <a:rPr lang="cs-CZ" dirty="0"/>
              <a:t>Nezávislá (nezávisle) proměnná – předpokládaná příčina</a:t>
            </a:r>
          </a:p>
          <a:p>
            <a:pPr lvl="1"/>
            <a:r>
              <a:rPr lang="cs-CZ" dirty="0"/>
              <a:t>Závislá (závisle) proměnná – předpokládaný následek</a:t>
            </a:r>
          </a:p>
          <a:p>
            <a:endParaRPr lang="cs-CZ" dirty="0"/>
          </a:p>
          <a:p>
            <a:r>
              <a:rPr lang="cs-CZ" dirty="0"/>
              <a:t>Předpoklad kauzálního vztahu NP </a:t>
            </a:r>
            <a:r>
              <a:rPr lang="cs-CZ" dirty="0">
                <a:sym typeface="Wingdings" panose="05000000000000000000" pitchFamily="2" charset="2"/>
              </a:rPr>
              <a:t> ZP</a:t>
            </a:r>
          </a:p>
          <a:p>
            <a:r>
              <a:rPr lang="cs-CZ" dirty="0">
                <a:sym typeface="Wingdings" panose="05000000000000000000" pitchFamily="2" charset="2"/>
              </a:rPr>
              <a:t>Základ pro formulaci hypotéz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Přítomnost třetích proměnných a jejich 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306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9652A-5C16-4418-B099-4947AE472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proměnných dle úrovně měření</a:t>
            </a:r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5BD487DE-130B-41E5-ADD4-E5AA1D7327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003026"/>
              </p:ext>
            </p:extLst>
          </p:nvPr>
        </p:nvGraphicFramePr>
        <p:xfrm>
          <a:off x="838199" y="1825625"/>
          <a:ext cx="1009689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79">
                  <a:extLst>
                    <a:ext uri="{9D8B030D-6E8A-4147-A177-3AD203B41FA5}">
                      <a16:colId xmlns:a16="http://schemas.microsoft.com/office/drawing/2014/main" val="453468746"/>
                    </a:ext>
                  </a:extLst>
                </a:gridCol>
                <a:gridCol w="1902958">
                  <a:extLst>
                    <a:ext uri="{9D8B030D-6E8A-4147-A177-3AD203B41FA5}">
                      <a16:colId xmlns:a16="http://schemas.microsoft.com/office/drawing/2014/main" val="2129250844"/>
                    </a:ext>
                  </a:extLst>
                </a:gridCol>
                <a:gridCol w="2135800">
                  <a:extLst>
                    <a:ext uri="{9D8B030D-6E8A-4147-A177-3AD203B41FA5}">
                      <a16:colId xmlns:a16="http://schemas.microsoft.com/office/drawing/2014/main" val="1974831575"/>
                    </a:ext>
                  </a:extLst>
                </a:gridCol>
                <a:gridCol w="2019379">
                  <a:extLst>
                    <a:ext uri="{9D8B030D-6E8A-4147-A177-3AD203B41FA5}">
                      <a16:colId xmlns:a16="http://schemas.microsoft.com/office/drawing/2014/main" val="2168252805"/>
                    </a:ext>
                  </a:extLst>
                </a:gridCol>
                <a:gridCol w="2019379">
                  <a:extLst>
                    <a:ext uri="{9D8B030D-6E8A-4147-A177-3AD203B41FA5}">
                      <a16:colId xmlns:a16="http://schemas.microsoft.com/office/drawing/2014/main" val="1160366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Možnost seřazení hodnot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Stejné rozdíly hodnot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Věcně významná nula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76595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Kategorické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Nominální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4567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Ordinální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23298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Kardinální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Intervalové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8221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Poměrové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065048"/>
                  </a:ext>
                </a:extLst>
              </a:tr>
            </a:tbl>
          </a:graphicData>
        </a:graphic>
      </p:graphicFrame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7C9B0712-2E9F-4D28-BF98-1F5D9489CBED}"/>
              </a:ext>
            </a:extLst>
          </p:cNvPr>
          <p:cNvSpPr txBox="1">
            <a:spLocks/>
          </p:cNvSpPr>
          <p:nvPr/>
        </p:nvSpPr>
        <p:spPr>
          <a:xfrm>
            <a:off x="838200" y="4760536"/>
            <a:ext cx="10515600" cy="1416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Kardinální:</a:t>
            </a:r>
          </a:p>
          <a:p>
            <a:pPr lvl="1"/>
            <a:r>
              <a:rPr lang="cs-CZ" sz="2000" dirty="0"/>
              <a:t>Diskrétní – pouze celá čísla</a:t>
            </a:r>
          </a:p>
          <a:p>
            <a:pPr lvl="1"/>
            <a:r>
              <a:rPr lang="cs-CZ" sz="2000" dirty="0"/>
              <a:t>Spojitá – teoreticky nekonečné množství hodnot</a:t>
            </a:r>
          </a:p>
        </p:txBody>
      </p:sp>
    </p:spTree>
    <p:extLst>
      <p:ext uri="{BB962C8B-B14F-4D97-AF65-F5344CB8AC3E}">
        <p14:creationId xmlns:p14="http://schemas.microsoft.com/office/powerpoint/2010/main" val="280025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>
            <a:extLst>
              <a:ext uri="{FF2B5EF4-FFF2-40B4-BE49-F238E27FC236}">
                <a16:creationId xmlns:a16="http://schemas.microsoft.com/office/drawing/2014/main" id="{FB9BDC93-DCAE-4E21-8487-009C998595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3087" y="1548850"/>
            <a:ext cx="8505825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4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E2D6F-87AF-425B-BAB5-AC499506E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proměnných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F6B1B4E-EC0E-4B44-B7B0-73A7D9F40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Nominální:</a:t>
            </a:r>
          </a:p>
          <a:p>
            <a:pPr lvl="1"/>
            <a:r>
              <a:rPr lang="cs-CZ" dirty="0"/>
              <a:t>jména osob, názvy obcí</a:t>
            </a:r>
          </a:p>
          <a:p>
            <a:pPr lvl="1"/>
            <a:r>
              <a:rPr lang="cs-CZ" dirty="0"/>
              <a:t>pouze dvě hodnoty – binární (</a:t>
            </a:r>
            <a:r>
              <a:rPr lang="cs-CZ" dirty="0" err="1"/>
              <a:t>dummy</a:t>
            </a:r>
            <a:r>
              <a:rPr lang="cs-CZ" dirty="0"/>
              <a:t>) – student (ano/ne), účast ve volbách (ano/ne) </a:t>
            </a:r>
          </a:p>
          <a:p>
            <a:endParaRPr lang="cs-CZ" dirty="0"/>
          </a:p>
          <a:p>
            <a:r>
              <a:rPr lang="cs-CZ" dirty="0"/>
              <a:t>Ordinální – stupně vzdělání, vojenské hodnosti</a:t>
            </a:r>
          </a:p>
          <a:p>
            <a:endParaRPr lang="cs-CZ" dirty="0"/>
          </a:p>
          <a:p>
            <a:r>
              <a:rPr lang="cs-CZ" dirty="0"/>
              <a:t>Intervalová – teplota v st. Celsia, poschodí v domě</a:t>
            </a:r>
          </a:p>
          <a:p>
            <a:endParaRPr lang="cs-CZ" dirty="0"/>
          </a:p>
          <a:p>
            <a:r>
              <a:rPr lang="cs-CZ" dirty="0"/>
              <a:t>Poměrové – počet členů domácnosti, míra nezaměstnanosti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Důležitý je obsah, ne formální zápis</a:t>
            </a:r>
            <a:r>
              <a:rPr lang="cs-CZ" dirty="0"/>
              <a:t> – jména osob se dají seřadit abecedně, ale nejde o věcně smysluplné pořadí (stejně tak telefonní čísla, adresy…)</a:t>
            </a:r>
          </a:p>
        </p:txBody>
      </p:sp>
    </p:spTree>
    <p:extLst>
      <p:ext uri="{BB962C8B-B14F-4D97-AF65-F5344CB8AC3E}">
        <p14:creationId xmlns:p14="http://schemas.microsoft.com/office/powerpoint/2010/main" val="167373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876AD-14F3-4052-BA1C-38500626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pojmy na závěr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82DAC3-4494-49D0-835E-BA49D79B7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Reliabilita:</a:t>
            </a:r>
          </a:p>
          <a:p>
            <a:pPr lvl="1"/>
            <a:r>
              <a:rPr lang="cs-CZ" dirty="0"/>
              <a:t>Schopnost dosažení stejných výsledků při opakovaném měření</a:t>
            </a:r>
          </a:p>
          <a:p>
            <a:pPr lvl="1"/>
            <a:r>
              <a:rPr lang="cs-CZ" dirty="0"/>
              <a:t>Jak spolehlivá je naše operacionalizace a naše měření?</a:t>
            </a:r>
          </a:p>
          <a:p>
            <a:pPr lvl="1"/>
            <a:r>
              <a:rPr lang="cs-CZ" dirty="0"/>
              <a:t>Bude stejná hodnota naměřena zítra? </a:t>
            </a:r>
          </a:p>
          <a:p>
            <a:pPr lvl="1"/>
            <a:r>
              <a:rPr lang="cs-CZ" dirty="0"/>
              <a:t>Když kategorizací a měřením pověřím dva různé lidi, naměří stejnou hodnotu?</a:t>
            </a:r>
          </a:p>
          <a:p>
            <a:endParaRPr lang="cs-CZ" dirty="0"/>
          </a:p>
          <a:p>
            <a:r>
              <a:rPr lang="cs-CZ" dirty="0"/>
              <a:t>Validita:</a:t>
            </a:r>
          </a:p>
          <a:p>
            <a:pPr lvl="1"/>
            <a:r>
              <a:rPr lang="cs-CZ" dirty="0"/>
              <a:t>Schopnost měření toho, co skutečně chceme měřit</a:t>
            </a:r>
          </a:p>
          <a:p>
            <a:pPr lvl="1"/>
            <a:r>
              <a:rPr lang="cs-CZ" dirty="0"/>
              <a:t>Schopnost generalizace našich zjištění (externí validita) – jiná přednáška</a:t>
            </a:r>
          </a:p>
        </p:txBody>
      </p:sp>
    </p:spTree>
    <p:extLst>
      <p:ext uri="{BB962C8B-B14F-4D97-AF65-F5344CB8AC3E}">
        <p14:creationId xmlns:p14="http://schemas.microsoft.com/office/powerpoint/2010/main" val="72732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D5B14-E481-4BC2-AF40-00673700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Validita a reliabilita (</a:t>
            </a:r>
            <a:r>
              <a:rPr lang="cs-CZ" dirty="0" err="1"/>
              <a:t>Lundberg</a:t>
            </a:r>
            <a:r>
              <a:rPr lang="cs-CZ" dirty="0"/>
              <a:t> 2006)</a:t>
            </a:r>
          </a:p>
        </p:txBody>
      </p:sp>
      <p:pic>
        <p:nvPicPr>
          <p:cNvPr id="2050" name="Picture 2" descr="The relationship between reliability and validity illustrated as... |  Download Scientific Diagram">
            <a:extLst>
              <a:ext uri="{FF2B5EF4-FFF2-40B4-BE49-F238E27FC236}">
                <a16:creationId xmlns:a16="http://schemas.microsoft.com/office/drawing/2014/main" id="{88A0237D-586B-4143-9E77-C31EA79A06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744" y="1690688"/>
            <a:ext cx="5526511" cy="503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383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5F88F-F6E2-4AF4-A969-82E4F6F4A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Už jste se někdy v minulosti učil/a statistiku?</a:t>
            </a:r>
          </a:p>
        </p:txBody>
      </p:sp>
      <p:pic>
        <p:nvPicPr>
          <p:cNvPr id="9" name="Zástupný objekt pre obsah 8">
            <a:extLst>
              <a:ext uri="{FF2B5EF4-FFF2-40B4-BE49-F238E27FC236}">
                <a16:creationId xmlns:a16="http://schemas.microsoft.com/office/drawing/2014/main" id="{9DA20CC6-46E8-406D-B621-F60E9F1E63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6921" y="2929812"/>
            <a:ext cx="7298158" cy="1828695"/>
          </a:xfrm>
        </p:spPr>
      </p:pic>
    </p:spTree>
    <p:extLst>
      <p:ext uri="{BB962C8B-B14F-4D97-AF65-F5344CB8AC3E}">
        <p14:creationId xmlns:p14="http://schemas.microsoft.com/office/powerpoint/2010/main" val="172088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959BD-7A3D-47CB-91F6-2CCB4360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Očekáváte, že tento kurz bude ve srovnání s jinými kurzy jednoduchý, náročný, nebo na stejné úrovni náročnosti?</a:t>
            </a:r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D405EE90-8F74-4615-B37B-3BD177C6A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98" y="2853878"/>
            <a:ext cx="7524603" cy="231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39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16911-80D6-46A1-AFE1-CE5A5C3D1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Očekáváte, že bude tento kurz pro Vás ve srovnání s jinými kurzy užitečný?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B35C4DB7-E376-4141-81CF-50346B4DCF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8371" y="2992827"/>
            <a:ext cx="7635258" cy="1720197"/>
          </a:xfrm>
        </p:spPr>
      </p:pic>
    </p:spTree>
    <p:extLst>
      <p:ext uri="{BB962C8B-B14F-4D97-AF65-F5344CB8AC3E}">
        <p14:creationId xmlns:p14="http://schemas.microsoft.com/office/powerpoint/2010/main" val="404652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70677-B22F-466B-AD33-887251CC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 to podle Vás statistika?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EF9B757-34CD-40FE-B578-8E2A310CC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Nástroj/technika, z jejíchž výstupů následně můžeme usuzovat a dovozovat závěry, hledat vzorce, odpovídat na výzkumné otázky,…	</a:t>
            </a: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Souhrn informací, ze kterých lze vyvodit nějaký úsudek</a:t>
            </a: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Systém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usporiadania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dát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pre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ich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operacionalizáciu</a:t>
            </a:r>
            <a:endParaRPr lang="cs-CZ" sz="1800" b="0" i="0" u="none" strike="noStrike" baseline="0" dirty="0">
              <a:latin typeface="Arial" panose="020B0604020202020204" pitchFamily="34" charset="0"/>
            </a:endParaRP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Veda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kvantifikácie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dát</a:t>
            </a:r>
          </a:p>
          <a:p>
            <a:pPr marR="600" algn="l"/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Vyjadreni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reality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zkoumane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problematiky v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pouzitelnejsich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ciselnych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hodnotach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	</a:t>
            </a: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88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866FE-4BAB-4609-8778-97D2EB28C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podle Vás statistika užitečná?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A7DCB3-FCCF-4BBC-A200-2570BA34F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K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zjisteni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stavu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nejakeho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zkoumaneho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problemu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ve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spolecnosti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	</a:t>
            </a: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Ku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kvantifikácii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dat	</a:t>
            </a:r>
          </a:p>
          <a:p>
            <a:pPr marR="600" algn="l"/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Pre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(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nie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iba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)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vedeckú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inferenciu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dnes už prakticky v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akomkoľvek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odbore	</a:t>
            </a: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Při správném uplatnění je velmi vhodným nástrojem na zlepšení (zvýšení exaktnosti) výzkumné strategie	</a:t>
            </a: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Užitečnost statistiky je převážně v tom, že díky ní lze vyvodit nějaké závěry, popřípadě popisuje nějaký stav, který se převážně odchyluje od normálu apod.	</a:t>
            </a: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14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54E874-2B25-44F6-8450-34A9A7BA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Proč jste se rozhodl/a zapsat zrovna do tohoto kurzu?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84CE88-DD43-4EE7-BBFC-EF3627686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Abych se naučil úplně novou dovednost (a ne další znalost)	</a:t>
            </a: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Jelikož si myslím, že je to jedna z mála příležitosti, jak se rozvinout v oblasti, která se mnohdy vyučuje až nepochopitelně sofistikovaně. Zároveň cítím, že účely práce s daty nyní nebo později v pracovním procesu, je statika nezbytným nástrojem. A v neposlední řadě; kdy jindy než nyní a ještě k tomu v tak komorním prostředí devíti mužů :D	</a:t>
            </a: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Praktické poznatky ku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bakalárskej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práci	</a:t>
            </a:r>
          </a:p>
          <a:p>
            <a:pPr marR="600" algn="l"/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Protoze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ve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vetsine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studii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shledavam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urcite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experimenty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spjate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se statistikou - s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mym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neuspokojivym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prehledem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ve statistice jim vsak moc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nerozumim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.	</a:t>
            </a:r>
          </a:p>
          <a:p>
            <a:pPr marR="600" algn="l"/>
            <a:r>
              <a:rPr lang="cs-CZ" sz="1800" b="0" i="0" u="none" strike="noStrike" baseline="0" dirty="0">
                <a:latin typeface="Arial" panose="020B0604020202020204" pitchFamily="34" charset="0"/>
              </a:rPr>
              <a:t>Z důvodu naučení se nových znalostí a praktických dovedností, které zužitkuju při psaní bakalářské práci	</a:t>
            </a:r>
          </a:p>
          <a:p>
            <a:endParaRPr lang="cs-CZ" sz="1800" b="0" i="0" u="none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794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45ACF-6A39-4E3C-B627-6E3E335C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03818C5-BCEA-433D-BEF8-720B2F9C4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i="1" dirty="0"/>
              <a:t>„</a:t>
            </a:r>
            <a:r>
              <a:rPr lang="en-US" i="1" dirty="0"/>
              <a:t>It is a key component in the scientific</a:t>
            </a:r>
            <a:r>
              <a:rPr lang="sk-SK" i="1" dirty="0"/>
              <a:t> </a:t>
            </a:r>
            <a:r>
              <a:rPr lang="en-US" i="1" dirty="0"/>
              <a:t>toolbox and one of the main ways we have of describing the natural world and of</a:t>
            </a:r>
            <a:r>
              <a:rPr lang="sk-SK" i="1" dirty="0"/>
              <a:t> </a:t>
            </a:r>
            <a:r>
              <a:rPr lang="en-US" i="1" dirty="0"/>
              <a:t>finding out how it works.</a:t>
            </a:r>
            <a:r>
              <a:rPr lang="sk-SK" i="1" dirty="0"/>
              <a:t>“ </a:t>
            </a:r>
            <a:r>
              <a:rPr lang="sk-SK" dirty="0"/>
              <a:t>(</a:t>
            </a:r>
            <a:r>
              <a:rPr lang="sk-SK" dirty="0" err="1"/>
              <a:t>Hector</a:t>
            </a:r>
            <a:r>
              <a:rPr lang="sk-SK" dirty="0"/>
              <a:t> 2021)</a:t>
            </a:r>
            <a:endParaRPr lang="cs-CZ" dirty="0"/>
          </a:p>
          <a:p>
            <a:endParaRPr lang="cs-CZ" dirty="0"/>
          </a:p>
          <a:p>
            <a:r>
              <a:rPr lang="cs-CZ" i="1" dirty="0"/>
              <a:t>„</a:t>
            </a:r>
            <a:r>
              <a:rPr lang="en-US" i="1" dirty="0"/>
              <a:t>Statistics is a bit like sticking your finger into</a:t>
            </a:r>
            <a:r>
              <a:rPr lang="sk-SK" i="1" dirty="0"/>
              <a:t> </a:t>
            </a:r>
            <a:r>
              <a:rPr lang="en-US" i="1" dirty="0"/>
              <a:t>a revolving fan blade: sometimes it’s very painful, but it does give you the power to answer</a:t>
            </a:r>
            <a:r>
              <a:rPr lang="sk-SK" i="1" dirty="0"/>
              <a:t> </a:t>
            </a:r>
            <a:r>
              <a:rPr lang="en-US" i="1" dirty="0"/>
              <a:t>interesting questions.</a:t>
            </a:r>
            <a:r>
              <a:rPr lang="sk-SK" i="1" dirty="0"/>
              <a:t>“</a:t>
            </a:r>
            <a:r>
              <a:rPr lang="sk-SK" dirty="0"/>
              <a:t> (</a:t>
            </a:r>
            <a:r>
              <a:rPr lang="sk-SK" dirty="0" err="1"/>
              <a:t>Field</a:t>
            </a:r>
            <a:r>
              <a:rPr lang="sk-SK" dirty="0"/>
              <a:t> 2009)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79832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974</Words>
  <Application>Microsoft Office PowerPoint</Application>
  <PresentationFormat>Širokouhlá</PresentationFormat>
  <Paragraphs>151</Paragraphs>
  <Slides>22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Helvetica</vt:lpstr>
      <vt:lpstr>Times New Roman</vt:lpstr>
      <vt:lpstr>Motív Office</vt:lpstr>
      <vt:lpstr>Co je statistika, proměnné, úrovně měření</vt:lpstr>
      <vt:lpstr>Prezentácia programu PowerPoint</vt:lpstr>
      <vt:lpstr>Už jste se někdy v minulosti učil/a statistiku?</vt:lpstr>
      <vt:lpstr>Očekáváte, že tento kurz bude ve srovnání s jinými kurzy jednoduchý, náročný, nebo na stejné úrovni náročnosti?</vt:lpstr>
      <vt:lpstr>Očekáváte, že bude tento kurz pro Vás ve srovnání s jinými kurzy užitečný?</vt:lpstr>
      <vt:lpstr>Co je to podle Vás statistika?</vt:lpstr>
      <vt:lpstr>K čemu je podle Vás statistika užitečná?</vt:lpstr>
      <vt:lpstr>Proč jste se rozhodl/a zapsat zrovna do tohoto kurzu?</vt:lpstr>
      <vt:lpstr>Statistika</vt:lpstr>
      <vt:lpstr>Statistika</vt:lpstr>
      <vt:lpstr>Jak to funguje (Spiegelhalter 2019)</vt:lpstr>
      <vt:lpstr>Jak to funguje (Spiegelhalter 2019)</vt:lpstr>
      <vt:lpstr>Data: proměnné a případy</vt:lpstr>
      <vt:lpstr>Rychlost auta</vt:lpstr>
      <vt:lpstr>Spokojenost s demokracii</vt:lpstr>
      <vt:lpstr>Proč to nemíchat</vt:lpstr>
      <vt:lpstr>Proměnná</vt:lpstr>
      <vt:lpstr>Dělení proměnných</vt:lpstr>
      <vt:lpstr>Dělení proměnných dle úrovně měření</vt:lpstr>
      <vt:lpstr>Příklady proměnných</vt:lpstr>
      <vt:lpstr>Klíčové pojmy na závěr</vt:lpstr>
      <vt:lpstr>Validita a reliabilita (Lundberg 2006)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statistika, proměnné, úrovně měření</dc:title>
  <dc:creator>Peter Spáč</dc:creator>
  <cp:lastModifiedBy>Peter</cp:lastModifiedBy>
  <cp:revision>1</cp:revision>
  <dcterms:created xsi:type="dcterms:W3CDTF">2022-02-09T09:47:41Z</dcterms:created>
  <dcterms:modified xsi:type="dcterms:W3CDTF">2022-02-28T06:27:20Z</dcterms:modified>
</cp:coreProperties>
</file>