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2" r:id="rId3"/>
    <p:sldId id="269" r:id="rId4"/>
    <p:sldId id="265" r:id="rId5"/>
    <p:sldId id="274" r:id="rId6"/>
    <p:sldId id="271" r:id="rId7"/>
    <p:sldId id="276" r:id="rId8"/>
    <p:sldId id="273" r:id="rId9"/>
    <p:sldId id="275" r:id="rId10"/>
    <p:sldId id="268" r:id="rId11"/>
    <p:sldId id="270" r:id="rId12"/>
    <p:sldId id="272" r:id="rId13"/>
    <p:sldId id="266" r:id="rId14"/>
    <p:sldId id="267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r Voda" initials="PV" lastIdx="1" clrIdx="0">
    <p:extLst>
      <p:ext uri="{19B8F6BF-5375-455C-9EA6-DF929625EA0E}">
        <p15:presenceInfo xmlns:p15="http://schemas.microsoft.com/office/powerpoint/2012/main" userId="Petr Vod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D00FD-5820-4A29-A3E9-3D4A027BF7C3}" type="datetimeFigureOut">
              <a:rPr lang="cs-CZ" smtClean="0"/>
              <a:t>13.04.2022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7CC038-EC52-4E32-9F39-62760DF9EA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0633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Když něco nenajdeme prostým vyhledáváním, pak je vhodné změnit přístup a nehledat přímo danou informaci ale nějakou věc, která daný odkaz bude obsahovat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CF83A-C1EF-44C8-8EB2-6B82C550224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439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1785EA-3214-41A5-8888-FEF8AFFDAB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58C16F0-998D-47F1-9C55-5D5302C3E9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685FD5-7FE7-4DB7-9649-371038E1D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65F6-45C5-4CA3-A27E-320A47844C75}" type="datetimeFigureOut">
              <a:rPr lang="cs-CZ" smtClean="0"/>
              <a:t>13.04.2022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A6F1EB-2DF9-436F-B43E-57858C808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4A4C14-EBD3-4B18-AF87-4798064B1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1305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D760BC-BC0D-469E-9C4B-D3B1EE84B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12888DA-7805-496D-9CB4-7671B0C92B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40CB7D-0D80-4174-9BB4-99F803AC3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65F6-45C5-4CA3-A27E-320A47844C75}" type="datetimeFigureOut">
              <a:rPr lang="cs-CZ" smtClean="0"/>
              <a:t>13.04.2022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27155C-11CA-4211-9C26-FCB0BEEFE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4C240B-3532-4341-B7A2-DE1C89DAC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5345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4E0B1E3-8F5A-4720-94DE-7C4EDA864E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BC1E5AD-88D3-4814-83AA-E3EB15A6CE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D10021-78F2-4969-BB7D-01E35CAC4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65F6-45C5-4CA3-A27E-320A47844C75}" type="datetimeFigureOut">
              <a:rPr lang="cs-CZ" smtClean="0"/>
              <a:t>13.04.2022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8C738A-E1BB-40B1-9010-40A15395C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6AEED6-6C64-4B91-A2FE-1E8A24317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610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F0524C-D390-48E3-A0B8-3B8874D8E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70658F-A85D-48A0-98C5-09494F264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32ED4BF-EE21-4934-923F-D54E022A2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65F6-45C5-4CA3-A27E-320A47844C75}" type="datetimeFigureOut">
              <a:rPr lang="cs-CZ" smtClean="0"/>
              <a:t>13.04.2022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AC5134-7BA9-4EA0-8285-D6863D24E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166BB6-0775-4371-A877-D2B13AC30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4462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00CA5C-774F-4697-82F0-477CE043F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B385832-E658-4F3C-B577-16F2092653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45BEBA1-DF90-43F1-B119-907045D52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65F6-45C5-4CA3-A27E-320A47844C75}" type="datetimeFigureOut">
              <a:rPr lang="cs-CZ" smtClean="0"/>
              <a:t>13.04.2022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24CC51-A165-4A0B-BD2F-B7860578E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734BC2-F81C-406D-A3B0-01FB34F8F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5142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5CB1FA-4AFB-488B-8291-0A2C66139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3D4F9F-C42E-4B1D-98F2-EC87217700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5B665F6-F5DE-4D3A-BB7C-9B0ABA009E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CD0D3D-D852-486F-A9AE-6848975A0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65F6-45C5-4CA3-A27E-320A47844C75}" type="datetimeFigureOut">
              <a:rPr lang="cs-CZ" smtClean="0"/>
              <a:t>13.04.2022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E64EDF7-6018-4F67-9007-3A000E62E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E8A9EC2-79AD-46F2-88FA-BCA680C32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1330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8A0C5C-E376-4861-88B1-C86F0B633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248C250-F595-45F2-B03B-BB07BAD46A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A47666E-5AC1-40F2-87F2-E20F01A4E4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5545930-B64B-4606-952F-A929D806E5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547241F-7683-4859-BA23-C5C04CBAF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468E4F0-C2EB-4F2C-9EF2-55AEF83A9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65F6-45C5-4CA3-A27E-320A47844C75}" type="datetimeFigureOut">
              <a:rPr lang="cs-CZ" smtClean="0"/>
              <a:t>13.04.2022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0146827-793E-4C74-8306-C419C9304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8D14E5D-EB10-4511-ABAD-D56BD5956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4999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1201AA-7B4E-44E3-943C-0960560DF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DD37ABC-10B0-44EA-8B61-42F73DEB6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65F6-45C5-4CA3-A27E-320A47844C75}" type="datetimeFigureOut">
              <a:rPr lang="cs-CZ" smtClean="0"/>
              <a:t>13.04.2022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65D05B5-35BC-4AAD-AC1E-DCA159929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CAB004A-5848-47C0-9820-952824606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879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516BFB5-59FB-43A7-AE3B-291696C53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65F6-45C5-4CA3-A27E-320A47844C75}" type="datetimeFigureOut">
              <a:rPr lang="cs-CZ" smtClean="0"/>
              <a:t>13.04.2022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16AC2A3-FC00-46F0-BBB5-BE407C825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54ECD22-BEFE-44B3-82D3-F350E6F9A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9707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DA0580-9DE2-4E84-A1A7-14885FF44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305F63-55A6-4D22-A4A4-6F4ADF5A1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F652307-6650-4C69-A1C8-91931B3A20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44F1505-CD20-41C7-A2AE-CC49D9502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65F6-45C5-4CA3-A27E-320A47844C75}" type="datetimeFigureOut">
              <a:rPr lang="cs-CZ" smtClean="0"/>
              <a:t>13.04.2022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75EB8E2-CE7F-49DF-BEA5-84CD5F072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8B5D042-5137-4064-96D6-F14343D4A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2158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D80B17-6AB4-4F8A-A4BE-985FEB067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21CBA70-D5AB-42B3-A7D9-12C92B0DB1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7FDA186-5EE3-4776-A4C1-FE48B970F4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C7267B0-ABDE-4A5A-BAE9-520DBAC8B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65F6-45C5-4CA3-A27E-320A47844C75}" type="datetimeFigureOut">
              <a:rPr lang="cs-CZ" smtClean="0"/>
              <a:t>13.04.2022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15E89A7-853A-46BC-982B-BAE724A44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DC7B26C-ECF9-4962-895E-1FBD42668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3035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AE3C732-678E-4C2D-BB86-239CE2EB3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18609FD-BC2A-4EC8-ADA9-E9B191A204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AA9309-B401-43A4-B2A3-2789C36A2E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965F6-45C5-4CA3-A27E-320A47844C75}" type="datetimeFigureOut">
              <a:rPr lang="cs-CZ" smtClean="0"/>
              <a:t>13.04.2022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00C5B70-9ACA-4571-B93B-8D41906D45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44B175-C948-492D-83FB-15897DF40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6893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.mendeley.com/" TargetMode="External"/><Relationship Id="rId2" Type="http://schemas.openxmlformats.org/officeDocument/2006/relationships/hyperlink" Target="https://dataverse.harvard.ed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kaggle.com/datasets?search=elections" TargetMode="External"/><Relationship Id="rId4" Type="http://schemas.openxmlformats.org/officeDocument/2006/relationships/hyperlink" Target="https://osf.io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setsearch.research.google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FBB2FE-0464-4B9F-B177-17C1A37BDB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Vyhledávání dat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BE77ED1-2A7F-472A-8E1C-4F77C35A25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933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3AF966-2CAD-450F-BFC9-9C16A52D2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Datové archivy – přidat </a:t>
            </a:r>
            <a:r>
              <a:rPr lang="cs-CZ" dirty="0" err="1"/>
              <a:t>openscience</a:t>
            </a:r>
            <a:r>
              <a:rPr lang="cs-CZ" dirty="0"/>
              <a:t>, nachystat ukázku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90BA03-AD11-4E64-A4B4-1E963169F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re3data.org: Registry of Research Data Repositories</a:t>
            </a:r>
          </a:p>
          <a:p>
            <a:pPr lvl="1"/>
            <a:r>
              <a:rPr lang="en-US" dirty="0"/>
              <a:t>https://www.re3data.org/</a:t>
            </a:r>
          </a:p>
          <a:p>
            <a:r>
              <a:rPr lang="en-US" dirty="0">
                <a:hlinkClick r:id="rId2"/>
              </a:rPr>
              <a:t>https://dataverse.harvard.edu/</a:t>
            </a:r>
            <a:endParaRPr lang="cs-CZ" dirty="0"/>
          </a:p>
          <a:p>
            <a:r>
              <a:rPr lang="cs-CZ" dirty="0">
                <a:hlinkClick r:id="rId3"/>
              </a:rPr>
              <a:t>https://data.mendeley.com/</a:t>
            </a:r>
            <a:endParaRPr lang="cs-CZ" dirty="0"/>
          </a:p>
          <a:p>
            <a:r>
              <a:rPr lang="cs-CZ" dirty="0">
                <a:hlinkClick r:id="rId4"/>
              </a:rPr>
              <a:t>https://osf.io/</a:t>
            </a:r>
            <a:endParaRPr lang="cs-CZ" dirty="0"/>
          </a:p>
          <a:p>
            <a:endParaRPr lang="cs-CZ" dirty="0"/>
          </a:p>
          <a:p>
            <a:r>
              <a:rPr lang="en-US" dirty="0" err="1"/>
              <a:t>github</a:t>
            </a:r>
            <a:r>
              <a:rPr lang="cs-CZ" dirty="0"/>
              <a:t>: </a:t>
            </a:r>
            <a:r>
              <a:rPr lang="en-US" dirty="0"/>
              <a:t>https://github.com/search?q=datasets</a:t>
            </a:r>
          </a:p>
          <a:p>
            <a:r>
              <a:rPr lang="cs-CZ" dirty="0" err="1"/>
              <a:t>Kaggle</a:t>
            </a:r>
            <a:r>
              <a:rPr lang="cs-CZ" dirty="0"/>
              <a:t>: </a:t>
            </a:r>
            <a:r>
              <a:rPr lang="cs-CZ" dirty="0">
                <a:hlinkClick r:id="rId5"/>
              </a:rPr>
              <a:t>https://www.kaggle.com/datasets?search=elections</a:t>
            </a:r>
            <a:endParaRPr lang="cs-CZ" dirty="0"/>
          </a:p>
          <a:p>
            <a:r>
              <a:rPr lang="cs-CZ" dirty="0"/>
              <a:t>https://data.europa.eu/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677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C2651F-8813-4BFE-B124-1E5303461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 vztažená k publikovaným textům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DC1784-9125-4771-8677-C48354FA1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Sekundární odkazy</a:t>
            </a:r>
          </a:p>
          <a:p>
            <a:pPr lvl="1"/>
            <a:r>
              <a:rPr lang="cs-CZ" dirty="0"/>
              <a:t>Články v databázích/</a:t>
            </a:r>
            <a:r>
              <a:rPr lang="cs-CZ" dirty="0" err="1"/>
              <a:t>google</a:t>
            </a:r>
            <a:r>
              <a:rPr lang="cs-CZ" dirty="0"/>
              <a:t> </a:t>
            </a:r>
            <a:r>
              <a:rPr lang="cs-CZ" dirty="0" err="1"/>
              <a:t>scholar</a:t>
            </a:r>
            <a:endParaRPr lang="cs-CZ" dirty="0"/>
          </a:p>
          <a:p>
            <a:pPr lvl="1"/>
            <a:r>
              <a:rPr lang="cs-CZ" dirty="0"/>
              <a:t>wiki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9329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1C9E4B-ED5E-40F8-9E3B-8B5DD18FB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exit </a:t>
            </a:r>
            <a:r>
              <a:rPr lang="cs-CZ" dirty="0" err="1"/>
              <a:t>poll</a:t>
            </a:r>
            <a:r>
              <a:rPr lang="cs-CZ" dirty="0"/>
              <a:t> belgických lokálních voleb 2012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F118A7-9019-442C-BEB5-DA165987D2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8066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Záludnosti nalezených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Věrohodnost </a:t>
            </a:r>
          </a:p>
          <a:p>
            <a:r>
              <a:rPr lang="cs-CZ" dirty="0"/>
              <a:t>Pravdivost</a:t>
            </a:r>
          </a:p>
          <a:p>
            <a:r>
              <a:rPr lang="cs-CZ" dirty="0"/>
              <a:t>Srovnatelnost</a:t>
            </a:r>
          </a:p>
          <a:p>
            <a:r>
              <a:rPr lang="cs-CZ" dirty="0"/>
              <a:t>Úplnost</a:t>
            </a:r>
          </a:p>
          <a:p>
            <a:endParaRPr lang="cs-CZ" dirty="0"/>
          </a:p>
          <a:p>
            <a:r>
              <a:rPr lang="cs-CZ" dirty="0"/>
              <a:t>Kontrola </a:t>
            </a:r>
            <a:r>
              <a:rPr lang="cs-CZ" dirty="0" err="1"/>
              <a:t>metadat</a:t>
            </a:r>
            <a:r>
              <a:rPr lang="cs-CZ" dirty="0"/>
              <a:t>: čas a </a:t>
            </a:r>
            <a:r>
              <a:rPr lang="cs-CZ" dirty="0" err="1"/>
              <a:t>zbůsob</a:t>
            </a:r>
            <a:r>
              <a:rPr lang="cs-CZ" dirty="0"/>
              <a:t> sběru, instituce provádějící sběr, někdy i zdroj financování</a:t>
            </a:r>
          </a:p>
          <a:p>
            <a:r>
              <a:rPr lang="cs-CZ" dirty="0"/>
              <a:t>Srovnání s jinými daty na dané téma (v jiném čase nebo zemi)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50611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034A4A-B2D8-4370-BDFC-4767B028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7FA1BE-48B5-41DF-9D42-B542711C2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SVĚT EXISTUJE I MIMO INTERNET a někdy i mimo počítače (archivy, knihy, místa, lidé, 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805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hledáme?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„hotová“ data</a:t>
            </a:r>
          </a:p>
          <a:p>
            <a:r>
              <a:rPr lang="cs-CZ" dirty="0"/>
              <a:t>Informaci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6029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B85CAB-B8A6-4A87-8886-2DC6F3F7C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hledám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E9F4FE-8A23-4BD0-A74E-FCA78DEBA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Téma</a:t>
            </a:r>
          </a:p>
          <a:p>
            <a:r>
              <a:rPr lang="cs-CZ" dirty="0"/>
              <a:t>Geografická lokace</a:t>
            </a:r>
          </a:p>
          <a:p>
            <a:r>
              <a:rPr lang="cs-CZ" dirty="0"/>
              <a:t>Časová lokace</a:t>
            </a:r>
          </a:p>
          <a:p>
            <a:r>
              <a:rPr lang="cs-CZ" dirty="0"/>
              <a:t>Úroveň – volič, obec, stát</a:t>
            </a:r>
          </a:p>
          <a:p>
            <a:r>
              <a:rPr lang="cs-CZ" dirty="0"/>
              <a:t>Hotový </a:t>
            </a:r>
            <a:r>
              <a:rPr lang="cs-CZ" dirty="0" err="1"/>
              <a:t>dataset</a:t>
            </a:r>
            <a:r>
              <a:rPr lang="cs-CZ" dirty="0"/>
              <a:t> x jednotlivá informace</a:t>
            </a:r>
          </a:p>
          <a:p>
            <a:r>
              <a:rPr lang="cs-CZ" dirty="0"/>
              <a:t>Frekvence dat</a:t>
            </a:r>
          </a:p>
        </p:txBody>
      </p:sp>
    </p:spTree>
    <p:extLst>
      <p:ext uri="{BB962C8B-B14F-4D97-AF65-F5344CB8AC3E}">
        <p14:creationId xmlns:p14="http://schemas.microsoft.com/office/powerpoint/2010/main" val="3746479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Google</a:t>
            </a:r>
          </a:p>
          <a:p>
            <a:pPr lvl="1"/>
            <a:r>
              <a:rPr lang="cs-CZ" dirty="0"/>
              <a:t>Strategie záleží na tom co hledáme</a:t>
            </a:r>
          </a:p>
          <a:p>
            <a:pPr lvl="2"/>
            <a:r>
              <a:rPr lang="cs-CZ" dirty="0"/>
              <a:t>Co nejpřesnější specifikace</a:t>
            </a:r>
          </a:p>
          <a:p>
            <a:pPr lvl="2"/>
            <a:r>
              <a:rPr lang="cs-CZ" dirty="0"/>
              <a:t>správná klíčová slova  </a:t>
            </a:r>
          </a:p>
          <a:p>
            <a:pPr lvl="2"/>
            <a:r>
              <a:rPr lang="cs-CZ" dirty="0"/>
              <a:t>ne obecná slova a termíny  bez jednoznačného významu</a:t>
            </a:r>
          </a:p>
          <a:p>
            <a:pPr lvl="2"/>
            <a:r>
              <a:rPr lang="cs-CZ" dirty="0"/>
              <a:t>konkrétní popisná slova.</a:t>
            </a:r>
          </a:p>
          <a:p>
            <a:pPr lvl="2"/>
            <a:r>
              <a:rPr lang="cs-CZ" dirty="0"/>
              <a:t>Různý dotaz v různých zdrojích  </a:t>
            </a:r>
          </a:p>
          <a:p>
            <a:pPr lvl="2"/>
            <a:r>
              <a:rPr lang="cs-CZ" dirty="0"/>
              <a:t>Jazyk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177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2D57A7-635D-4E14-B4C2-3121C9B0C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cs-CZ" dirty="0"/>
              <a:t>Vyhledávání Program obnovy venkova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96EC28-CAB8-4957-AE18-659D35D12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80656"/>
            <a:ext cx="11353800" cy="5680362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Uvozovky </a:t>
            </a:r>
            <a:r>
              <a:rPr lang="cs-CZ" b="1" dirty="0"/>
              <a:t>"</a:t>
            </a:r>
            <a:r>
              <a:rPr lang="cs-CZ" dirty="0"/>
              <a:t>Program obnovy venkova</a:t>
            </a:r>
            <a:r>
              <a:rPr lang="cs-CZ" b="1" dirty="0"/>
              <a:t>" </a:t>
            </a:r>
            <a:r>
              <a:rPr lang="cs-CZ" dirty="0"/>
              <a:t>– přesná shoda s danou kombinací slov v daném pořadí, lze označit jedno slovo</a:t>
            </a:r>
          </a:p>
          <a:p>
            <a:r>
              <a:rPr lang="cs-CZ" dirty="0"/>
              <a:t>Logické nebo "Program obnovy venkova"  </a:t>
            </a:r>
            <a:r>
              <a:rPr lang="cs-CZ" b="1" dirty="0"/>
              <a:t>OR</a:t>
            </a:r>
            <a:r>
              <a:rPr lang="cs-CZ" dirty="0"/>
              <a:t> "Program rozvoje venkova"  – vyhledá stránky, obsahující jeden, druhý, nebo oba vyhledávané výrazy. Místo operátoru OR lze použít také |.</a:t>
            </a:r>
          </a:p>
          <a:p>
            <a:r>
              <a:rPr lang="cs-CZ" dirty="0"/>
              <a:t>Logické A "Program obnovy venkova"  </a:t>
            </a:r>
            <a:r>
              <a:rPr lang="cs-CZ" b="1" dirty="0"/>
              <a:t>AND</a:t>
            </a:r>
            <a:r>
              <a:rPr lang="cs-CZ" dirty="0"/>
              <a:t> "Program rozvoje venkova" – </a:t>
            </a:r>
            <a:r>
              <a:rPr lang="cs-CZ" dirty="0" err="1"/>
              <a:t>vyheldá</a:t>
            </a:r>
            <a:r>
              <a:rPr lang="cs-CZ" dirty="0"/>
              <a:t> stránky, obsahující oba výrazy.</a:t>
            </a:r>
          </a:p>
          <a:p>
            <a:r>
              <a:rPr lang="cs-CZ" dirty="0"/>
              <a:t>Mínus "Program obnovy venkova"  </a:t>
            </a:r>
            <a:r>
              <a:rPr lang="cs-CZ" b="1" dirty="0"/>
              <a:t>-</a:t>
            </a:r>
            <a:r>
              <a:rPr lang="cs-CZ" dirty="0"/>
              <a:t>"Program rozvoje venkova"  – mínus před klíčovým slovem ho </a:t>
            </a:r>
            <a:r>
              <a:rPr lang="cs-CZ" dirty="0" err="1"/>
              <a:t>vyloučuje</a:t>
            </a:r>
            <a:r>
              <a:rPr lang="cs-CZ" dirty="0"/>
              <a:t> z vyhledávání. Namísto mínus lze také využít výraz NOT.</a:t>
            </a:r>
          </a:p>
          <a:p>
            <a:r>
              <a:rPr lang="cs-CZ" dirty="0"/>
              <a:t>Hvězdička "Program * venkova" – hvězdička nahrazuje jedno nebo více slov. Vyhledá stránky, které mezi zadanými klíčovými slovy mají libovolná slova nebo věty.</a:t>
            </a:r>
          </a:p>
          <a:p>
            <a:r>
              <a:rPr lang="cs-CZ" dirty="0"/>
              <a:t>Závorky (Program (obnovy OR rozvoje) venkova) – závorky určují prioritu – při vyhledávání se jako první používá výraz ze závorek, teprve poté se bere ohled na další zadání.</a:t>
            </a:r>
          </a:p>
          <a:p>
            <a:r>
              <a:rPr lang="cs-CZ" dirty="0"/>
              <a:t>Dvě tečky Program obnovy venkova 2016..2020 – dvě tečky zastupují číselnou řadu, výsledky by měly obsahovat zadaný výraz a čísla 2016, 2017, 2018, 2019, 2020</a:t>
            </a:r>
          </a:p>
          <a:p>
            <a:r>
              <a:rPr lang="cs-CZ" dirty="0"/>
              <a:t>Typ souboru "Program obnovy venkova“ </a:t>
            </a:r>
            <a:r>
              <a:rPr lang="cs-CZ" dirty="0" err="1"/>
              <a:t>filetype:xls</a:t>
            </a:r>
            <a:r>
              <a:rPr lang="cs-CZ" dirty="0"/>
              <a:t> (další možnosti jsou </a:t>
            </a:r>
            <a:r>
              <a:rPr lang="cs-CZ" dirty="0" err="1"/>
              <a:t>pdf</a:t>
            </a:r>
            <a:r>
              <a:rPr lang="cs-CZ" dirty="0"/>
              <a:t>, doc, </a:t>
            </a:r>
            <a:r>
              <a:rPr lang="cs-CZ" dirty="0" err="1"/>
              <a:t>xlsx</a:t>
            </a:r>
            <a:r>
              <a:rPr lang="cs-CZ" dirty="0"/>
              <a:t>, </a:t>
            </a:r>
            <a:r>
              <a:rPr lang="cs-CZ" dirty="0" err="1"/>
              <a:t>docx</a:t>
            </a:r>
            <a:r>
              <a:rPr lang="cs-CZ" dirty="0"/>
              <a:t>)</a:t>
            </a:r>
          </a:p>
          <a:p>
            <a:r>
              <a:rPr lang="cs-CZ" dirty="0"/>
              <a:t>Konkrétní web "Program obnovy venkova“ </a:t>
            </a:r>
            <a:r>
              <a:rPr lang="cs-CZ" dirty="0" err="1"/>
              <a:t>site:mmr.cz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4040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690AD2-4F94-4FA5-9C21-238961D91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 - vyhledání dotací v </a:t>
            </a:r>
            <a:r>
              <a:rPr lang="cs-CZ" dirty="0" err="1"/>
              <a:t>Jmk</a:t>
            </a:r>
            <a:br>
              <a:rPr lang="cs-CZ" dirty="0"/>
            </a:br>
            <a:r>
              <a:rPr lang="cs-CZ" dirty="0"/>
              <a:t>-předělat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51EC2A-B44A-4880-938F-66E5404AB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Program obnovy venkova v Jihomoravském kraji</a:t>
            </a:r>
          </a:p>
          <a:p>
            <a:pPr marL="0" indent="0">
              <a:buNone/>
            </a:pPr>
            <a:r>
              <a:rPr lang="cs-CZ" dirty="0"/>
              <a:t>„Program obnovy venkova“ v Jihomoravském kraji</a:t>
            </a:r>
          </a:p>
          <a:p>
            <a:pPr marL="0" indent="0">
              <a:buNone/>
            </a:pPr>
            <a:r>
              <a:rPr lang="cs-CZ" dirty="0"/>
              <a:t>„Program obnovy venkova“ v Jihomoravském kraji </a:t>
            </a:r>
            <a:r>
              <a:rPr lang="cs-CZ" dirty="0" err="1"/>
              <a:t>filetype:xls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„Program obnovy venkova“ v Jihomoravském kraji </a:t>
            </a:r>
            <a:r>
              <a:rPr lang="cs-CZ" dirty="0" err="1"/>
              <a:t>filtype:xlsx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„Program obnovy venkova“ </a:t>
            </a:r>
            <a:r>
              <a:rPr lang="cs-CZ" dirty="0" err="1"/>
              <a:t>filetype:xls</a:t>
            </a:r>
            <a:r>
              <a:rPr lang="cs-CZ" dirty="0"/>
              <a:t> </a:t>
            </a:r>
            <a:r>
              <a:rPr lang="cs-CZ" dirty="0" err="1"/>
              <a:t>site</a:t>
            </a:r>
            <a:r>
              <a:rPr lang="cs-CZ" dirty="0"/>
              <a:t>: dotace.kr-jihomoravsky.cz</a:t>
            </a:r>
          </a:p>
          <a:p>
            <a:pPr marL="0" indent="0">
              <a:buNone/>
            </a:pPr>
            <a:r>
              <a:rPr lang="cs-CZ" dirty="0"/>
              <a:t>„Program obnovy venkova“ </a:t>
            </a:r>
            <a:r>
              <a:rPr lang="cs-CZ" dirty="0" err="1"/>
              <a:t>filetype:pdf</a:t>
            </a:r>
            <a:r>
              <a:rPr lang="cs-CZ" dirty="0"/>
              <a:t> </a:t>
            </a:r>
            <a:r>
              <a:rPr lang="cs-CZ" dirty="0" err="1"/>
              <a:t>site</a:t>
            </a:r>
            <a:r>
              <a:rPr lang="cs-CZ" dirty="0"/>
              <a:t>: dotace.kr-jihomoravsky.cz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2103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CBDFA9-62A5-4AF5-94F5-14EDD4018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vyzkoušení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6254A6-19CD-46BD-89FA-AC7036773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Program obnovy venkova v Karlovarském kraji</a:t>
            </a:r>
          </a:p>
        </p:txBody>
      </p:sp>
    </p:spTree>
    <p:extLst>
      <p:ext uri="{BB962C8B-B14F-4D97-AF65-F5344CB8AC3E}">
        <p14:creationId xmlns:p14="http://schemas.microsoft.com/office/powerpoint/2010/main" val="3046726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68EDBF-2CD4-4C75-AFD2-A7038839E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webarchiv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D885E2-C635-4416-85A5-3743DC832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https://web.archive.org/</a:t>
            </a:r>
          </a:p>
          <a:p>
            <a:endParaRPr lang="cs-CZ" dirty="0"/>
          </a:p>
          <a:p>
            <a:r>
              <a:rPr lang="cs-CZ" dirty="0"/>
              <a:t>Obvykle je dostupné, jen to co bylo „vidět“</a:t>
            </a:r>
          </a:p>
          <a:p>
            <a:r>
              <a:rPr lang="cs-CZ" dirty="0"/>
              <a:t>Nefungují linky </a:t>
            </a:r>
          </a:p>
          <a:p>
            <a:r>
              <a:rPr lang="cs-CZ" dirty="0"/>
              <a:t>Nejsou dostupné soubory ke stažení</a:t>
            </a:r>
          </a:p>
          <a:p>
            <a:r>
              <a:rPr lang="cs-CZ" dirty="0"/>
              <a:t>Často neobsahuje všechny podúrovně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8141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B0FEF1-2269-4CAB-A9CC-D4EF01725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https://datasetsearch.research.google.com/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7AA4F1-10DF-4839-A6E3-4DB1F0B16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75065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854</TotalTime>
  <Words>612</Words>
  <Application>Microsoft Office PowerPoint</Application>
  <PresentationFormat>Širokoúhlá obrazovka</PresentationFormat>
  <Paragraphs>73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Vyhledávání dat</vt:lpstr>
      <vt:lpstr>Co hledáme?</vt:lpstr>
      <vt:lpstr>Co hledám</vt:lpstr>
      <vt:lpstr>Vyhledávání</vt:lpstr>
      <vt:lpstr>Vyhledávání Program obnovy venkova</vt:lpstr>
      <vt:lpstr>Příklad  - vyhledání dotací v Jmk -předělat</vt:lpstr>
      <vt:lpstr>K vyzkoušení</vt:lpstr>
      <vt:lpstr>webarchiv</vt:lpstr>
      <vt:lpstr>https://datasetsearch.research.google.com/ </vt:lpstr>
      <vt:lpstr>Datové archivy – přidat openscience, nachystat ukázku</vt:lpstr>
      <vt:lpstr>Data vztažená k publikovaným textům</vt:lpstr>
      <vt:lpstr>Příklad exit poll belgických lokálních voleb 2012</vt:lpstr>
      <vt:lpstr>Záludnosti nalezených dat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Vyhledávání dat</dc:title>
  <dc:creator>Petr Voda</dc:creator>
  <cp:lastModifiedBy>Petr Voda</cp:lastModifiedBy>
  <cp:revision>8</cp:revision>
  <dcterms:created xsi:type="dcterms:W3CDTF">2021-04-15T07:52:52Z</dcterms:created>
  <dcterms:modified xsi:type="dcterms:W3CDTF">2022-04-14T10:01:48Z</dcterms:modified>
</cp:coreProperties>
</file>