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B_898CB6E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2" r:id="rId6"/>
    <p:sldId id="257" r:id="rId7"/>
    <p:sldId id="258" r:id="rId8"/>
    <p:sldId id="268" r:id="rId9"/>
    <p:sldId id="269" r:id="rId10"/>
    <p:sldId id="266" r:id="rId11"/>
    <p:sldId id="273" r:id="rId12"/>
    <p:sldId id="261" r:id="rId13"/>
    <p:sldId id="259" r:id="rId14"/>
    <p:sldId id="272" r:id="rId15"/>
    <p:sldId id="263" r:id="rId16"/>
    <p:sldId id="264" r:id="rId17"/>
    <p:sldId id="265" r:id="rId18"/>
    <p:sldId id="267" r:id="rId19"/>
    <p:sldId id="270"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350B78-331F-1BBA-BB6B-253978D762E4}" name="Petr Palíšek" initials="PP" userId="S::421195@muni.cz::2ec01668-1988-4b15-a6b1-bbc1bb2650c7" providerId="AD"/>
  <p188:author id="{41326290-7276-0C54-E970-862068D6B42D}" name="Edita Chvojková" initials="EC" userId="S::439523@muni.cz::78fc1b82-7081-4d89-a685-36d5b206cf6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C0A4E-8A27-401A-BE17-72B5A15C6A04}" v="34" dt="2022-02-11T14:50:37.773"/>
    <p1510:client id="{09F767A5-9C5C-4864-AE4B-81FA4C14F968}" v="55" dt="2022-02-16T16:51:40.997"/>
    <p1510:client id="{0AD367B1-079D-4500-A726-8AA36BC58817}" v="7" dt="2022-02-14T18:00:51.734"/>
    <p1510:client id="{380EE5F5-B289-4BFC-8AE9-A9705CAE8A34}" v="1" dt="2022-02-11T14:48:40.676"/>
    <p1510:client id="{3C0CDFE9-1070-4DB8-BF51-3432A980AB32}" v="4" dt="2022-02-11T13:19:25.853"/>
    <p1510:client id="{414FC999-A4B0-470E-BF32-F378769AB3FD}" v="337" dt="2022-01-28T18:55:38.889"/>
    <p1510:client id="{66812086-8329-45FD-94D8-04CE1F065E29}" v="44" dt="2022-02-07T18:16:12.612"/>
    <p1510:client id="{6A397103-2D02-42D2-90ED-D8EDA9A6FFED}" v="238" dt="2022-02-10T19:41:50.348"/>
    <p1510:client id="{71E36571-22C9-4123-A8F9-AAEB7E97A324}" v="21" dt="2022-02-10T19:24:05.529"/>
    <p1510:client id="{8556F4C9-0412-4E8F-98A9-36FEB2B41C45}" v="185" dt="2022-02-10T15:13:13.289"/>
    <p1510:client id="{8C09A596-6F61-4D1F-B08B-98DA35739A8C}" v="966" dt="2022-02-10T14:53:36.537"/>
    <p1510:client id="{925AE538-0AF1-4306-9095-03E72CDDBFD7}" v="140" dt="2022-02-17T12:14:43.267"/>
    <p1510:client id="{96D85B99-6A55-4E75-80DE-67404D79E7FC}" v="731" dt="2022-02-11T11:39:20.284"/>
    <p1510:client id="{B8AE7B8D-E22F-48DD-B556-2BCDFB7537BA}" v="41" dt="2022-02-14T21:06:45.443"/>
    <p1510:client id="{D92EDCDA-F2AC-4232-A043-45C0B3730055}" v="54" dt="2022-02-17T12:10:53.803"/>
    <p1510:client id="{E9E7E6DA-E41E-4522-BACC-93B58216408D}" v="321" dt="2022-02-17T09:09:53.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 Palíšek" userId="S::421195@muni.cz::2ec01668-1988-4b15-a6b1-bbc1bb2650c7" providerId="AD" clId="Web-{3C0CDFE9-1070-4DB8-BF51-3432A980AB32}"/>
    <pc:docChg chg="mod">
      <pc:chgData name="Petr Palíšek" userId="S::421195@muni.cz::2ec01668-1988-4b15-a6b1-bbc1bb2650c7" providerId="AD" clId="Web-{3C0CDFE9-1070-4DB8-BF51-3432A980AB32}" dt="2022-02-11T13:19:25.853" v="3"/>
      <pc:docMkLst>
        <pc:docMk/>
      </pc:docMkLst>
      <pc:sldChg chg="modCm">
        <pc:chgData name="Petr Palíšek" userId="S::421195@muni.cz::2ec01668-1988-4b15-a6b1-bbc1bb2650c7" providerId="AD" clId="Web-{3C0CDFE9-1070-4DB8-BF51-3432A980AB32}" dt="2022-02-11T13:19:25.853" v="3"/>
        <pc:sldMkLst>
          <pc:docMk/>
          <pc:sldMk cId="2307700455" sldId="267"/>
        </pc:sldMkLst>
      </pc:sldChg>
    </pc:docChg>
  </pc:docChgLst>
  <pc:docChgLst>
    <pc:chgData name="Edita Chvojková" userId="S::439523@muni.cz::78fc1b82-7081-4d89-a685-36d5b206cf65" providerId="AD" clId="Web-{8556F4C9-0412-4E8F-98A9-36FEB2B41C45}"/>
    <pc:docChg chg="modSld">
      <pc:chgData name="Edita Chvojková" userId="S::439523@muni.cz::78fc1b82-7081-4d89-a685-36d5b206cf65" providerId="AD" clId="Web-{8556F4C9-0412-4E8F-98A9-36FEB2B41C45}" dt="2022-02-10T15:13:13.289" v="168"/>
      <pc:docMkLst>
        <pc:docMk/>
      </pc:docMkLst>
      <pc:sldChg chg="addSp delSp modSp">
        <pc:chgData name="Edita Chvojková" userId="S::439523@muni.cz::78fc1b82-7081-4d89-a685-36d5b206cf65" providerId="AD" clId="Web-{8556F4C9-0412-4E8F-98A9-36FEB2B41C45}" dt="2022-02-10T15:13:13.289" v="168"/>
        <pc:sldMkLst>
          <pc:docMk/>
          <pc:sldMk cId="747929957" sldId="262"/>
        </pc:sldMkLst>
        <pc:spChg chg="del mod">
          <ac:chgData name="Edita Chvojková" userId="S::439523@muni.cz::78fc1b82-7081-4d89-a685-36d5b206cf65" providerId="AD" clId="Web-{8556F4C9-0412-4E8F-98A9-36FEB2B41C45}" dt="2022-02-10T15:13:08.945" v="167"/>
          <ac:spMkLst>
            <pc:docMk/>
            <pc:sldMk cId="747929957" sldId="262"/>
            <ac:spMk id="2" creationId="{5865BAE2-28E5-4F43-AD6C-294899854CAF}"/>
          </ac:spMkLst>
        </pc:spChg>
        <pc:spChg chg="del">
          <ac:chgData name="Edita Chvojková" userId="S::439523@muni.cz::78fc1b82-7081-4d89-a685-36d5b206cf65" providerId="AD" clId="Web-{8556F4C9-0412-4E8F-98A9-36FEB2B41C45}" dt="2022-02-10T15:13:13.289" v="168"/>
          <ac:spMkLst>
            <pc:docMk/>
            <pc:sldMk cId="747929957" sldId="262"/>
            <ac:spMk id="3" creationId="{37F0E843-BF57-4238-A1EC-4CB33756C465}"/>
          </ac:spMkLst>
        </pc:spChg>
        <pc:spChg chg="add mod">
          <ac:chgData name="Edita Chvojková" userId="S::439523@muni.cz::78fc1b82-7081-4d89-a685-36d5b206cf65" providerId="AD" clId="Web-{8556F4C9-0412-4E8F-98A9-36FEB2B41C45}" dt="2022-02-10T15:13:08.945" v="167"/>
          <ac:spMkLst>
            <pc:docMk/>
            <pc:sldMk cId="747929957" sldId="262"/>
            <ac:spMk id="5" creationId="{95516F61-FAD0-4D62-B7D4-A9B4CFDB813C}"/>
          </ac:spMkLst>
        </pc:spChg>
        <pc:spChg chg="mod">
          <ac:chgData name="Edita Chvojková" userId="S::439523@muni.cz::78fc1b82-7081-4d89-a685-36d5b206cf65" providerId="AD" clId="Web-{8556F4C9-0412-4E8F-98A9-36FEB2B41C45}" dt="2022-02-10T15:13:01.273" v="165" actId="20577"/>
          <ac:spMkLst>
            <pc:docMk/>
            <pc:sldMk cId="747929957" sldId="262"/>
            <ac:spMk id="7" creationId="{416D3DAB-EF44-4E5B-9237-3889DE607D92}"/>
          </ac:spMkLst>
        </pc:spChg>
        <pc:spChg chg="add mod">
          <ac:chgData name="Edita Chvojková" userId="S::439523@muni.cz::78fc1b82-7081-4d89-a685-36d5b206cf65" providerId="AD" clId="Web-{8556F4C9-0412-4E8F-98A9-36FEB2B41C45}" dt="2022-02-10T15:13:13.289" v="168"/>
          <ac:spMkLst>
            <pc:docMk/>
            <pc:sldMk cId="747929957" sldId="262"/>
            <ac:spMk id="8" creationId="{9CBCDFAB-E88F-4878-B81A-3364E58D4C30}"/>
          </ac:spMkLst>
        </pc:spChg>
      </pc:sldChg>
      <pc:sldChg chg="modSp">
        <pc:chgData name="Edita Chvojková" userId="S::439523@muni.cz::78fc1b82-7081-4d89-a685-36d5b206cf65" providerId="AD" clId="Web-{8556F4C9-0412-4E8F-98A9-36FEB2B41C45}" dt="2022-02-10T15:09:51.939" v="164"/>
        <pc:sldMkLst>
          <pc:docMk/>
          <pc:sldMk cId="3792207375" sldId="266"/>
        </pc:sldMkLst>
        <pc:graphicFrameChg chg="mod modGraphic">
          <ac:chgData name="Edita Chvojková" userId="S::439523@muni.cz::78fc1b82-7081-4d89-a685-36d5b206cf65" providerId="AD" clId="Web-{8556F4C9-0412-4E8F-98A9-36FEB2B41C45}" dt="2022-02-10T15:09:51.939" v="164"/>
          <ac:graphicFrameMkLst>
            <pc:docMk/>
            <pc:sldMk cId="3792207375" sldId="266"/>
            <ac:graphicFrameMk id="4" creationId="{7D0676E3-7398-406D-9A80-28D130EE8436}"/>
          </ac:graphicFrameMkLst>
        </pc:graphicFrameChg>
      </pc:sldChg>
    </pc:docChg>
  </pc:docChgLst>
  <pc:docChgLst>
    <pc:chgData name="Edita Chvojková" userId="S::439523@muni.cz::78fc1b82-7081-4d89-a685-36d5b206cf65" providerId="AD" clId="Web-{380EE5F5-B289-4BFC-8AE9-A9705CAE8A34}"/>
    <pc:docChg chg="">
      <pc:chgData name="Edita Chvojková" userId="S::439523@muni.cz::78fc1b82-7081-4d89-a685-36d5b206cf65" providerId="AD" clId="Web-{380EE5F5-B289-4BFC-8AE9-A9705CAE8A34}" dt="2022-02-11T14:48:40.676" v="0"/>
      <pc:docMkLst>
        <pc:docMk/>
      </pc:docMkLst>
      <pc:sldChg chg="modCm">
        <pc:chgData name="Edita Chvojková" userId="S::439523@muni.cz::78fc1b82-7081-4d89-a685-36d5b206cf65" providerId="AD" clId="Web-{380EE5F5-B289-4BFC-8AE9-A9705CAE8A34}" dt="2022-02-11T14:48:40.676" v="0"/>
        <pc:sldMkLst>
          <pc:docMk/>
          <pc:sldMk cId="2307700455" sldId="267"/>
        </pc:sldMkLst>
      </pc:sldChg>
    </pc:docChg>
  </pc:docChgLst>
  <pc:docChgLst>
    <pc:chgData name="Edita Chvojková" userId="S::439523@muni.cz::78fc1b82-7081-4d89-a685-36d5b206cf65" providerId="AD" clId="Web-{8C09A596-6F61-4D1F-B08B-98DA35739A8C}"/>
    <pc:docChg chg="modSld">
      <pc:chgData name="Edita Chvojková" userId="S::439523@muni.cz::78fc1b82-7081-4d89-a685-36d5b206cf65" providerId="AD" clId="Web-{8C09A596-6F61-4D1F-B08B-98DA35739A8C}" dt="2022-02-10T14:53:36.537" v="937"/>
      <pc:docMkLst>
        <pc:docMk/>
      </pc:docMkLst>
      <pc:sldChg chg="modSp">
        <pc:chgData name="Edita Chvojková" userId="S::439523@muni.cz::78fc1b82-7081-4d89-a685-36d5b206cf65" providerId="AD" clId="Web-{8C09A596-6F61-4D1F-B08B-98DA35739A8C}" dt="2022-02-10T14:32:25.176" v="49" actId="20577"/>
        <pc:sldMkLst>
          <pc:docMk/>
          <pc:sldMk cId="1652174831" sldId="258"/>
        </pc:sldMkLst>
        <pc:spChg chg="mod">
          <ac:chgData name="Edita Chvojková" userId="S::439523@muni.cz::78fc1b82-7081-4d89-a685-36d5b206cf65" providerId="AD" clId="Web-{8C09A596-6F61-4D1F-B08B-98DA35739A8C}" dt="2022-02-10T14:32:25.176" v="49" actId="20577"/>
          <ac:spMkLst>
            <pc:docMk/>
            <pc:sldMk cId="1652174831" sldId="258"/>
            <ac:spMk id="3" creationId="{99CD7227-9BCE-44DC-9FDA-9C1CABED7149}"/>
          </ac:spMkLst>
        </pc:spChg>
      </pc:sldChg>
      <pc:sldChg chg="addSp modSp mod modClrScheme chgLayout">
        <pc:chgData name="Edita Chvojková" userId="S::439523@muni.cz::78fc1b82-7081-4d89-a685-36d5b206cf65" providerId="AD" clId="Web-{8C09A596-6F61-4D1F-B08B-98DA35739A8C}" dt="2022-02-10T14:30:01.642" v="5" actId="20577"/>
        <pc:sldMkLst>
          <pc:docMk/>
          <pc:sldMk cId="747929957" sldId="262"/>
        </pc:sldMkLst>
        <pc:spChg chg="add mod ord">
          <ac:chgData name="Edita Chvojková" userId="S::439523@muni.cz::78fc1b82-7081-4d89-a685-36d5b206cf65" providerId="AD" clId="Web-{8C09A596-6F61-4D1F-B08B-98DA35739A8C}" dt="2022-02-10T14:29:59.720" v="2" actId="20577"/>
          <ac:spMkLst>
            <pc:docMk/>
            <pc:sldMk cId="747929957" sldId="262"/>
            <ac:spMk id="2" creationId="{5865BAE2-28E5-4F43-AD6C-294899854CAF}"/>
          </ac:spMkLst>
        </pc:spChg>
        <pc:spChg chg="add mod ord">
          <ac:chgData name="Edita Chvojková" userId="S::439523@muni.cz::78fc1b82-7081-4d89-a685-36d5b206cf65" providerId="AD" clId="Web-{8C09A596-6F61-4D1F-B08B-98DA35739A8C}" dt="2022-02-10T14:30:01.642" v="5" actId="20577"/>
          <ac:spMkLst>
            <pc:docMk/>
            <pc:sldMk cId="747929957" sldId="262"/>
            <ac:spMk id="3" creationId="{37F0E843-BF57-4238-A1EC-4CB33756C465}"/>
          </ac:spMkLst>
        </pc:spChg>
        <pc:spChg chg="mod ord">
          <ac:chgData name="Edita Chvojková" userId="S::439523@muni.cz::78fc1b82-7081-4d89-a685-36d5b206cf65" providerId="AD" clId="Web-{8C09A596-6F61-4D1F-B08B-98DA35739A8C}" dt="2022-02-10T14:29:55.079" v="0"/>
          <ac:spMkLst>
            <pc:docMk/>
            <pc:sldMk cId="747929957" sldId="262"/>
            <ac:spMk id="7" creationId="{416D3DAB-EF44-4E5B-9237-3889DE607D92}"/>
          </ac:spMkLst>
        </pc:spChg>
        <pc:spChg chg="mod ord">
          <ac:chgData name="Edita Chvojková" userId="S::439523@muni.cz::78fc1b82-7081-4d89-a685-36d5b206cf65" providerId="AD" clId="Web-{8C09A596-6F61-4D1F-B08B-98DA35739A8C}" dt="2022-02-10T14:29:55.079" v="0"/>
          <ac:spMkLst>
            <pc:docMk/>
            <pc:sldMk cId="747929957" sldId="262"/>
            <ac:spMk id="12" creationId="{11F0942B-9D87-45B4-BCA5-43B463902452}"/>
          </ac:spMkLst>
        </pc:spChg>
        <pc:spChg chg="mod ord">
          <ac:chgData name="Edita Chvojková" userId="S::439523@muni.cz::78fc1b82-7081-4d89-a685-36d5b206cf65" providerId="AD" clId="Web-{8C09A596-6F61-4D1F-B08B-98DA35739A8C}" dt="2022-02-10T14:29:55.079" v="0"/>
          <ac:spMkLst>
            <pc:docMk/>
            <pc:sldMk cId="747929957" sldId="262"/>
            <ac:spMk id="13" creationId="{06736601-252A-4198-8940-9D00BD915A69}"/>
          </ac:spMkLst>
        </pc:spChg>
      </pc:sldChg>
      <pc:sldChg chg="modSp">
        <pc:chgData name="Edita Chvojková" userId="S::439523@muni.cz::78fc1b82-7081-4d89-a685-36d5b206cf65" providerId="AD" clId="Web-{8C09A596-6F61-4D1F-B08B-98DA35739A8C}" dt="2022-02-10T14:53:36.537" v="937"/>
        <pc:sldMkLst>
          <pc:docMk/>
          <pc:sldMk cId="3792207375" sldId="266"/>
        </pc:sldMkLst>
        <pc:graphicFrameChg chg="mod modGraphic">
          <ac:chgData name="Edita Chvojková" userId="S::439523@muni.cz::78fc1b82-7081-4d89-a685-36d5b206cf65" providerId="AD" clId="Web-{8C09A596-6F61-4D1F-B08B-98DA35739A8C}" dt="2022-02-10T14:53:36.537" v="937"/>
          <ac:graphicFrameMkLst>
            <pc:docMk/>
            <pc:sldMk cId="3792207375" sldId="266"/>
            <ac:graphicFrameMk id="4" creationId="{7D0676E3-7398-406D-9A80-28D130EE8436}"/>
          </ac:graphicFrameMkLst>
        </pc:graphicFrameChg>
      </pc:sldChg>
    </pc:docChg>
  </pc:docChgLst>
  <pc:docChgLst>
    <pc:chgData name="Edita Chvojková" userId="S::439523@muni.cz::78fc1b82-7081-4d89-a685-36d5b206cf65" providerId="AD" clId="Web-{66812086-8329-45FD-94D8-04CE1F065E29}"/>
    <pc:docChg chg="modSld">
      <pc:chgData name="Edita Chvojková" userId="S::439523@muni.cz::78fc1b82-7081-4d89-a685-36d5b206cf65" providerId="AD" clId="Web-{66812086-8329-45FD-94D8-04CE1F065E29}" dt="2022-02-07T18:15:45.298" v="36"/>
      <pc:docMkLst>
        <pc:docMk/>
      </pc:docMkLst>
      <pc:sldChg chg="modSp">
        <pc:chgData name="Edita Chvojková" userId="S::439523@muni.cz::78fc1b82-7081-4d89-a685-36d5b206cf65" providerId="AD" clId="Web-{66812086-8329-45FD-94D8-04CE1F065E29}" dt="2022-02-07T17:42:52.101" v="2" actId="20577"/>
        <pc:sldMkLst>
          <pc:docMk/>
          <pc:sldMk cId="3055879233" sldId="261"/>
        </pc:sldMkLst>
        <pc:spChg chg="mod">
          <ac:chgData name="Edita Chvojková" userId="S::439523@muni.cz::78fc1b82-7081-4d89-a685-36d5b206cf65" providerId="AD" clId="Web-{66812086-8329-45FD-94D8-04CE1F065E29}" dt="2022-02-07T17:42:52.101" v="2" actId="20577"/>
          <ac:spMkLst>
            <pc:docMk/>
            <pc:sldMk cId="3055879233" sldId="261"/>
            <ac:spMk id="3" creationId="{0D6291A8-B457-4A06-9E0D-FD5C30554803}"/>
          </ac:spMkLst>
        </pc:spChg>
      </pc:sldChg>
      <pc:sldChg chg="modSp">
        <pc:chgData name="Edita Chvojková" userId="S::439523@muni.cz::78fc1b82-7081-4d89-a685-36d5b206cf65" providerId="AD" clId="Web-{66812086-8329-45FD-94D8-04CE1F065E29}" dt="2022-02-07T18:15:45.298" v="36"/>
        <pc:sldMkLst>
          <pc:docMk/>
          <pc:sldMk cId="3792207375" sldId="266"/>
        </pc:sldMkLst>
        <pc:graphicFrameChg chg="mod modGraphic">
          <ac:chgData name="Edita Chvojková" userId="S::439523@muni.cz::78fc1b82-7081-4d89-a685-36d5b206cf65" providerId="AD" clId="Web-{66812086-8329-45FD-94D8-04CE1F065E29}" dt="2022-02-07T18:15:45.298" v="36"/>
          <ac:graphicFrameMkLst>
            <pc:docMk/>
            <pc:sldMk cId="3792207375" sldId="266"/>
            <ac:graphicFrameMk id="4" creationId="{7D0676E3-7398-406D-9A80-28D130EE8436}"/>
          </ac:graphicFrameMkLst>
        </pc:graphicFrameChg>
      </pc:sldChg>
      <pc:sldChg chg="modSp">
        <pc:chgData name="Edita Chvojková" userId="S::439523@muni.cz::78fc1b82-7081-4d89-a685-36d5b206cf65" providerId="AD" clId="Web-{66812086-8329-45FD-94D8-04CE1F065E29}" dt="2022-02-07T17:41:28.520" v="0" actId="20577"/>
        <pc:sldMkLst>
          <pc:docMk/>
          <pc:sldMk cId="2307700455" sldId="267"/>
        </pc:sldMkLst>
        <pc:spChg chg="mod">
          <ac:chgData name="Edita Chvojková" userId="S::439523@muni.cz::78fc1b82-7081-4d89-a685-36d5b206cf65" providerId="AD" clId="Web-{66812086-8329-45FD-94D8-04CE1F065E29}" dt="2022-02-07T17:41:28.520" v="0" actId="20577"/>
          <ac:spMkLst>
            <pc:docMk/>
            <pc:sldMk cId="2307700455" sldId="267"/>
            <ac:spMk id="2" creationId="{4C9709AB-09D3-47F9-8410-EF068DE52181}"/>
          </ac:spMkLst>
        </pc:spChg>
      </pc:sldChg>
    </pc:docChg>
  </pc:docChgLst>
  <pc:docChgLst>
    <pc:chgData name="Edita" userId="78fc1b82-7081-4d89-a685-36d5b206cf65" providerId="ADAL" clId="{414FC999-A4B0-470E-BF32-F378769AB3FD}"/>
    <pc:docChg chg="undo custSel addSld modSld sldOrd">
      <pc:chgData name="Edita" userId="78fc1b82-7081-4d89-a685-36d5b206cf65" providerId="ADAL" clId="{414FC999-A4B0-470E-BF32-F378769AB3FD}" dt="2022-01-28T18:55:38.889" v="2349"/>
      <pc:docMkLst>
        <pc:docMk/>
      </pc:docMkLst>
      <pc:sldChg chg="addSp modSp mod setBg">
        <pc:chgData name="Edita" userId="78fc1b82-7081-4d89-a685-36d5b206cf65" providerId="ADAL" clId="{414FC999-A4B0-470E-BF32-F378769AB3FD}" dt="2022-01-28T18:10:36.498" v="1088" actId="1076"/>
        <pc:sldMkLst>
          <pc:docMk/>
          <pc:sldMk cId="3799523001" sldId="256"/>
        </pc:sldMkLst>
        <pc:spChg chg="mod">
          <ac:chgData name="Edita" userId="78fc1b82-7081-4d89-a685-36d5b206cf65" providerId="ADAL" clId="{414FC999-A4B0-470E-BF32-F378769AB3FD}" dt="2022-01-28T17:48:53.245" v="28" actId="1076"/>
          <ac:spMkLst>
            <pc:docMk/>
            <pc:sldMk cId="3799523001" sldId="256"/>
            <ac:spMk id="2" creationId="{00000000-0000-0000-0000-000000000000}"/>
          </ac:spMkLst>
        </pc:spChg>
        <pc:spChg chg="mod">
          <ac:chgData name="Edita" userId="78fc1b82-7081-4d89-a685-36d5b206cf65" providerId="ADAL" clId="{414FC999-A4B0-470E-BF32-F378769AB3FD}" dt="2022-01-28T18:10:36.498" v="1088" actId="1076"/>
          <ac:spMkLst>
            <pc:docMk/>
            <pc:sldMk cId="3799523001" sldId="256"/>
            <ac:spMk id="3" creationId="{00000000-0000-0000-0000-000000000000}"/>
          </ac:spMkLst>
        </pc:spChg>
        <pc:spChg chg="add">
          <ac:chgData name="Edita" userId="78fc1b82-7081-4d89-a685-36d5b206cf65" providerId="ADAL" clId="{414FC999-A4B0-470E-BF32-F378769AB3FD}" dt="2022-01-28T17:46:04.412" v="1" actId="26606"/>
          <ac:spMkLst>
            <pc:docMk/>
            <pc:sldMk cId="3799523001" sldId="256"/>
            <ac:spMk id="71" creationId="{1825AC39-5F85-4CAA-8A81-A1287086B2B6}"/>
          </ac:spMkLst>
        </pc:spChg>
        <pc:spChg chg="add">
          <ac:chgData name="Edita" userId="78fc1b82-7081-4d89-a685-36d5b206cf65" providerId="ADAL" clId="{414FC999-A4B0-470E-BF32-F378769AB3FD}" dt="2022-01-28T17:46:04.412" v="1" actId="26606"/>
          <ac:spMkLst>
            <pc:docMk/>
            <pc:sldMk cId="3799523001" sldId="256"/>
            <ac:spMk id="73" creationId="{95DA4D23-37FC-4B90-8188-F0377C5FF44B}"/>
          </ac:spMkLst>
        </pc:spChg>
        <pc:spChg chg="add">
          <ac:chgData name="Edita" userId="78fc1b82-7081-4d89-a685-36d5b206cf65" providerId="ADAL" clId="{414FC999-A4B0-470E-BF32-F378769AB3FD}" dt="2022-01-28T17:46:04.412" v="1" actId="26606"/>
          <ac:spMkLst>
            <pc:docMk/>
            <pc:sldMk cId="3799523001" sldId="256"/>
            <ac:spMk id="75" creationId="{A7A4B465-FBCC-4CD4-89A1-82992A7B47FF}"/>
          </ac:spMkLst>
        </pc:spChg>
        <pc:spChg chg="add">
          <ac:chgData name="Edita" userId="78fc1b82-7081-4d89-a685-36d5b206cf65" providerId="ADAL" clId="{414FC999-A4B0-470E-BF32-F378769AB3FD}" dt="2022-01-28T17:46:04.412" v="1" actId="26606"/>
          <ac:spMkLst>
            <pc:docMk/>
            <pc:sldMk cId="3799523001" sldId="256"/>
            <ac:spMk id="77" creationId="{909E572F-9CDC-4214-9D42-FF0017649590}"/>
          </ac:spMkLst>
        </pc:spChg>
        <pc:picChg chg="add mod">
          <ac:chgData name="Edita" userId="78fc1b82-7081-4d89-a685-36d5b206cf65" providerId="ADAL" clId="{414FC999-A4B0-470E-BF32-F378769AB3FD}" dt="2022-01-28T17:46:04.412" v="1" actId="26606"/>
          <ac:picMkLst>
            <pc:docMk/>
            <pc:sldMk cId="3799523001" sldId="256"/>
            <ac:picMk id="1026" creationId="{0F32FC26-7136-4B64-B5B5-8400DBAF98EC}"/>
          </ac:picMkLst>
        </pc:picChg>
      </pc:sldChg>
      <pc:sldChg chg="addSp delSp modSp mod ord setBg modClrScheme setClrOvrMap chgLayout">
        <pc:chgData name="Edita" userId="78fc1b82-7081-4d89-a685-36d5b206cf65" providerId="ADAL" clId="{414FC999-A4B0-470E-BF32-F378769AB3FD}" dt="2022-01-28T17:58:14.952" v="369" actId="1076"/>
        <pc:sldMkLst>
          <pc:docMk/>
          <pc:sldMk cId="203251040" sldId="257"/>
        </pc:sldMkLst>
        <pc:spChg chg="del mod ord">
          <ac:chgData name="Edita" userId="78fc1b82-7081-4d89-a685-36d5b206cf65" providerId="ADAL" clId="{414FC999-A4B0-470E-BF32-F378769AB3FD}" dt="2022-01-28T17:51:59.482" v="146" actId="700"/>
          <ac:spMkLst>
            <pc:docMk/>
            <pc:sldMk cId="203251040" sldId="257"/>
            <ac:spMk id="2" creationId="{BE70617B-4118-46DD-9508-546BB8E74EE8}"/>
          </ac:spMkLst>
        </pc:spChg>
        <pc:spChg chg="add del mod ord">
          <ac:chgData name="Edita" userId="78fc1b82-7081-4d89-a685-36d5b206cf65" providerId="ADAL" clId="{414FC999-A4B0-470E-BF32-F378769AB3FD}" dt="2022-01-28T17:57:09.596" v="352" actId="700"/>
          <ac:spMkLst>
            <pc:docMk/>
            <pc:sldMk cId="203251040" sldId="257"/>
            <ac:spMk id="3" creationId="{29F0685F-DC94-4D00-9594-E1E418D632D7}"/>
          </ac:spMkLst>
        </pc:spChg>
        <pc:spChg chg="add del mod ord">
          <ac:chgData name="Edita" userId="78fc1b82-7081-4d89-a685-36d5b206cf65" providerId="ADAL" clId="{414FC999-A4B0-470E-BF32-F378769AB3FD}" dt="2022-01-28T17:57:09.596" v="352" actId="700"/>
          <ac:spMkLst>
            <pc:docMk/>
            <pc:sldMk cId="203251040" sldId="257"/>
            <ac:spMk id="5" creationId="{067E6C2A-EA32-4199-84B2-3C37EB77548E}"/>
          </ac:spMkLst>
        </pc:spChg>
        <pc:spChg chg="add del">
          <ac:chgData name="Edita" userId="78fc1b82-7081-4d89-a685-36d5b206cf65" providerId="ADAL" clId="{414FC999-A4B0-470E-BF32-F378769AB3FD}" dt="2022-01-28T17:57:56.247" v="357" actId="26606"/>
          <ac:spMkLst>
            <pc:docMk/>
            <pc:sldMk cId="203251040" sldId="257"/>
            <ac:spMk id="9" creationId="{9B76D444-2756-434F-AE61-96D69830C13E}"/>
          </ac:spMkLst>
        </pc:spChg>
        <pc:spChg chg="add del">
          <ac:chgData name="Edita" userId="78fc1b82-7081-4d89-a685-36d5b206cf65" providerId="ADAL" clId="{414FC999-A4B0-470E-BF32-F378769AB3FD}" dt="2022-01-28T17:57:56.247" v="357" actId="26606"/>
          <ac:spMkLst>
            <pc:docMk/>
            <pc:sldMk cId="203251040" sldId="257"/>
            <ac:spMk id="11" creationId="{A27B6159-7734-4564-9E0F-C4BC43C36E52}"/>
          </ac:spMkLst>
        </pc:spChg>
        <pc:picChg chg="mod ord">
          <ac:chgData name="Edita" userId="78fc1b82-7081-4d89-a685-36d5b206cf65" providerId="ADAL" clId="{414FC999-A4B0-470E-BF32-F378769AB3FD}" dt="2022-01-28T17:58:14.952" v="369" actId="1076"/>
          <ac:picMkLst>
            <pc:docMk/>
            <pc:sldMk cId="203251040" sldId="257"/>
            <ac:picMk id="4" creationId="{C69DF04B-B27A-4139-93E8-F019A566AA42}"/>
          </ac:picMkLst>
        </pc:picChg>
        <pc:cxnChg chg="add del">
          <ac:chgData name="Edita" userId="78fc1b82-7081-4d89-a685-36d5b206cf65" providerId="ADAL" clId="{414FC999-A4B0-470E-BF32-F378769AB3FD}" dt="2022-01-28T17:57:56.247" v="357" actId="26606"/>
          <ac:cxnSpMkLst>
            <pc:docMk/>
            <pc:sldMk cId="203251040" sldId="257"/>
            <ac:cxnSpMk id="13" creationId="{E2FFB46B-05BC-4950-B18A-9593FDAE6ED7}"/>
          </ac:cxnSpMkLst>
        </pc:cxnChg>
      </pc:sldChg>
      <pc:sldChg chg="modSp new mod">
        <pc:chgData name="Edita" userId="78fc1b82-7081-4d89-a685-36d5b206cf65" providerId="ADAL" clId="{414FC999-A4B0-470E-BF32-F378769AB3FD}" dt="2022-01-28T17:59:20.535" v="414" actId="20577"/>
        <pc:sldMkLst>
          <pc:docMk/>
          <pc:sldMk cId="1652174831" sldId="258"/>
        </pc:sldMkLst>
        <pc:spChg chg="mod">
          <ac:chgData name="Edita" userId="78fc1b82-7081-4d89-a685-36d5b206cf65" providerId="ADAL" clId="{414FC999-A4B0-470E-BF32-F378769AB3FD}" dt="2022-01-28T17:51:15.485" v="94" actId="20577"/>
          <ac:spMkLst>
            <pc:docMk/>
            <pc:sldMk cId="1652174831" sldId="258"/>
            <ac:spMk id="2" creationId="{E5C5EA01-F3A9-40BD-9FD4-702669ADFCA8}"/>
          </ac:spMkLst>
        </pc:spChg>
        <pc:spChg chg="mod">
          <ac:chgData name="Edita" userId="78fc1b82-7081-4d89-a685-36d5b206cf65" providerId="ADAL" clId="{414FC999-A4B0-470E-BF32-F378769AB3FD}" dt="2022-01-28T17:59:20.535" v="414" actId="20577"/>
          <ac:spMkLst>
            <pc:docMk/>
            <pc:sldMk cId="1652174831" sldId="258"/>
            <ac:spMk id="3" creationId="{99CD7227-9BCE-44DC-9FDA-9C1CABED7149}"/>
          </ac:spMkLst>
        </pc:spChg>
      </pc:sldChg>
      <pc:sldChg chg="modSp new mod">
        <pc:chgData name="Edita" userId="78fc1b82-7081-4d89-a685-36d5b206cf65" providerId="ADAL" clId="{414FC999-A4B0-470E-BF32-F378769AB3FD}" dt="2022-01-28T18:16:56.358" v="1382" actId="20577"/>
        <pc:sldMkLst>
          <pc:docMk/>
          <pc:sldMk cId="3482281206" sldId="259"/>
        </pc:sldMkLst>
        <pc:spChg chg="mod">
          <ac:chgData name="Edita" userId="78fc1b82-7081-4d89-a685-36d5b206cf65" providerId="ADAL" clId="{414FC999-A4B0-470E-BF32-F378769AB3FD}" dt="2022-01-28T17:52:14.726" v="153" actId="20577"/>
          <ac:spMkLst>
            <pc:docMk/>
            <pc:sldMk cId="3482281206" sldId="259"/>
            <ac:spMk id="2" creationId="{43418439-3730-45EF-AF1E-5299A1573DFD}"/>
          </ac:spMkLst>
        </pc:spChg>
        <pc:spChg chg="mod">
          <ac:chgData name="Edita" userId="78fc1b82-7081-4d89-a685-36d5b206cf65" providerId="ADAL" clId="{414FC999-A4B0-470E-BF32-F378769AB3FD}" dt="2022-01-28T18:16:56.358" v="1382" actId="20577"/>
          <ac:spMkLst>
            <pc:docMk/>
            <pc:sldMk cId="3482281206" sldId="259"/>
            <ac:spMk id="3" creationId="{6F9E2F1E-442A-4193-AED9-CC0B64A7E507}"/>
          </ac:spMkLst>
        </pc:spChg>
      </pc:sldChg>
      <pc:sldChg chg="modSp new mod">
        <pc:chgData name="Edita" userId="78fc1b82-7081-4d89-a685-36d5b206cf65" providerId="ADAL" clId="{414FC999-A4B0-470E-BF32-F378769AB3FD}" dt="2022-01-28T17:52:40.513" v="163" actId="20577"/>
        <pc:sldMkLst>
          <pc:docMk/>
          <pc:sldMk cId="1535863902" sldId="260"/>
        </pc:sldMkLst>
        <pc:spChg chg="mod">
          <ac:chgData name="Edita" userId="78fc1b82-7081-4d89-a685-36d5b206cf65" providerId="ADAL" clId="{414FC999-A4B0-470E-BF32-F378769AB3FD}" dt="2022-01-28T17:52:40.513" v="163" actId="20577"/>
          <ac:spMkLst>
            <pc:docMk/>
            <pc:sldMk cId="1535863902" sldId="260"/>
            <ac:spMk id="2" creationId="{FA053D37-9509-4F86-9A94-1CCF7A98DC6E}"/>
          </ac:spMkLst>
        </pc:spChg>
      </pc:sldChg>
      <pc:sldChg chg="modSp new mod">
        <pc:chgData name="Edita" userId="78fc1b82-7081-4d89-a685-36d5b206cf65" providerId="ADAL" clId="{414FC999-A4B0-470E-BF32-F378769AB3FD}" dt="2022-01-28T18:11:19.402" v="1180" actId="20577"/>
        <pc:sldMkLst>
          <pc:docMk/>
          <pc:sldMk cId="3055879233" sldId="261"/>
        </pc:sldMkLst>
        <pc:spChg chg="mod">
          <ac:chgData name="Edita" userId="78fc1b82-7081-4d89-a685-36d5b206cf65" providerId="ADAL" clId="{414FC999-A4B0-470E-BF32-F378769AB3FD}" dt="2022-01-28T17:54:23.619" v="340" actId="20577"/>
          <ac:spMkLst>
            <pc:docMk/>
            <pc:sldMk cId="3055879233" sldId="261"/>
            <ac:spMk id="2" creationId="{3394711A-3993-4B97-8747-E45D0B14F747}"/>
          </ac:spMkLst>
        </pc:spChg>
        <pc:spChg chg="mod">
          <ac:chgData name="Edita" userId="78fc1b82-7081-4d89-a685-36d5b206cf65" providerId="ADAL" clId="{414FC999-A4B0-470E-BF32-F378769AB3FD}" dt="2022-01-28T18:11:19.402" v="1180" actId="20577"/>
          <ac:spMkLst>
            <pc:docMk/>
            <pc:sldMk cId="3055879233" sldId="261"/>
            <ac:spMk id="3" creationId="{0D6291A8-B457-4A06-9E0D-FD5C30554803}"/>
          </ac:spMkLst>
        </pc:spChg>
      </pc:sldChg>
      <pc:sldChg chg="addSp delSp modSp new mod modClrScheme chgLayout">
        <pc:chgData name="Edita" userId="78fc1b82-7081-4d89-a685-36d5b206cf65" providerId="ADAL" clId="{414FC999-A4B0-470E-BF32-F378769AB3FD}" dt="2022-01-28T17:58:19.675" v="370" actId="700"/>
        <pc:sldMkLst>
          <pc:docMk/>
          <pc:sldMk cId="747929957" sldId="262"/>
        </pc:sldMkLst>
        <pc:spChg chg="del mod ord">
          <ac:chgData name="Edita" userId="78fc1b82-7081-4d89-a685-36d5b206cf65" providerId="ADAL" clId="{414FC999-A4B0-470E-BF32-F378769AB3FD}" dt="2022-01-28T17:55:09.331" v="342" actId="700"/>
          <ac:spMkLst>
            <pc:docMk/>
            <pc:sldMk cId="747929957" sldId="262"/>
            <ac:spMk id="2" creationId="{D41006A9-DFA6-4E47-B386-C69BDCDB8DE8}"/>
          </ac:spMkLst>
        </pc:spChg>
        <pc:spChg chg="del mod ord">
          <ac:chgData name="Edita" userId="78fc1b82-7081-4d89-a685-36d5b206cf65" providerId="ADAL" clId="{414FC999-A4B0-470E-BF32-F378769AB3FD}" dt="2022-01-28T17:55:09.331" v="342" actId="700"/>
          <ac:spMkLst>
            <pc:docMk/>
            <pc:sldMk cId="747929957" sldId="262"/>
            <ac:spMk id="3" creationId="{F9BB4F10-E3B1-4CA4-93DD-869C2CECDE12}"/>
          </ac:spMkLst>
        </pc:spChg>
        <pc:spChg chg="add del mod ord">
          <ac:chgData name="Edita" userId="78fc1b82-7081-4d89-a685-36d5b206cf65" providerId="ADAL" clId="{414FC999-A4B0-470E-BF32-F378769AB3FD}" dt="2022-01-28T17:55:15.087" v="343" actId="700"/>
          <ac:spMkLst>
            <pc:docMk/>
            <pc:sldMk cId="747929957" sldId="262"/>
            <ac:spMk id="4" creationId="{DB7CE1F8-4980-45AF-93F8-5C2C36529764}"/>
          </ac:spMkLst>
        </pc:spChg>
        <pc:spChg chg="add del mod ord">
          <ac:chgData name="Edita" userId="78fc1b82-7081-4d89-a685-36d5b206cf65" providerId="ADAL" clId="{414FC999-A4B0-470E-BF32-F378769AB3FD}" dt="2022-01-28T17:55:15.087" v="343" actId="700"/>
          <ac:spMkLst>
            <pc:docMk/>
            <pc:sldMk cId="747929957" sldId="262"/>
            <ac:spMk id="5" creationId="{355049DF-D89A-4E88-B5F4-B61A87617102}"/>
          </ac:spMkLst>
        </pc:spChg>
        <pc:spChg chg="add del mod ord">
          <ac:chgData name="Edita" userId="78fc1b82-7081-4d89-a685-36d5b206cf65" providerId="ADAL" clId="{414FC999-A4B0-470E-BF32-F378769AB3FD}" dt="2022-01-28T17:55:15.087" v="343" actId="700"/>
          <ac:spMkLst>
            <pc:docMk/>
            <pc:sldMk cId="747929957" sldId="262"/>
            <ac:spMk id="6" creationId="{E4E44E9D-D265-4A8B-A0C8-706706D2A9F8}"/>
          </ac:spMkLst>
        </pc:spChg>
        <pc:spChg chg="add mod ord">
          <ac:chgData name="Edita" userId="78fc1b82-7081-4d89-a685-36d5b206cf65" providerId="ADAL" clId="{414FC999-A4B0-470E-BF32-F378769AB3FD}" dt="2022-01-28T17:58:19.675" v="370" actId="700"/>
          <ac:spMkLst>
            <pc:docMk/>
            <pc:sldMk cId="747929957" sldId="262"/>
            <ac:spMk id="7" creationId="{416D3DAB-EF44-4E5B-9237-3889DE607D92}"/>
          </ac:spMkLst>
        </pc:spChg>
        <pc:spChg chg="add del mod ord">
          <ac:chgData name="Edita" userId="78fc1b82-7081-4d89-a685-36d5b206cf65" providerId="ADAL" clId="{414FC999-A4B0-470E-BF32-F378769AB3FD}" dt="2022-01-28T17:58:19.675" v="370" actId="700"/>
          <ac:spMkLst>
            <pc:docMk/>
            <pc:sldMk cId="747929957" sldId="262"/>
            <ac:spMk id="8" creationId="{BE0313E4-DF00-4D4C-9190-71CCDA603095}"/>
          </ac:spMkLst>
        </pc:spChg>
        <pc:spChg chg="add del mod ord">
          <ac:chgData name="Edita" userId="78fc1b82-7081-4d89-a685-36d5b206cf65" providerId="ADAL" clId="{414FC999-A4B0-470E-BF32-F378769AB3FD}" dt="2022-01-28T17:58:19.675" v="370" actId="700"/>
          <ac:spMkLst>
            <pc:docMk/>
            <pc:sldMk cId="747929957" sldId="262"/>
            <ac:spMk id="9" creationId="{14E253BD-36AC-4BE7-8DFB-0CC4B7E4F74B}"/>
          </ac:spMkLst>
        </pc:spChg>
        <pc:spChg chg="add del mod ord">
          <ac:chgData name="Edita" userId="78fc1b82-7081-4d89-a685-36d5b206cf65" providerId="ADAL" clId="{414FC999-A4B0-470E-BF32-F378769AB3FD}" dt="2022-01-28T17:58:19.675" v="370" actId="700"/>
          <ac:spMkLst>
            <pc:docMk/>
            <pc:sldMk cId="747929957" sldId="262"/>
            <ac:spMk id="10" creationId="{A1502C98-8B9B-4DDE-99B4-980594451969}"/>
          </ac:spMkLst>
        </pc:spChg>
        <pc:spChg chg="add del mod ord">
          <ac:chgData name="Edita" userId="78fc1b82-7081-4d89-a685-36d5b206cf65" providerId="ADAL" clId="{414FC999-A4B0-470E-BF32-F378769AB3FD}" dt="2022-01-28T17:58:19.675" v="370" actId="700"/>
          <ac:spMkLst>
            <pc:docMk/>
            <pc:sldMk cId="747929957" sldId="262"/>
            <ac:spMk id="11" creationId="{4F5E489D-1600-49E2-9A59-8DE4FC1AD1E1}"/>
          </ac:spMkLst>
        </pc:spChg>
        <pc:spChg chg="add mod ord">
          <ac:chgData name="Edita" userId="78fc1b82-7081-4d89-a685-36d5b206cf65" providerId="ADAL" clId="{414FC999-A4B0-470E-BF32-F378769AB3FD}" dt="2022-01-28T17:58:19.675" v="370" actId="700"/>
          <ac:spMkLst>
            <pc:docMk/>
            <pc:sldMk cId="747929957" sldId="262"/>
            <ac:spMk id="12" creationId="{11F0942B-9D87-45B4-BCA5-43B463902452}"/>
          </ac:spMkLst>
        </pc:spChg>
        <pc:spChg chg="add mod ord">
          <ac:chgData name="Edita" userId="78fc1b82-7081-4d89-a685-36d5b206cf65" providerId="ADAL" clId="{414FC999-A4B0-470E-BF32-F378769AB3FD}" dt="2022-01-28T17:58:19.675" v="370" actId="700"/>
          <ac:spMkLst>
            <pc:docMk/>
            <pc:sldMk cId="747929957" sldId="262"/>
            <ac:spMk id="13" creationId="{06736601-252A-4198-8940-9D00BD915A69}"/>
          </ac:spMkLst>
        </pc:spChg>
      </pc:sldChg>
      <pc:sldChg chg="modSp new mod">
        <pc:chgData name="Edita" userId="78fc1b82-7081-4d89-a685-36d5b206cf65" providerId="ADAL" clId="{414FC999-A4B0-470E-BF32-F378769AB3FD}" dt="2022-01-28T18:09:37.427" v="1040" actId="113"/>
        <pc:sldMkLst>
          <pc:docMk/>
          <pc:sldMk cId="2501118347" sldId="263"/>
        </pc:sldMkLst>
        <pc:spChg chg="mod">
          <ac:chgData name="Edita" userId="78fc1b82-7081-4d89-a685-36d5b206cf65" providerId="ADAL" clId="{414FC999-A4B0-470E-BF32-F378769AB3FD}" dt="2022-01-28T18:03:23.898" v="556" actId="20577"/>
          <ac:spMkLst>
            <pc:docMk/>
            <pc:sldMk cId="2501118347" sldId="263"/>
            <ac:spMk id="2" creationId="{2EE57A7D-05D0-40B3-AE9C-FA20239644CA}"/>
          </ac:spMkLst>
        </pc:spChg>
        <pc:spChg chg="mod">
          <ac:chgData name="Edita" userId="78fc1b82-7081-4d89-a685-36d5b206cf65" providerId="ADAL" clId="{414FC999-A4B0-470E-BF32-F378769AB3FD}" dt="2022-01-28T18:09:37.427" v="1040" actId="113"/>
          <ac:spMkLst>
            <pc:docMk/>
            <pc:sldMk cId="2501118347" sldId="263"/>
            <ac:spMk id="3" creationId="{B89EB31C-37A3-40C1-B524-F0003FECD414}"/>
          </ac:spMkLst>
        </pc:spChg>
      </pc:sldChg>
      <pc:sldChg chg="modSp new mod">
        <pc:chgData name="Edita" userId="78fc1b82-7081-4d89-a685-36d5b206cf65" providerId="ADAL" clId="{414FC999-A4B0-470E-BF32-F378769AB3FD}" dt="2022-01-28T18:10:01.401" v="1059" actId="20577"/>
        <pc:sldMkLst>
          <pc:docMk/>
          <pc:sldMk cId="4033180531" sldId="264"/>
        </pc:sldMkLst>
        <pc:spChg chg="mod">
          <ac:chgData name="Edita" userId="78fc1b82-7081-4d89-a685-36d5b206cf65" providerId="ADAL" clId="{414FC999-A4B0-470E-BF32-F378769AB3FD}" dt="2022-01-28T18:10:01.401" v="1059" actId="20577"/>
          <ac:spMkLst>
            <pc:docMk/>
            <pc:sldMk cId="4033180531" sldId="264"/>
            <ac:spMk id="2" creationId="{6E18A819-7A96-41D7-A964-051CC8DA9ECA}"/>
          </ac:spMkLst>
        </pc:spChg>
      </pc:sldChg>
      <pc:sldChg chg="modSp new mod">
        <pc:chgData name="Edita" userId="78fc1b82-7081-4d89-a685-36d5b206cf65" providerId="ADAL" clId="{414FC999-A4B0-470E-BF32-F378769AB3FD}" dt="2022-01-28T18:10:17.297" v="1087" actId="20577"/>
        <pc:sldMkLst>
          <pc:docMk/>
          <pc:sldMk cId="1804564844" sldId="265"/>
        </pc:sldMkLst>
        <pc:spChg chg="mod">
          <ac:chgData name="Edita" userId="78fc1b82-7081-4d89-a685-36d5b206cf65" providerId="ADAL" clId="{414FC999-A4B0-470E-BF32-F378769AB3FD}" dt="2022-01-28T18:10:17.297" v="1087" actId="20577"/>
          <ac:spMkLst>
            <pc:docMk/>
            <pc:sldMk cId="1804564844" sldId="265"/>
            <ac:spMk id="2" creationId="{F1222372-465E-4F37-A2E7-D6CEBC901673}"/>
          </ac:spMkLst>
        </pc:spChg>
      </pc:sldChg>
      <pc:sldChg chg="addSp delSp modSp new mod modClrScheme chgLayout">
        <pc:chgData name="Edita" userId="78fc1b82-7081-4d89-a685-36d5b206cf65" providerId="ADAL" clId="{414FC999-A4B0-470E-BF32-F378769AB3FD}" dt="2022-01-28T18:55:38.889" v="2349"/>
        <pc:sldMkLst>
          <pc:docMk/>
          <pc:sldMk cId="3792207375" sldId="266"/>
        </pc:sldMkLst>
        <pc:spChg chg="del">
          <ac:chgData name="Edita" userId="78fc1b82-7081-4d89-a685-36d5b206cf65" providerId="ADAL" clId="{414FC999-A4B0-470E-BF32-F378769AB3FD}" dt="2022-01-28T18:12:25.258" v="1232" actId="700"/>
          <ac:spMkLst>
            <pc:docMk/>
            <pc:sldMk cId="3792207375" sldId="266"/>
            <ac:spMk id="2" creationId="{B8158959-6480-4847-A066-1D2ED3B8CF99}"/>
          </ac:spMkLst>
        </pc:spChg>
        <pc:spChg chg="del">
          <ac:chgData name="Edita" userId="78fc1b82-7081-4d89-a685-36d5b206cf65" providerId="ADAL" clId="{414FC999-A4B0-470E-BF32-F378769AB3FD}" dt="2022-01-28T18:12:25.258" v="1232" actId="700"/>
          <ac:spMkLst>
            <pc:docMk/>
            <pc:sldMk cId="3792207375" sldId="266"/>
            <ac:spMk id="3" creationId="{23639B17-5C3A-48F6-BF24-2606D1435C79}"/>
          </ac:spMkLst>
        </pc:spChg>
        <pc:graphicFrameChg chg="add mod modGraphic">
          <ac:chgData name="Edita" userId="78fc1b82-7081-4d89-a685-36d5b206cf65" providerId="ADAL" clId="{414FC999-A4B0-470E-BF32-F378769AB3FD}" dt="2022-01-28T18:55:38.889" v="2349"/>
          <ac:graphicFrameMkLst>
            <pc:docMk/>
            <pc:sldMk cId="3792207375" sldId="266"/>
            <ac:graphicFrameMk id="4" creationId="{7D0676E3-7398-406D-9A80-28D130EE8436}"/>
          </ac:graphicFrameMkLst>
        </pc:graphicFrameChg>
      </pc:sldChg>
      <pc:sldChg chg="modSp new mod">
        <pc:chgData name="Edita" userId="78fc1b82-7081-4d89-a685-36d5b206cf65" providerId="ADAL" clId="{414FC999-A4B0-470E-BF32-F378769AB3FD}" dt="2022-01-28T18:17:08.685" v="1394" actId="20577"/>
        <pc:sldMkLst>
          <pc:docMk/>
          <pc:sldMk cId="2307700455" sldId="267"/>
        </pc:sldMkLst>
        <pc:spChg chg="mod">
          <ac:chgData name="Edita" userId="78fc1b82-7081-4d89-a685-36d5b206cf65" providerId="ADAL" clId="{414FC999-A4B0-470E-BF32-F378769AB3FD}" dt="2022-01-28T18:17:08.685" v="1394" actId="20577"/>
          <ac:spMkLst>
            <pc:docMk/>
            <pc:sldMk cId="2307700455" sldId="267"/>
            <ac:spMk id="2" creationId="{4C9709AB-09D3-47F9-8410-EF068DE52181}"/>
          </ac:spMkLst>
        </pc:spChg>
      </pc:sldChg>
    </pc:docChg>
  </pc:docChgLst>
  <pc:docChgLst>
    <pc:chgData name="Petr Palíšek" userId="S::421195@muni.cz::2ec01668-1988-4b15-a6b1-bbc1bb2650c7" providerId="AD" clId="Web-{09F767A5-9C5C-4864-AE4B-81FA4C14F968}"/>
    <pc:docChg chg="modSld">
      <pc:chgData name="Petr Palíšek" userId="S::421195@muni.cz::2ec01668-1988-4b15-a6b1-bbc1bb2650c7" providerId="AD" clId="Web-{09F767A5-9C5C-4864-AE4B-81FA4C14F968}" dt="2022-02-16T16:51:37.028" v="17"/>
      <pc:docMkLst>
        <pc:docMk/>
      </pc:docMkLst>
      <pc:sldChg chg="modSp">
        <pc:chgData name="Petr Palíšek" userId="S::421195@muni.cz::2ec01668-1988-4b15-a6b1-bbc1bb2650c7" providerId="AD" clId="Web-{09F767A5-9C5C-4864-AE4B-81FA4C14F968}" dt="2022-02-16T16:48:23.337" v="1" actId="20577"/>
        <pc:sldMkLst>
          <pc:docMk/>
          <pc:sldMk cId="1652174831" sldId="258"/>
        </pc:sldMkLst>
        <pc:spChg chg="mod">
          <ac:chgData name="Petr Palíšek" userId="S::421195@muni.cz::2ec01668-1988-4b15-a6b1-bbc1bb2650c7" providerId="AD" clId="Web-{09F767A5-9C5C-4864-AE4B-81FA4C14F968}" dt="2022-02-16T16:48:23.337" v="1" actId="20577"/>
          <ac:spMkLst>
            <pc:docMk/>
            <pc:sldMk cId="1652174831" sldId="258"/>
            <ac:spMk id="3" creationId="{99CD7227-9BCE-44DC-9FDA-9C1CABED7149}"/>
          </ac:spMkLst>
        </pc:spChg>
      </pc:sldChg>
      <pc:sldChg chg="modSp">
        <pc:chgData name="Petr Palíšek" userId="S::421195@muni.cz::2ec01668-1988-4b15-a6b1-bbc1bb2650c7" providerId="AD" clId="Web-{09F767A5-9C5C-4864-AE4B-81FA4C14F968}" dt="2022-02-16T16:51:37.028" v="17"/>
        <pc:sldMkLst>
          <pc:docMk/>
          <pc:sldMk cId="3792207375" sldId="266"/>
        </pc:sldMkLst>
        <pc:graphicFrameChg chg="mod modGraphic">
          <ac:chgData name="Petr Palíšek" userId="S::421195@muni.cz::2ec01668-1988-4b15-a6b1-bbc1bb2650c7" providerId="AD" clId="Web-{09F767A5-9C5C-4864-AE4B-81FA4C14F968}" dt="2022-02-16T16:51:37.028" v="17"/>
          <ac:graphicFrameMkLst>
            <pc:docMk/>
            <pc:sldMk cId="3792207375" sldId="266"/>
            <ac:graphicFrameMk id="4" creationId="{7D0676E3-7398-406D-9A80-28D130EE8436}"/>
          </ac:graphicFrameMkLst>
        </pc:graphicFrameChg>
      </pc:sldChg>
    </pc:docChg>
  </pc:docChgLst>
  <pc:docChgLst>
    <pc:chgData name="Edita Chvojková" userId="S::439523@muni.cz::78fc1b82-7081-4d89-a685-36d5b206cf65" providerId="AD" clId="Web-{021C0A4E-8A27-401A-BE17-72B5A15C6A04}"/>
    <pc:docChg chg="modSld">
      <pc:chgData name="Edita Chvojková" userId="S::439523@muni.cz::78fc1b82-7081-4d89-a685-36d5b206cf65" providerId="AD" clId="Web-{021C0A4E-8A27-401A-BE17-72B5A15C6A04}" dt="2022-02-11T14:50:37.773" v="34" actId="20577"/>
      <pc:docMkLst>
        <pc:docMk/>
      </pc:docMkLst>
      <pc:sldChg chg="modSp">
        <pc:chgData name="Edita Chvojková" userId="S::439523@muni.cz::78fc1b82-7081-4d89-a685-36d5b206cf65" providerId="AD" clId="Web-{021C0A4E-8A27-401A-BE17-72B5A15C6A04}" dt="2022-02-11T14:50:37.773" v="34" actId="20577"/>
        <pc:sldMkLst>
          <pc:docMk/>
          <pc:sldMk cId="3482281206" sldId="259"/>
        </pc:sldMkLst>
        <pc:spChg chg="mod">
          <ac:chgData name="Edita Chvojková" userId="S::439523@muni.cz::78fc1b82-7081-4d89-a685-36d5b206cf65" providerId="AD" clId="Web-{021C0A4E-8A27-401A-BE17-72B5A15C6A04}" dt="2022-02-11T14:50:37.773" v="34" actId="20577"/>
          <ac:spMkLst>
            <pc:docMk/>
            <pc:sldMk cId="3482281206" sldId="259"/>
            <ac:spMk id="3" creationId="{6F9E2F1E-442A-4193-AED9-CC0B64A7E507}"/>
          </ac:spMkLst>
        </pc:spChg>
      </pc:sldChg>
    </pc:docChg>
  </pc:docChgLst>
  <pc:docChgLst>
    <pc:chgData name="Petr Palíšek" userId="S::421195@muni.cz::2ec01668-1988-4b15-a6b1-bbc1bb2650c7" providerId="AD" clId="Web-{44C551E7-404F-4EF3-9E69-A62BE8BB4DF7}"/>
    <pc:docChg chg="addSld modSld">
      <pc:chgData name="Petr Palíšek" userId="S::421195@muni.cz::2ec01668-1988-4b15-a6b1-bbc1bb2650c7" providerId="AD" clId="Web-{44C551E7-404F-4EF3-9E69-A62BE8BB4DF7}" dt="2022-01-24T15:35:37.840" v="14"/>
      <pc:docMkLst>
        <pc:docMk/>
      </pc:docMkLst>
      <pc:sldChg chg="modSp">
        <pc:chgData name="Petr Palíšek" userId="S::421195@muni.cz::2ec01668-1988-4b15-a6b1-bbc1bb2650c7" providerId="AD" clId="Web-{44C551E7-404F-4EF3-9E69-A62BE8BB4DF7}" dt="2022-01-24T15:34:50.964" v="12" actId="20577"/>
        <pc:sldMkLst>
          <pc:docMk/>
          <pc:sldMk cId="3799523001" sldId="256"/>
        </pc:sldMkLst>
        <pc:spChg chg="mod">
          <ac:chgData name="Petr Palíšek" userId="S::421195@muni.cz::2ec01668-1988-4b15-a6b1-bbc1bb2650c7" providerId="AD" clId="Web-{44C551E7-404F-4EF3-9E69-A62BE8BB4DF7}" dt="2022-01-24T15:34:50.964" v="12" actId="20577"/>
          <ac:spMkLst>
            <pc:docMk/>
            <pc:sldMk cId="3799523001" sldId="256"/>
            <ac:spMk id="2" creationId="{00000000-0000-0000-0000-000000000000}"/>
          </ac:spMkLst>
        </pc:spChg>
      </pc:sldChg>
      <pc:sldChg chg="addSp delSp modSp new">
        <pc:chgData name="Petr Palíšek" userId="S::421195@muni.cz::2ec01668-1988-4b15-a6b1-bbc1bb2650c7" providerId="AD" clId="Web-{44C551E7-404F-4EF3-9E69-A62BE8BB4DF7}" dt="2022-01-24T15:35:37.840" v="14"/>
        <pc:sldMkLst>
          <pc:docMk/>
          <pc:sldMk cId="203251040" sldId="257"/>
        </pc:sldMkLst>
        <pc:spChg chg="del">
          <ac:chgData name="Petr Palíšek" userId="S::421195@muni.cz::2ec01668-1988-4b15-a6b1-bbc1bb2650c7" providerId="AD" clId="Web-{44C551E7-404F-4EF3-9E69-A62BE8BB4DF7}" dt="2022-01-24T15:35:37.840" v="14"/>
          <ac:spMkLst>
            <pc:docMk/>
            <pc:sldMk cId="203251040" sldId="257"/>
            <ac:spMk id="3" creationId="{AE003EA5-291C-4408-BCDF-DC692AD35230}"/>
          </ac:spMkLst>
        </pc:spChg>
        <pc:picChg chg="add mod ord">
          <ac:chgData name="Petr Palíšek" userId="S::421195@muni.cz::2ec01668-1988-4b15-a6b1-bbc1bb2650c7" providerId="AD" clId="Web-{44C551E7-404F-4EF3-9E69-A62BE8BB4DF7}" dt="2022-01-24T15:35:37.840" v="14"/>
          <ac:picMkLst>
            <pc:docMk/>
            <pc:sldMk cId="203251040" sldId="257"/>
            <ac:picMk id="4" creationId="{C69DF04B-B27A-4139-93E8-F019A566AA42}"/>
          </ac:picMkLst>
        </pc:picChg>
      </pc:sldChg>
    </pc:docChg>
  </pc:docChgLst>
  <pc:docChgLst>
    <pc:chgData name="Edita Chvojková" userId="S::439523@muni.cz::78fc1b82-7081-4d89-a685-36d5b206cf65" providerId="AD" clId="Web-{6A397103-2D02-42D2-90ED-D8EDA9A6FFED}"/>
    <pc:docChg chg="addSld modSld">
      <pc:chgData name="Edita Chvojková" userId="S::439523@muni.cz::78fc1b82-7081-4d89-a685-36d5b206cf65" providerId="AD" clId="Web-{6A397103-2D02-42D2-90ED-D8EDA9A6FFED}" dt="2022-02-10T19:41:50.348" v="195"/>
      <pc:docMkLst>
        <pc:docMk/>
      </pc:docMkLst>
      <pc:sldChg chg="modSp">
        <pc:chgData name="Edita Chvojková" userId="S::439523@muni.cz::78fc1b82-7081-4d89-a685-36d5b206cf65" providerId="AD" clId="Web-{6A397103-2D02-42D2-90ED-D8EDA9A6FFED}" dt="2022-02-10T19:30:29.176" v="5" actId="20577"/>
        <pc:sldMkLst>
          <pc:docMk/>
          <pc:sldMk cId="203251040" sldId="257"/>
        </pc:sldMkLst>
        <pc:spChg chg="mod">
          <ac:chgData name="Edita Chvojková" userId="S::439523@muni.cz::78fc1b82-7081-4d89-a685-36d5b206cf65" providerId="AD" clId="Web-{6A397103-2D02-42D2-90ED-D8EDA9A6FFED}" dt="2022-02-10T19:30:29.176" v="5" actId="20577"/>
          <ac:spMkLst>
            <pc:docMk/>
            <pc:sldMk cId="203251040" sldId="257"/>
            <ac:spMk id="2" creationId="{E35DEB7C-D5D5-4ED1-B411-A54691E1BE8B}"/>
          </ac:spMkLst>
        </pc:spChg>
      </pc:sldChg>
      <pc:sldChg chg="modSp">
        <pc:chgData name="Edita Chvojková" userId="S::439523@muni.cz::78fc1b82-7081-4d89-a685-36d5b206cf65" providerId="AD" clId="Web-{6A397103-2D02-42D2-90ED-D8EDA9A6FFED}" dt="2022-02-10T19:37:08.201" v="184" actId="20577"/>
        <pc:sldMkLst>
          <pc:docMk/>
          <pc:sldMk cId="1652174831" sldId="258"/>
        </pc:sldMkLst>
        <pc:spChg chg="mod">
          <ac:chgData name="Edita Chvojková" userId="S::439523@muni.cz::78fc1b82-7081-4d89-a685-36d5b206cf65" providerId="AD" clId="Web-{6A397103-2D02-42D2-90ED-D8EDA9A6FFED}" dt="2022-02-10T19:31:58.991" v="61" actId="20577"/>
          <ac:spMkLst>
            <pc:docMk/>
            <pc:sldMk cId="1652174831" sldId="258"/>
            <ac:spMk id="2" creationId="{E5C5EA01-F3A9-40BD-9FD4-702669ADFCA8}"/>
          </ac:spMkLst>
        </pc:spChg>
        <pc:spChg chg="mod">
          <ac:chgData name="Edita Chvojková" userId="S::439523@muni.cz::78fc1b82-7081-4d89-a685-36d5b206cf65" providerId="AD" clId="Web-{6A397103-2D02-42D2-90ED-D8EDA9A6FFED}" dt="2022-02-10T19:37:08.201" v="184" actId="20577"/>
          <ac:spMkLst>
            <pc:docMk/>
            <pc:sldMk cId="1652174831" sldId="258"/>
            <ac:spMk id="3" creationId="{99CD7227-9BCE-44DC-9FDA-9C1CABED7149}"/>
          </ac:spMkLst>
        </pc:spChg>
      </pc:sldChg>
      <pc:sldChg chg="modSp">
        <pc:chgData name="Edita Chvojková" userId="S::439523@muni.cz::78fc1b82-7081-4d89-a685-36d5b206cf65" providerId="AD" clId="Web-{6A397103-2D02-42D2-90ED-D8EDA9A6FFED}" dt="2022-02-10T19:38:05.624" v="191" actId="20577"/>
        <pc:sldMkLst>
          <pc:docMk/>
          <pc:sldMk cId="3482281206" sldId="259"/>
        </pc:sldMkLst>
        <pc:spChg chg="mod">
          <ac:chgData name="Edita Chvojková" userId="S::439523@muni.cz::78fc1b82-7081-4d89-a685-36d5b206cf65" providerId="AD" clId="Web-{6A397103-2D02-42D2-90ED-D8EDA9A6FFED}" dt="2022-02-10T19:38:05.624" v="191" actId="20577"/>
          <ac:spMkLst>
            <pc:docMk/>
            <pc:sldMk cId="3482281206" sldId="259"/>
            <ac:spMk id="3" creationId="{6F9E2F1E-442A-4193-AED9-CC0B64A7E507}"/>
          </ac:spMkLst>
        </pc:spChg>
      </pc:sldChg>
      <pc:sldChg chg="addSp delSp modSp">
        <pc:chgData name="Edita Chvojková" userId="S::439523@muni.cz::78fc1b82-7081-4d89-a685-36d5b206cf65" providerId="AD" clId="Web-{6A397103-2D02-42D2-90ED-D8EDA9A6FFED}" dt="2022-02-10T19:27:42.563" v="3" actId="1076"/>
        <pc:sldMkLst>
          <pc:docMk/>
          <pc:sldMk cId="747929957" sldId="262"/>
        </pc:sldMkLst>
        <pc:spChg chg="del">
          <ac:chgData name="Edita Chvojková" userId="S::439523@muni.cz::78fc1b82-7081-4d89-a685-36d5b206cf65" providerId="AD" clId="Web-{6A397103-2D02-42D2-90ED-D8EDA9A6FFED}" dt="2022-02-10T19:26:16.233" v="0"/>
          <ac:spMkLst>
            <pc:docMk/>
            <pc:sldMk cId="747929957" sldId="262"/>
            <ac:spMk id="12" creationId="{11F0942B-9D87-45B4-BCA5-43B463902452}"/>
          </ac:spMkLst>
        </pc:spChg>
        <pc:picChg chg="add mod ord modCrop">
          <ac:chgData name="Edita Chvojková" userId="S::439523@muni.cz::78fc1b82-7081-4d89-a685-36d5b206cf65" providerId="AD" clId="Web-{6A397103-2D02-42D2-90ED-D8EDA9A6FFED}" dt="2022-02-10T19:27:42.563" v="3" actId="1076"/>
          <ac:picMkLst>
            <pc:docMk/>
            <pc:sldMk cId="747929957" sldId="262"/>
            <ac:picMk id="2" creationId="{C80C207B-D963-4BA4-82B4-A4AF5FC3233F}"/>
          </ac:picMkLst>
        </pc:picChg>
      </pc:sldChg>
      <pc:sldChg chg="modSp">
        <pc:chgData name="Edita Chvojková" userId="S::439523@muni.cz::78fc1b82-7081-4d89-a685-36d5b206cf65" providerId="AD" clId="Web-{6A397103-2D02-42D2-90ED-D8EDA9A6FFED}" dt="2022-02-10T19:37:27.998" v="189" actId="1076"/>
        <pc:sldMkLst>
          <pc:docMk/>
          <pc:sldMk cId="3792207375" sldId="266"/>
        </pc:sldMkLst>
        <pc:graphicFrameChg chg="mod modGraphic">
          <ac:chgData name="Edita Chvojková" userId="S::439523@muni.cz::78fc1b82-7081-4d89-a685-36d5b206cf65" providerId="AD" clId="Web-{6A397103-2D02-42D2-90ED-D8EDA9A6FFED}" dt="2022-02-10T19:37:27.998" v="189" actId="1076"/>
          <ac:graphicFrameMkLst>
            <pc:docMk/>
            <pc:sldMk cId="3792207375" sldId="266"/>
            <ac:graphicFrameMk id="4" creationId="{7D0676E3-7398-406D-9A80-28D130EE8436}"/>
          </ac:graphicFrameMkLst>
        </pc:graphicFrameChg>
      </pc:sldChg>
      <pc:sldChg chg="modSp add replId">
        <pc:chgData name="Edita Chvojková" userId="S::439523@muni.cz::78fc1b82-7081-4d89-a685-36d5b206cf65" providerId="AD" clId="Web-{6A397103-2D02-42D2-90ED-D8EDA9A6FFED}" dt="2022-02-10T19:36:16.340" v="180" actId="20577"/>
        <pc:sldMkLst>
          <pc:docMk/>
          <pc:sldMk cId="2937545454" sldId="268"/>
        </pc:sldMkLst>
        <pc:spChg chg="mod">
          <ac:chgData name="Edita Chvojková" userId="S::439523@muni.cz::78fc1b82-7081-4d89-a685-36d5b206cf65" providerId="AD" clId="Web-{6A397103-2D02-42D2-90ED-D8EDA9A6FFED}" dt="2022-02-10T19:32:05.147" v="63" actId="20577"/>
          <ac:spMkLst>
            <pc:docMk/>
            <pc:sldMk cId="2937545454" sldId="268"/>
            <ac:spMk id="2" creationId="{E5C5EA01-F3A9-40BD-9FD4-702669ADFCA8}"/>
          </ac:spMkLst>
        </pc:spChg>
        <pc:spChg chg="mod">
          <ac:chgData name="Edita Chvojková" userId="S::439523@muni.cz::78fc1b82-7081-4d89-a685-36d5b206cf65" providerId="AD" clId="Web-{6A397103-2D02-42D2-90ED-D8EDA9A6FFED}" dt="2022-02-10T19:36:16.340" v="180" actId="20577"/>
          <ac:spMkLst>
            <pc:docMk/>
            <pc:sldMk cId="2937545454" sldId="268"/>
            <ac:spMk id="3" creationId="{99CD7227-9BCE-44DC-9FDA-9C1CABED7149}"/>
          </ac:spMkLst>
        </pc:spChg>
      </pc:sldChg>
      <pc:sldChg chg="modSp add replId">
        <pc:chgData name="Edita Chvojková" userId="S::439523@muni.cz::78fc1b82-7081-4d89-a685-36d5b206cf65" providerId="AD" clId="Web-{6A397103-2D02-42D2-90ED-D8EDA9A6FFED}" dt="2022-02-10T19:37:18.013" v="188" actId="20577"/>
        <pc:sldMkLst>
          <pc:docMk/>
          <pc:sldMk cId="624836583" sldId="269"/>
        </pc:sldMkLst>
        <pc:spChg chg="mod">
          <ac:chgData name="Edita Chvojková" userId="S::439523@muni.cz::78fc1b82-7081-4d89-a685-36d5b206cf65" providerId="AD" clId="Web-{6A397103-2D02-42D2-90ED-D8EDA9A6FFED}" dt="2022-02-10T19:37:18.013" v="188" actId="20577"/>
          <ac:spMkLst>
            <pc:docMk/>
            <pc:sldMk cId="624836583" sldId="269"/>
            <ac:spMk id="3" creationId="{99CD7227-9BCE-44DC-9FDA-9C1CABED7149}"/>
          </ac:spMkLst>
        </pc:spChg>
      </pc:sldChg>
      <pc:sldChg chg="addSp delSp modSp new">
        <pc:chgData name="Edita Chvojková" userId="S::439523@muni.cz::78fc1b82-7081-4d89-a685-36d5b206cf65" providerId="AD" clId="Web-{6A397103-2D02-42D2-90ED-D8EDA9A6FFED}" dt="2022-02-10T19:41:50.348" v="195"/>
        <pc:sldMkLst>
          <pc:docMk/>
          <pc:sldMk cId="2931303298" sldId="270"/>
        </pc:sldMkLst>
        <pc:picChg chg="add del mod">
          <ac:chgData name="Edita Chvojková" userId="S::439523@muni.cz::78fc1b82-7081-4d89-a685-36d5b206cf65" providerId="AD" clId="Web-{6A397103-2D02-42D2-90ED-D8EDA9A6FFED}" dt="2022-02-10T19:41:50.348" v="195"/>
          <ac:picMkLst>
            <pc:docMk/>
            <pc:sldMk cId="2931303298" sldId="270"/>
            <ac:picMk id="2" creationId="{D3192095-A6AF-43EC-AA95-1B064FFDC94C}"/>
          </ac:picMkLst>
        </pc:picChg>
      </pc:sldChg>
    </pc:docChg>
  </pc:docChgLst>
  <pc:docChgLst>
    <pc:chgData name="Edita Chvojková" userId="S::439523@muni.cz::78fc1b82-7081-4d89-a685-36d5b206cf65" providerId="AD" clId="Web-{B8AE7B8D-E22F-48DD-B556-2BCDFB7537BA}"/>
    <pc:docChg chg="modSld">
      <pc:chgData name="Edita Chvojková" userId="S::439523@muni.cz::78fc1b82-7081-4d89-a685-36d5b206cf65" providerId="AD" clId="Web-{B8AE7B8D-E22F-48DD-B556-2BCDFB7537BA}" dt="2022-02-14T21:06:27.364" v="37"/>
      <pc:docMkLst>
        <pc:docMk/>
      </pc:docMkLst>
      <pc:sldChg chg="addSp modSp mod setBg setClrOvrMap">
        <pc:chgData name="Edita Chvojková" userId="S::439523@muni.cz::78fc1b82-7081-4d89-a685-36d5b206cf65" providerId="AD" clId="Web-{B8AE7B8D-E22F-48DD-B556-2BCDFB7537BA}" dt="2022-02-14T20:57:19.693" v="19" actId="20577"/>
        <pc:sldMkLst>
          <pc:docMk/>
          <pc:sldMk cId="203251040" sldId="257"/>
        </pc:sldMkLst>
        <pc:spChg chg="mod">
          <ac:chgData name="Edita Chvojková" userId="S::439523@muni.cz::78fc1b82-7081-4d89-a685-36d5b206cf65" providerId="AD" clId="Web-{B8AE7B8D-E22F-48DD-B556-2BCDFB7537BA}" dt="2022-02-14T20:57:19.693" v="19" actId="20577"/>
          <ac:spMkLst>
            <pc:docMk/>
            <pc:sldMk cId="203251040" sldId="257"/>
            <ac:spMk id="2" creationId="{E35DEB7C-D5D5-4ED1-B411-A54691E1BE8B}"/>
          </ac:spMkLst>
        </pc:spChg>
        <pc:spChg chg="add">
          <ac:chgData name="Edita Chvojková" userId="S::439523@muni.cz::78fc1b82-7081-4d89-a685-36d5b206cf65" providerId="AD" clId="Web-{B8AE7B8D-E22F-48DD-B556-2BCDFB7537BA}" dt="2022-02-14T20:55:43.815" v="10"/>
          <ac:spMkLst>
            <pc:docMk/>
            <pc:sldMk cId="203251040" sldId="257"/>
            <ac:spMk id="6" creationId="{8F23F8A3-8FD7-4779-8323-FDC26BE99889}"/>
          </ac:spMkLst>
        </pc:spChg>
        <pc:spChg chg="add">
          <ac:chgData name="Edita Chvojková" userId="S::439523@muni.cz::78fc1b82-7081-4d89-a685-36d5b206cf65" providerId="AD" clId="Web-{B8AE7B8D-E22F-48DD-B556-2BCDFB7537BA}" dt="2022-02-14T20:55:43.815" v="10"/>
          <ac:spMkLst>
            <pc:docMk/>
            <pc:sldMk cId="203251040" sldId="257"/>
            <ac:spMk id="7" creationId="{F605C4CC-A25C-416F-8333-7CB7DC97D870}"/>
          </ac:spMkLst>
        </pc:spChg>
        <pc:picChg chg="mod">
          <ac:chgData name="Edita Chvojková" userId="S::439523@muni.cz::78fc1b82-7081-4d89-a685-36d5b206cf65" providerId="AD" clId="Web-{B8AE7B8D-E22F-48DD-B556-2BCDFB7537BA}" dt="2022-02-14T20:55:43.815" v="10"/>
          <ac:picMkLst>
            <pc:docMk/>
            <pc:sldMk cId="203251040" sldId="257"/>
            <ac:picMk id="4" creationId="{C69DF04B-B27A-4139-93E8-F019A566AA42}"/>
          </ac:picMkLst>
        </pc:picChg>
      </pc:sldChg>
      <pc:sldChg chg="addSp delSp modSp mod setBg setClrOvrMap">
        <pc:chgData name="Edita Chvojková" userId="S::439523@muni.cz::78fc1b82-7081-4d89-a685-36d5b206cf65" providerId="AD" clId="Web-{B8AE7B8D-E22F-48DD-B556-2BCDFB7537BA}" dt="2022-02-14T20:56:53.661" v="18" actId="20577"/>
        <pc:sldMkLst>
          <pc:docMk/>
          <pc:sldMk cId="747929957" sldId="262"/>
        </pc:sldMkLst>
        <pc:spChg chg="mod">
          <ac:chgData name="Edita Chvojková" userId="S::439523@muni.cz::78fc1b82-7081-4d89-a685-36d5b206cf65" providerId="AD" clId="Web-{B8AE7B8D-E22F-48DD-B556-2BCDFB7537BA}" dt="2022-02-14T20:56:53.661" v="18" actId="20577"/>
          <ac:spMkLst>
            <pc:docMk/>
            <pc:sldMk cId="747929957" sldId="262"/>
            <ac:spMk id="7" creationId="{416D3DAB-EF44-4E5B-9237-3889DE607D92}"/>
          </ac:spMkLst>
        </pc:spChg>
        <pc:spChg chg="add del">
          <ac:chgData name="Edita Chvojková" userId="S::439523@muni.cz::78fc1b82-7081-4d89-a685-36d5b206cf65" providerId="AD" clId="Web-{B8AE7B8D-E22F-48DD-B556-2BCDFB7537BA}" dt="2022-02-14T20:55:07.283" v="5"/>
          <ac:spMkLst>
            <pc:docMk/>
            <pc:sldMk cId="747929957" sldId="262"/>
            <ac:spMk id="14" creationId="{0277405F-0B4F-4418-B773-1B38814125B6}"/>
          </ac:spMkLst>
        </pc:spChg>
        <pc:spChg chg="add del">
          <ac:chgData name="Edita Chvojková" userId="S::439523@muni.cz::78fc1b82-7081-4d89-a685-36d5b206cf65" providerId="AD" clId="Web-{B8AE7B8D-E22F-48DD-B556-2BCDFB7537BA}" dt="2022-02-14T20:55:07.283" v="5"/>
          <ac:spMkLst>
            <pc:docMk/>
            <pc:sldMk cId="747929957" sldId="262"/>
            <ac:spMk id="15" creationId="{FB5B0058-AF13-4859-B429-4EDDE2A26F7F}"/>
          </ac:spMkLst>
        </pc:spChg>
        <pc:spChg chg="add del">
          <ac:chgData name="Edita Chvojková" userId="S::439523@muni.cz::78fc1b82-7081-4d89-a685-36d5b206cf65" providerId="AD" clId="Web-{B8AE7B8D-E22F-48DD-B556-2BCDFB7537BA}" dt="2022-02-14T20:55:07.283" v="5"/>
          <ac:spMkLst>
            <pc:docMk/>
            <pc:sldMk cId="747929957" sldId="262"/>
            <ac:spMk id="20" creationId="{60B21A5C-062F-46C2-8389-53D40F46AA26}"/>
          </ac:spMkLst>
        </pc:spChg>
        <pc:spChg chg="add del">
          <ac:chgData name="Edita Chvojková" userId="S::439523@muni.cz::78fc1b82-7081-4d89-a685-36d5b206cf65" providerId="AD" clId="Web-{B8AE7B8D-E22F-48DD-B556-2BCDFB7537BA}" dt="2022-02-14T20:55:07.283" v="5"/>
          <ac:spMkLst>
            <pc:docMk/>
            <pc:sldMk cId="747929957" sldId="262"/>
            <ac:spMk id="22" creationId="{8A177BCC-4208-4795-8572-4D623BA1E2A0}"/>
          </ac:spMkLst>
        </pc:spChg>
        <pc:picChg chg="mod ord">
          <ac:chgData name="Edita Chvojková" userId="S::439523@muni.cz::78fc1b82-7081-4d89-a685-36d5b206cf65" providerId="AD" clId="Web-{B8AE7B8D-E22F-48DD-B556-2BCDFB7537BA}" dt="2022-02-14T20:55:07.283" v="5"/>
          <ac:picMkLst>
            <pc:docMk/>
            <pc:sldMk cId="747929957" sldId="262"/>
            <ac:picMk id="2" creationId="{C80C207B-D963-4BA4-82B4-A4AF5FC3233F}"/>
          </ac:picMkLst>
        </pc:picChg>
        <pc:picChg chg="mod">
          <ac:chgData name="Edita Chvojková" userId="S::439523@muni.cz::78fc1b82-7081-4d89-a685-36d5b206cf65" providerId="AD" clId="Web-{B8AE7B8D-E22F-48DD-B556-2BCDFB7537BA}" dt="2022-02-14T20:55:07.283" v="5"/>
          <ac:picMkLst>
            <pc:docMk/>
            <pc:sldMk cId="747929957" sldId="262"/>
            <ac:picMk id="3" creationId="{4A7C7949-08FE-4AA2-B8DD-10F8784C9877}"/>
          </ac:picMkLst>
        </pc:picChg>
      </pc:sldChg>
      <pc:sldChg chg="modSp">
        <pc:chgData name="Edita Chvojková" userId="S::439523@muni.cz::78fc1b82-7081-4d89-a685-36d5b206cf65" providerId="AD" clId="Web-{B8AE7B8D-E22F-48DD-B556-2BCDFB7537BA}" dt="2022-02-14T21:06:27.364" v="37"/>
        <pc:sldMkLst>
          <pc:docMk/>
          <pc:sldMk cId="3792207375" sldId="266"/>
        </pc:sldMkLst>
        <pc:graphicFrameChg chg="mod modGraphic">
          <ac:chgData name="Edita Chvojková" userId="S::439523@muni.cz::78fc1b82-7081-4d89-a685-36d5b206cf65" providerId="AD" clId="Web-{B8AE7B8D-E22F-48DD-B556-2BCDFB7537BA}" dt="2022-02-14T21:06:27.364" v="37"/>
          <ac:graphicFrameMkLst>
            <pc:docMk/>
            <pc:sldMk cId="3792207375" sldId="266"/>
            <ac:graphicFrameMk id="4" creationId="{7D0676E3-7398-406D-9A80-28D130EE8436}"/>
          </ac:graphicFrameMkLst>
        </pc:graphicFrameChg>
      </pc:sldChg>
    </pc:docChg>
  </pc:docChgLst>
  <pc:docChgLst>
    <pc:chgData name="Petr Palíšek" userId="S::421195@muni.cz::2ec01668-1988-4b15-a6b1-bbc1bb2650c7" providerId="AD" clId="Web-{E9E7E6DA-E41E-4522-BACC-93B58216408D}"/>
    <pc:docChg chg="modSld">
      <pc:chgData name="Petr Palíšek" userId="S::421195@muni.cz::2ec01668-1988-4b15-a6b1-bbc1bb2650c7" providerId="AD" clId="Web-{E9E7E6DA-E41E-4522-BACC-93B58216408D}" dt="2022-02-17T09:09:53.179" v="317"/>
      <pc:docMkLst>
        <pc:docMk/>
      </pc:docMkLst>
      <pc:sldChg chg="modSp">
        <pc:chgData name="Petr Palíšek" userId="S::421195@muni.cz::2ec01668-1988-4b15-a6b1-bbc1bb2650c7" providerId="AD" clId="Web-{E9E7E6DA-E41E-4522-BACC-93B58216408D}" dt="2022-02-17T09:09:35.146" v="316" actId="20577"/>
        <pc:sldMkLst>
          <pc:docMk/>
          <pc:sldMk cId="4033180531" sldId="264"/>
        </pc:sldMkLst>
        <pc:spChg chg="mod">
          <ac:chgData name="Petr Palíšek" userId="S::421195@muni.cz::2ec01668-1988-4b15-a6b1-bbc1bb2650c7" providerId="AD" clId="Web-{E9E7E6DA-E41E-4522-BACC-93B58216408D}" dt="2022-02-17T09:09:35.146" v="316" actId="20577"/>
          <ac:spMkLst>
            <pc:docMk/>
            <pc:sldMk cId="4033180531" sldId="264"/>
            <ac:spMk id="3" creationId="{33E66129-41EA-4B94-97F6-E39B87CEBAD6}"/>
          </ac:spMkLst>
        </pc:spChg>
      </pc:sldChg>
      <pc:sldChg chg="modSp">
        <pc:chgData name="Petr Palíšek" userId="S::421195@muni.cz::2ec01668-1988-4b15-a6b1-bbc1bb2650c7" providerId="AD" clId="Web-{E9E7E6DA-E41E-4522-BACC-93B58216408D}" dt="2022-02-17T09:09:03.598" v="304" actId="20577"/>
        <pc:sldMkLst>
          <pc:docMk/>
          <pc:sldMk cId="1804564844" sldId="265"/>
        </pc:sldMkLst>
        <pc:spChg chg="mod">
          <ac:chgData name="Petr Palíšek" userId="S::421195@muni.cz::2ec01668-1988-4b15-a6b1-bbc1bb2650c7" providerId="AD" clId="Web-{E9E7E6DA-E41E-4522-BACC-93B58216408D}" dt="2022-02-17T09:09:03.598" v="304" actId="20577"/>
          <ac:spMkLst>
            <pc:docMk/>
            <pc:sldMk cId="1804564844" sldId="265"/>
            <ac:spMk id="3" creationId="{34F9737E-6E85-47A2-B00E-7F179792892E}"/>
          </ac:spMkLst>
        </pc:spChg>
      </pc:sldChg>
      <pc:sldChg chg="modCm">
        <pc:chgData name="Petr Palíšek" userId="S::421195@muni.cz::2ec01668-1988-4b15-a6b1-bbc1bb2650c7" providerId="AD" clId="Web-{E9E7E6DA-E41E-4522-BACC-93B58216408D}" dt="2022-02-17T09:09:53.179" v="317"/>
        <pc:sldMkLst>
          <pc:docMk/>
          <pc:sldMk cId="2307700455" sldId="267"/>
        </pc:sldMkLst>
      </pc:sldChg>
    </pc:docChg>
  </pc:docChgLst>
  <pc:docChgLst>
    <pc:chgData name="Edita Chvojková" userId="S::439523@muni.cz::78fc1b82-7081-4d89-a685-36d5b206cf65" providerId="AD" clId="Web-{96D85B99-6A55-4E75-80DE-67404D79E7FC}"/>
    <pc:docChg chg="mod addSld delSld modSld sldOrd">
      <pc:chgData name="Edita Chvojková" userId="S::439523@muni.cz::78fc1b82-7081-4d89-a685-36d5b206cf65" providerId="AD" clId="Web-{96D85B99-6A55-4E75-80DE-67404D79E7FC}" dt="2022-02-11T11:39:20.284" v="710"/>
      <pc:docMkLst>
        <pc:docMk/>
      </pc:docMkLst>
      <pc:sldChg chg="addSp delSp modSp">
        <pc:chgData name="Edita Chvojková" userId="S::439523@muni.cz::78fc1b82-7081-4d89-a685-36d5b206cf65" providerId="AD" clId="Web-{96D85B99-6A55-4E75-80DE-67404D79E7FC}" dt="2022-02-11T11:37:42.590" v="708"/>
        <pc:sldMkLst>
          <pc:docMk/>
          <pc:sldMk cId="3799523001" sldId="256"/>
        </pc:sldMkLst>
        <pc:spChg chg="mod">
          <ac:chgData name="Edita Chvojková" userId="S::439523@muni.cz::78fc1b82-7081-4d89-a685-36d5b206cf65" providerId="AD" clId="Web-{96D85B99-6A55-4E75-80DE-67404D79E7FC}" dt="2022-02-11T11:37:42.590" v="708"/>
          <ac:spMkLst>
            <pc:docMk/>
            <pc:sldMk cId="3799523001" sldId="256"/>
            <ac:spMk id="2" creationId="{00000000-0000-0000-0000-000000000000}"/>
          </ac:spMkLst>
        </pc:spChg>
        <pc:spChg chg="mod">
          <ac:chgData name="Edita Chvojková" userId="S::439523@muni.cz::78fc1b82-7081-4d89-a685-36d5b206cf65" providerId="AD" clId="Web-{96D85B99-6A55-4E75-80DE-67404D79E7FC}" dt="2022-02-11T11:37:42.590" v="708"/>
          <ac:spMkLst>
            <pc:docMk/>
            <pc:sldMk cId="3799523001" sldId="256"/>
            <ac:spMk id="3" creationId="{00000000-0000-0000-0000-000000000000}"/>
          </ac:spMkLst>
        </pc:spChg>
        <pc:spChg chg="del">
          <ac:chgData name="Edita Chvojková" userId="S::439523@muni.cz::78fc1b82-7081-4d89-a685-36d5b206cf65" providerId="AD" clId="Web-{96D85B99-6A55-4E75-80DE-67404D79E7FC}" dt="2022-02-11T11:37:42.590" v="708"/>
          <ac:spMkLst>
            <pc:docMk/>
            <pc:sldMk cId="3799523001" sldId="256"/>
            <ac:spMk id="71" creationId="{1825AC39-5F85-4CAA-8A81-A1287086B2B6}"/>
          </ac:spMkLst>
        </pc:spChg>
        <pc:spChg chg="del">
          <ac:chgData name="Edita Chvojková" userId="S::439523@muni.cz::78fc1b82-7081-4d89-a685-36d5b206cf65" providerId="AD" clId="Web-{96D85B99-6A55-4E75-80DE-67404D79E7FC}" dt="2022-02-11T11:37:42.590" v="708"/>
          <ac:spMkLst>
            <pc:docMk/>
            <pc:sldMk cId="3799523001" sldId="256"/>
            <ac:spMk id="73" creationId="{95DA4D23-37FC-4B90-8188-F0377C5FF44B}"/>
          </ac:spMkLst>
        </pc:spChg>
        <pc:spChg chg="del">
          <ac:chgData name="Edita Chvojková" userId="S::439523@muni.cz::78fc1b82-7081-4d89-a685-36d5b206cf65" providerId="AD" clId="Web-{96D85B99-6A55-4E75-80DE-67404D79E7FC}" dt="2022-02-11T11:37:42.590" v="708"/>
          <ac:spMkLst>
            <pc:docMk/>
            <pc:sldMk cId="3799523001" sldId="256"/>
            <ac:spMk id="75" creationId="{A7A4B465-FBCC-4CD4-89A1-82992A7B47FF}"/>
          </ac:spMkLst>
        </pc:spChg>
        <pc:spChg chg="del">
          <ac:chgData name="Edita Chvojková" userId="S::439523@muni.cz::78fc1b82-7081-4d89-a685-36d5b206cf65" providerId="AD" clId="Web-{96D85B99-6A55-4E75-80DE-67404D79E7FC}" dt="2022-02-11T11:37:42.590" v="708"/>
          <ac:spMkLst>
            <pc:docMk/>
            <pc:sldMk cId="3799523001" sldId="256"/>
            <ac:spMk id="77" creationId="{909E572F-9CDC-4214-9D42-FF0017649590}"/>
          </ac:spMkLst>
        </pc:spChg>
        <pc:spChg chg="add">
          <ac:chgData name="Edita Chvojková" userId="S::439523@muni.cz::78fc1b82-7081-4d89-a685-36d5b206cf65" providerId="AD" clId="Web-{96D85B99-6A55-4E75-80DE-67404D79E7FC}" dt="2022-02-11T11:37:42.590" v="708"/>
          <ac:spMkLst>
            <pc:docMk/>
            <pc:sldMk cId="3799523001" sldId="256"/>
            <ac:spMk id="135" creationId="{AB45A142-4255-493C-8284-5D566C121B10}"/>
          </ac:spMkLst>
        </pc:spChg>
        <pc:picChg chg="mod">
          <ac:chgData name="Edita Chvojková" userId="S::439523@muni.cz::78fc1b82-7081-4d89-a685-36d5b206cf65" providerId="AD" clId="Web-{96D85B99-6A55-4E75-80DE-67404D79E7FC}" dt="2022-02-11T11:37:42.590" v="708"/>
          <ac:picMkLst>
            <pc:docMk/>
            <pc:sldMk cId="3799523001" sldId="256"/>
            <ac:picMk id="1026" creationId="{0F32FC26-7136-4B64-B5B5-8400DBAF98EC}"/>
          </ac:picMkLst>
        </pc:picChg>
        <pc:cxnChg chg="add">
          <ac:chgData name="Edita Chvojková" userId="S::439523@muni.cz::78fc1b82-7081-4d89-a685-36d5b206cf65" providerId="AD" clId="Web-{96D85B99-6A55-4E75-80DE-67404D79E7FC}" dt="2022-02-11T11:37:42.590" v="708"/>
          <ac:cxnSpMkLst>
            <pc:docMk/>
            <pc:sldMk cId="3799523001" sldId="256"/>
            <ac:cxnSpMk id="137" creationId="{38FB9660-F42F-4313-BBC4-47C007FE484C}"/>
          </ac:cxnSpMkLst>
        </pc:cxnChg>
      </pc:sldChg>
      <pc:sldChg chg="modSp">
        <pc:chgData name="Edita Chvojková" userId="S::439523@muni.cz::78fc1b82-7081-4d89-a685-36d5b206cf65" providerId="AD" clId="Web-{96D85B99-6A55-4E75-80DE-67404D79E7FC}" dt="2022-02-11T11:13:26.207" v="471" actId="20577"/>
        <pc:sldMkLst>
          <pc:docMk/>
          <pc:sldMk cId="1652174831" sldId="258"/>
        </pc:sldMkLst>
        <pc:spChg chg="mod">
          <ac:chgData name="Edita Chvojková" userId="S::439523@muni.cz::78fc1b82-7081-4d89-a685-36d5b206cf65" providerId="AD" clId="Web-{96D85B99-6A55-4E75-80DE-67404D79E7FC}" dt="2022-02-11T11:13:26.207" v="471" actId="20577"/>
          <ac:spMkLst>
            <pc:docMk/>
            <pc:sldMk cId="1652174831" sldId="258"/>
            <ac:spMk id="2" creationId="{E5C5EA01-F3A9-40BD-9FD4-702669ADFCA8}"/>
          </ac:spMkLst>
        </pc:spChg>
        <pc:spChg chg="mod">
          <ac:chgData name="Edita Chvojková" userId="S::439523@muni.cz::78fc1b82-7081-4d89-a685-36d5b206cf65" providerId="AD" clId="Web-{96D85B99-6A55-4E75-80DE-67404D79E7FC}" dt="2022-02-11T10:42:18.705" v="3" actId="20577"/>
          <ac:spMkLst>
            <pc:docMk/>
            <pc:sldMk cId="1652174831" sldId="258"/>
            <ac:spMk id="3" creationId="{99CD7227-9BCE-44DC-9FDA-9C1CABED7149}"/>
          </ac:spMkLst>
        </pc:spChg>
      </pc:sldChg>
      <pc:sldChg chg="modSp">
        <pc:chgData name="Edita Chvojková" userId="S::439523@muni.cz::78fc1b82-7081-4d89-a685-36d5b206cf65" providerId="AD" clId="Web-{96D85B99-6A55-4E75-80DE-67404D79E7FC}" dt="2022-02-11T11:32:15.821" v="676" actId="20577"/>
        <pc:sldMkLst>
          <pc:docMk/>
          <pc:sldMk cId="3482281206" sldId="259"/>
        </pc:sldMkLst>
        <pc:spChg chg="mod">
          <ac:chgData name="Edita Chvojková" userId="S::439523@muni.cz::78fc1b82-7081-4d89-a685-36d5b206cf65" providerId="AD" clId="Web-{96D85B99-6A55-4E75-80DE-67404D79E7FC}" dt="2022-02-11T11:15:27.480" v="481" actId="20577"/>
          <ac:spMkLst>
            <pc:docMk/>
            <pc:sldMk cId="3482281206" sldId="259"/>
            <ac:spMk id="2" creationId="{43418439-3730-45EF-AF1E-5299A1573DFD}"/>
          </ac:spMkLst>
        </pc:spChg>
        <pc:spChg chg="mod">
          <ac:chgData name="Edita Chvojková" userId="S::439523@muni.cz::78fc1b82-7081-4d89-a685-36d5b206cf65" providerId="AD" clId="Web-{96D85B99-6A55-4E75-80DE-67404D79E7FC}" dt="2022-02-11T11:32:15.821" v="676" actId="20577"/>
          <ac:spMkLst>
            <pc:docMk/>
            <pc:sldMk cId="3482281206" sldId="259"/>
            <ac:spMk id="3" creationId="{6F9E2F1E-442A-4193-AED9-CC0B64A7E507}"/>
          </ac:spMkLst>
        </pc:spChg>
      </pc:sldChg>
      <pc:sldChg chg="del">
        <pc:chgData name="Edita Chvojková" userId="S::439523@muni.cz::78fc1b82-7081-4d89-a685-36d5b206cf65" providerId="AD" clId="Web-{96D85B99-6A55-4E75-80DE-67404D79E7FC}" dt="2022-02-11T10:47:07.128" v="75"/>
        <pc:sldMkLst>
          <pc:docMk/>
          <pc:sldMk cId="1535863902" sldId="260"/>
        </pc:sldMkLst>
      </pc:sldChg>
      <pc:sldChg chg="modSp">
        <pc:chgData name="Edita Chvojková" userId="S::439523@muni.cz::78fc1b82-7081-4d89-a685-36d5b206cf65" providerId="AD" clId="Web-{96D85B99-6A55-4E75-80DE-67404D79E7FC}" dt="2022-02-11T11:13:11.753" v="470" actId="20577"/>
        <pc:sldMkLst>
          <pc:docMk/>
          <pc:sldMk cId="3055879233" sldId="261"/>
        </pc:sldMkLst>
        <pc:spChg chg="mod">
          <ac:chgData name="Edita Chvojková" userId="S::439523@muni.cz::78fc1b82-7081-4d89-a685-36d5b206cf65" providerId="AD" clId="Web-{96D85B99-6A55-4E75-80DE-67404D79E7FC}" dt="2022-02-11T10:56:12.114" v="94" actId="20577"/>
          <ac:spMkLst>
            <pc:docMk/>
            <pc:sldMk cId="3055879233" sldId="261"/>
            <ac:spMk id="2" creationId="{3394711A-3993-4B97-8747-E45D0B14F747}"/>
          </ac:spMkLst>
        </pc:spChg>
        <pc:spChg chg="mod">
          <ac:chgData name="Edita Chvojková" userId="S::439523@muni.cz::78fc1b82-7081-4d89-a685-36d5b206cf65" providerId="AD" clId="Web-{96D85B99-6A55-4E75-80DE-67404D79E7FC}" dt="2022-02-11T11:13:11.753" v="470" actId="20577"/>
          <ac:spMkLst>
            <pc:docMk/>
            <pc:sldMk cId="3055879233" sldId="261"/>
            <ac:spMk id="3" creationId="{0D6291A8-B457-4A06-9E0D-FD5C30554803}"/>
          </ac:spMkLst>
        </pc:spChg>
      </pc:sldChg>
      <pc:sldChg chg="modSp">
        <pc:chgData name="Edita Chvojková" userId="S::439523@muni.cz::78fc1b82-7081-4d89-a685-36d5b206cf65" providerId="AD" clId="Web-{96D85B99-6A55-4E75-80DE-67404D79E7FC}" dt="2022-02-11T11:16:02.950" v="506" actId="20577"/>
        <pc:sldMkLst>
          <pc:docMk/>
          <pc:sldMk cId="2501118347" sldId="263"/>
        </pc:sldMkLst>
        <pc:spChg chg="mod">
          <ac:chgData name="Edita Chvojková" userId="S::439523@muni.cz::78fc1b82-7081-4d89-a685-36d5b206cf65" providerId="AD" clId="Web-{96D85B99-6A55-4E75-80DE-67404D79E7FC}" dt="2022-02-11T11:15:36.058" v="482" actId="20577"/>
          <ac:spMkLst>
            <pc:docMk/>
            <pc:sldMk cId="2501118347" sldId="263"/>
            <ac:spMk id="2" creationId="{2EE57A7D-05D0-40B3-AE9C-FA20239644CA}"/>
          </ac:spMkLst>
        </pc:spChg>
        <pc:spChg chg="mod">
          <ac:chgData name="Edita Chvojková" userId="S::439523@muni.cz::78fc1b82-7081-4d89-a685-36d5b206cf65" providerId="AD" clId="Web-{96D85B99-6A55-4E75-80DE-67404D79E7FC}" dt="2022-02-11T11:16:02.950" v="506" actId="20577"/>
          <ac:spMkLst>
            <pc:docMk/>
            <pc:sldMk cId="2501118347" sldId="263"/>
            <ac:spMk id="3" creationId="{B89EB31C-37A3-40C1-B524-F0003FECD414}"/>
          </ac:spMkLst>
        </pc:spChg>
      </pc:sldChg>
      <pc:sldChg chg="modSp">
        <pc:chgData name="Edita Chvojková" userId="S::439523@muni.cz::78fc1b82-7081-4d89-a685-36d5b206cf65" providerId="AD" clId="Web-{96D85B99-6A55-4E75-80DE-67404D79E7FC}" dt="2022-02-11T11:16:15.623" v="507" actId="20577"/>
        <pc:sldMkLst>
          <pc:docMk/>
          <pc:sldMk cId="4033180531" sldId="264"/>
        </pc:sldMkLst>
        <pc:spChg chg="mod">
          <ac:chgData name="Edita Chvojková" userId="S::439523@muni.cz::78fc1b82-7081-4d89-a685-36d5b206cf65" providerId="AD" clId="Web-{96D85B99-6A55-4E75-80DE-67404D79E7FC}" dt="2022-02-11T11:16:15.623" v="507" actId="20577"/>
          <ac:spMkLst>
            <pc:docMk/>
            <pc:sldMk cId="4033180531" sldId="264"/>
            <ac:spMk id="2" creationId="{6E18A819-7A96-41D7-A964-051CC8DA9ECA}"/>
          </ac:spMkLst>
        </pc:spChg>
      </pc:sldChg>
      <pc:sldChg chg="modSp">
        <pc:chgData name="Edita Chvojková" userId="S::439523@muni.cz::78fc1b82-7081-4d89-a685-36d5b206cf65" providerId="AD" clId="Web-{96D85B99-6A55-4E75-80DE-67404D79E7FC}" dt="2022-02-11T11:16:20.952" v="508" actId="20577"/>
        <pc:sldMkLst>
          <pc:docMk/>
          <pc:sldMk cId="1804564844" sldId="265"/>
        </pc:sldMkLst>
        <pc:spChg chg="mod">
          <ac:chgData name="Edita Chvojková" userId="S::439523@muni.cz::78fc1b82-7081-4d89-a685-36d5b206cf65" providerId="AD" clId="Web-{96D85B99-6A55-4E75-80DE-67404D79E7FC}" dt="2022-02-11T11:16:20.952" v="508" actId="20577"/>
          <ac:spMkLst>
            <pc:docMk/>
            <pc:sldMk cId="1804564844" sldId="265"/>
            <ac:spMk id="2" creationId="{F1222372-465E-4F37-A2E7-D6CEBC901673}"/>
          </ac:spMkLst>
        </pc:spChg>
      </pc:sldChg>
      <pc:sldChg chg="modSp">
        <pc:chgData name="Edita Chvojková" userId="S::439523@muni.cz::78fc1b82-7081-4d89-a685-36d5b206cf65" providerId="AD" clId="Web-{96D85B99-6A55-4E75-80DE-67404D79E7FC}" dt="2022-02-11T11:14:39.320" v="480" actId="1076"/>
        <pc:sldMkLst>
          <pc:docMk/>
          <pc:sldMk cId="3792207375" sldId="266"/>
        </pc:sldMkLst>
        <pc:graphicFrameChg chg="mod modGraphic">
          <ac:chgData name="Edita Chvojková" userId="S::439523@muni.cz::78fc1b82-7081-4d89-a685-36d5b206cf65" providerId="AD" clId="Web-{96D85B99-6A55-4E75-80DE-67404D79E7FC}" dt="2022-02-11T11:14:39.320" v="480" actId="1076"/>
          <ac:graphicFrameMkLst>
            <pc:docMk/>
            <pc:sldMk cId="3792207375" sldId="266"/>
            <ac:graphicFrameMk id="4" creationId="{7D0676E3-7398-406D-9A80-28D130EE8436}"/>
          </ac:graphicFrameMkLst>
        </pc:graphicFrameChg>
      </pc:sldChg>
      <pc:sldChg chg="addSp delSp modSp addCm modCm">
        <pc:chgData name="Edita Chvojková" userId="S::439523@muni.cz::78fc1b82-7081-4d89-a685-36d5b206cf65" providerId="AD" clId="Web-{96D85B99-6A55-4E75-80DE-67404D79E7FC}" dt="2022-02-11T11:39:20.284" v="710"/>
        <pc:sldMkLst>
          <pc:docMk/>
          <pc:sldMk cId="2307700455" sldId="267"/>
        </pc:sldMkLst>
        <pc:spChg chg="mod">
          <ac:chgData name="Edita Chvojková" userId="S::439523@muni.cz::78fc1b82-7081-4d89-a685-36d5b206cf65" providerId="AD" clId="Web-{96D85B99-6A55-4E75-80DE-67404D79E7FC}" dt="2022-02-11T11:16:26.639" v="509" actId="20577"/>
          <ac:spMkLst>
            <pc:docMk/>
            <pc:sldMk cId="2307700455" sldId="267"/>
            <ac:spMk id="2" creationId="{4C9709AB-09D3-47F9-8410-EF068DE52181}"/>
          </ac:spMkLst>
        </pc:spChg>
        <pc:spChg chg="mod">
          <ac:chgData name="Edita Chvojková" userId="S::439523@muni.cz::78fc1b82-7081-4d89-a685-36d5b206cf65" providerId="AD" clId="Web-{96D85B99-6A55-4E75-80DE-67404D79E7FC}" dt="2022-02-11T11:29:01.153" v="674" actId="20577"/>
          <ac:spMkLst>
            <pc:docMk/>
            <pc:sldMk cId="2307700455" sldId="267"/>
            <ac:spMk id="3" creationId="{C4DBC056-A59A-49A4-9FBF-DAB1AC17FF75}"/>
          </ac:spMkLst>
        </pc:spChg>
        <pc:picChg chg="add del mod">
          <ac:chgData name="Edita Chvojková" userId="S::439523@muni.cz::78fc1b82-7081-4d89-a685-36d5b206cf65" providerId="AD" clId="Web-{96D85B99-6A55-4E75-80DE-67404D79E7FC}" dt="2022-02-11T11:39:20.284" v="710"/>
          <ac:picMkLst>
            <pc:docMk/>
            <pc:sldMk cId="2307700455" sldId="267"/>
            <ac:picMk id="4" creationId="{9007028C-847D-468D-BF88-346E8BED0A14}"/>
          </ac:picMkLst>
        </pc:picChg>
      </pc:sldChg>
      <pc:sldChg chg="modSp">
        <pc:chgData name="Edita Chvojková" userId="S::439523@muni.cz::78fc1b82-7081-4d89-a685-36d5b206cf65" providerId="AD" clId="Web-{96D85B99-6A55-4E75-80DE-67404D79E7FC}" dt="2022-02-11T11:13:32.910" v="472" actId="20577"/>
        <pc:sldMkLst>
          <pc:docMk/>
          <pc:sldMk cId="2937545454" sldId="268"/>
        </pc:sldMkLst>
        <pc:spChg chg="mod">
          <ac:chgData name="Edita Chvojková" userId="S::439523@muni.cz::78fc1b82-7081-4d89-a685-36d5b206cf65" providerId="AD" clId="Web-{96D85B99-6A55-4E75-80DE-67404D79E7FC}" dt="2022-02-11T11:13:32.910" v="472" actId="20577"/>
          <ac:spMkLst>
            <pc:docMk/>
            <pc:sldMk cId="2937545454" sldId="268"/>
            <ac:spMk id="2" creationId="{E5C5EA01-F3A9-40BD-9FD4-702669ADFCA8}"/>
          </ac:spMkLst>
        </pc:spChg>
        <pc:spChg chg="mod">
          <ac:chgData name="Edita Chvojková" userId="S::439523@muni.cz::78fc1b82-7081-4d89-a685-36d5b206cf65" providerId="AD" clId="Web-{96D85B99-6A55-4E75-80DE-67404D79E7FC}" dt="2022-02-11T10:42:18.814" v="6" actId="20577"/>
          <ac:spMkLst>
            <pc:docMk/>
            <pc:sldMk cId="2937545454" sldId="268"/>
            <ac:spMk id="3" creationId="{99CD7227-9BCE-44DC-9FDA-9C1CABED7149}"/>
          </ac:spMkLst>
        </pc:spChg>
      </pc:sldChg>
      <pc:sldChg chg="modSp">
        <pc:chgData name="Edita Chvojková" userId="S::439523@muni.cz::78fc1b82-7081-4d89-a685-36d5b206cf65" providerId="AD" clId="Web-{96D85B99-6A55-4E75-80DE-67404D79E7FC}" dt="2022-02-11T11:13:47.802" v="474" actId="20577"/>
        <pc:sldMkLst>
          <pc:docMk/>
          <pc:sldMk cId="624836583" sldId="269"/>
        </pc:sldMkLst>
        <pc:spChg chg="mod">
          <ac:chgData name="Edita Chvojková" userId="S::439523@muni.cz::78fc1b82-7081-4d89-a685-36d5b206cf65" providerId="AD" clId="Web-{96D85B99-6A55-4E75-80DE-67404D79E7FC}" dt="2022-02-11T11:13:38.879" v="473" actId="20577"/>
          <ac:spMkLst>
            <pc:docMk/>
            <pc:sldMk cId="624836583" sldId="269"/>
            <ac:spMk id="2" creationId="{E5C5EA01-F3A9-40BD-9FD4-702669ADFCA8}"/>
          </ac:spMkLst>
        </pc:spChg>
        <pc:spChg chg="mod">
          <ac:chgData name="Edita Chvojková" userId="S::439523@muni.cz::78fc1b82-7081-4d89-a685-36d5b206cf65" providerId="AD" clId="Web-{96D85B99-6A55-4E75-80DE-67404D79E7FC}" dt="2022-02-11T11:13:47.802" v="474" actId="20577"/>
          <ac:spMkLst>
            <pc:docMk/>
            <pc:sldMk cId="624836583" sldId="269"/>
            <ac:spMk id="3" creationId="{99CD7227-9BCE-44DC-9FDA-9C1CABED7149}"/>
          </ac:spMkLst>
        </pc:spChg>
      </pc:sldChg>
      <pc:sldChg chg="addSp modSp mod setBg setClrOvrMap">
        <pc:chgData name="Edita Chvojková" userId="S::439523@muni.cz::78fc1b82-7081-4d89-a685-36d5b206cf65" providerId="AD" clId="Web-{96D85B99-6A55-4E75-80DE-67404D79E7FC}" dt="2022-02-11T11:36:46.259" v="707" actId="1076"/>
        <pc:sldMkLst>
          <pc:docMk/>
          <pc:sldMk cId="2931303298" sldId="270"/>
        </pc:sldMkLst>
        <pc:spChg chg="add mod">
          <ac:chgData name="Edita Chvojková" userId="S::439523@muni.cz::78fc1b82-7081-4d89-a685-36d5b206cf65" providerId="AD" clId="Web-{96D85B99-6A55-4E75-80DE-67404D79E7FC}" dt="2022-02-11T11:36:46.259" v="707" actId="1076"/>
          <ac:spMkLst>
            <pc:docMk/>
            <pc:sldMk cId="2931303298" sldId="270"/>
            <ac:spMk id="3" creationId="{0EE7B765-F723-4385-863A-03B65510A20B}"/>
          </ac:spMkLst>
        </pc:spChg>
        <pc:spChg chg="add">
          <ac:chgData name="Edita Chvojková" userId="S::439523@muni.cz::78fc1b82-7081-4d89-a685-36d5b206cf65" providerId="AD" clId="Web-{96D85B99-6A55-4E75-80DE-67404D79E7FC}" dt="2022-02-11T11:35:06.659" v="680"/>
          <ac:spMkLst>
            <pc:docMk/>
            <pc:sldMk cId="2931303298" sldId="270"/>
            <ac:spMk id="7" creationId="{8950AD4C-6AF3-49F8-94E1-DBCAFB39478B}"/>
          </ac:spMkLst>
        </pc:spChg>
        <pc:spChg chg="add">
          <ac:chgData name="Edita Chvojková" userId="S::439523@muni.cz::78fc1b82-7081-4d89-a685-36d5b206cf65" providerId="AD" clId="Web-{96D85B99-6A55-4E75-80DE-67404D79E7FC}" dt="2022-02-11T11:35:06.659" v="680"/>
          <ac:spMkLst>
            <pc:docMk/>
            <pc:sldMk cId="2931303298" sldId="270"/>
            <ac:spMk id="9" creationId="{C85F553D-483A-4D93-B429-9C1258836046}"/>
          </ac:spMkLst>
        </pc:spChg>
        <pc:spChg chg="add">
          <ac:chgData name="Edita Chvojková" userId="S::439523@muni.cz::78fc1b82-7081-4d89-a685-36d5b206cf65" providerId="AD" clId="Web-{96D85B99-6A55-4E75-80DE-67404D79E7FC}" dt="2022-02-11T11:35:06.659" v="680"/>
          <ac:spMkLst>
            <pc:docMk/>
            <pc:sldMk cId="2931303298" sldId="270"/>
            <ac:spMk id="11" creationId="{DB1626B1-BAC7-4893-A5AC-620597685187}"/>
          </ac:spMkLst>
        </pc:spChg>
        <pc:spChg chg="add">
          <ac:chgData name="Edita Chvojková" userId="S::439523@muni.cz::78fc1b82-7081-4d89-a685-36d5b206cf65" providerId="AD" clId="Web-{96D85B99-6A55-4E75-80DE-67404D79E7FC}" dt="2022-02-11T11:35:06.659" v="680"/>
          <ac:spMkLst>
            <pc:docMk/>
            <pc:sldMk cId="2931303298" sldId="270"/>
            <ac:spMk id="13" creationId="{D64E9910-51FE-45BF-973D-9D2401FD3C63}"/>
          </ac:spMkLst>
        </pc:spChg>
        <pc:picChg chg="add mod">
          <ac:chgData name="Edita Chvojková" userId="S::439523@muni.cz::78fc1b82-7081-4d89-a685-36d5b206cf65" providerId="AD" clId="Web-{96D85B99-6A55-4E75-80DE-67404D79E7FC}" dt="2022-02-11T11:35:06.659" v="680"/>
          <ac:picMkLst>
            <pc:docMk/>
            <pc:sldMk cId="2931303298" sldId="270"/>
            <ac:picMk id="2" creationId="{CA0A4823-C63E-4072-9242-DAF452D103E7}"/>
          </ac:picMkLst>
        </pc:picChg>
      </pc:sldChg>
      <pc:sldChg chg="new del">
        <pc:chgData name="Edita Chvojková" userId="S::439523@muni.cz::78fc1b82-7081-4d89-a685-36d5b206cf65" providerId="AD" clId="Web-{96D85B99-6A55-4E75-80DE-67404D79E7FC}" dt="2022-02-11T10:46:19.172" v="57"/>
        <pc:sldMkLst>
          <pc:docMk/>
          <pc:sldMk cId="3629672534" sldId="271"/>
        </pc:sldMkLst>
      </pc:sldChg>
      <pc:sldChg chg="addSp modSp new ord">
        <pc:chgData name="Edita Chvojková" userId="S::439523@muni.cz::78fc1b82-7081-4d89-a685-36d5b206cf65" providerId="AD" clId="Web-{96D85B99-6A55-4E75-80DE-67404D79E7FC}" dt="2022-02-11T10:46:15.844" v="56"/>
        <pc:sldMkLst>
          <pc:docMk/>
          <pc:sldMk cId="1596176536" sldId="272"/>
        </pc:sldMkLst>
        <pc:picChg chg="add mod">
          <ac:chgData name="Edita Chvojková" userId="S::439523@muni.cz::78fc1b82-7081-4d89-a685-36d5b206cf65" providerId="AD" clId="Web-{96D85B99-6A55-4E75-80DE-67404D79E7FC}" dt="2022-02-11T10:45:50.639" v="55" actId="1076"/>
          <ac:picMkLst>
            <pc:docMk/>
            <pc:sldMk cId="1596176536" sldId="272"/>
            <ac:picMk id="2" creationId="{92F80BDD-9D32-4730-BAAA-ABE445DEA778}"/>
          </ac:picMkLst>
        </pc:picChg>
      </pc:sldChg>
    </pc:docChg>
  </pc:docChgLst>
  <pc:docChgLst>
    <pc:chgData name="Petr Palíšek" userId="S::421195@muni.cz::2ec01668-1988-4b15-a6b1-bbc1bb2650c7" providerId="AD" clId="Web-{0AD367B1-079D-4500-A726-8AA36BC58817}"/>
    <pc:docChg chg="modSld">
      <pc:chgData name="Petr Palíšek" userId="S::421195@muni.cz::2ec01668-1988-4b15-a6b1-bbc1bb2650c7" providerId="AD" clId="Web-{0AD367B1-079D-4500-A726-8AA36BC58817}" dt="2022-02-14T18:00:51.734" v="5" actId="1076"/>
      <pc:docMkLst>
        <pc:docMk/>
      </pc:docMkLst>
      <pc:sldChg chg="addSp delSp modSp">
        <pc:chgData name="Petr Palíšek" userId="S::421195@muni.cz::2ec01668-1988-4b15-a6b1-bbc1bb2650c7" providerId="AD" clId="Web-{0AD367B1-079D-4500-A726-8AA36BC58817}" dt="2022-02-14T18:00:51.734" v="5" actId="1076"/>
        <pc:sldMkLst>
          <pc:docMk/>
          <pc:sldMk cId="747929957" sldId="262"/>
        </pc:sldMkLst>
        <pc:spChg chg="del">
          <ac:chgData name="Petr Palíšek" userId="S::421195@muni.cz::2ec01668-1988-4b15-a6b1-bbc1bb2650c7" providerId="AD" clId="Web-{0AD367B1-079D-4500-A726-8AA36BC58817}" dt="2022-02-14T18:00:28.203" v="0"/>
          <ac:spMkLst>
            <pc:docMk/>
            <pc:sldMk cId="747929957" sldId="262"/>
            <ac:spMk id="13" creationId="{06736601-252A-4198-8940-9D00BD915A69}"/>
          </ac:spMkLst>
        </pc:spChg>
        <pc:picChg chg="add mod ord">
          <ac:chgData name="Petr Palíšek" userId="S::421195@muni.cz::2ec01668-1988-4b15-a6b1-bbc1bb2650c7" providerId="AD" clId="Web-{0AD367B1-079D-4500-A726-8AA36BC58817}" dt="2022-02-14T18:00:51.734" v="5" actId="1076"/>
          <ac:picMkLst>
            <pc:docMk/>
            <pc:sldMk cId="747929957" sldId="262"/>
            <ac:picMk id="3" creationId="{4A7C7949-08FE-4AA2-B8DD-10F8784C9877}"/>
          </ac:picMkLst>
        </pc:picChg>
      </pc:sldChg>
    </pc:docChg>
  </pc:docChgLst>
  <pc:docChgLst>
    <pc:chgData name="Edita Chvojková" userId="S::439523@muni.cz::78fc1b82-7081-4d89-a685-36d5b206cf65" providerId="AD" clId="Web-{D92EDCDA-F2AC-4232-A043-45C0B3730055}"/>
    <pc:docChg chg="modSld">
      <pc:chgData name="Edita Chvojková" userId="S::439523@muni.cz::78fc1b82-7081-4d89-a685-36d5b206cf65" providerId="AD" clId="Web-{D92EDCDA-F2AC-4232-A043-45C0B3730055}" dt="2022-02-17T12:10:53.803" v="52" actId="20577"/>
      <pc:docMkLst>
        <pc:docMk/>
      </pc:docMkLst>
      <pc:sldChg chg="modSp">
        <pc:chgData name="Edita Chvojková" userId="S::439523@muni.cz::78fc1b82-7081-4d89-a685-36d5b206cf65" providerId="AD" clId="Web-{D92EDCDA-F2AC-4232-A043-45C0B3730055}" dt="2022-02-17T12:10:53.803" v="52" actId="20577"/>
        <pc:sldMkLst>
          <pc:docMk/>
          <pc:sldMk cId="4033180531" sldId="264"/>
        </pc:sldMkLst>
        <pc:spChg chg="mod">
          <ac:chgData name="Edita Chvojková" userId="S::439523@muni.cz::78fc1b82-7081-4d89-a685-36d5b206cf65" providerId="AD" clId="Web-{D92EDCDA-F2AC-4232-A043-45C0B3730055}" dt="2022-02-17T12:10:53.803" v="52" actId="20577"/>
          <ac:spMkLst>
            <pc:docMk/>
            <pc:sldMk cId="4033180531" sldId="264"/>
            <ac:spMk id="3" creationId="{33E66129-41EA-4B94-97F6-E39B87CEBAD6}"/>
          </ac:spMkLst>
        </pc:spChg>
      </pc:sldChg>
      <pc:sldChg chg="modSp">
        <pc:chgData name="Edita Chvojková" userId="S::439523@muni.cz::78fc1b82-7081-4d89-a685-36d5b206cf65" providerId="AD" clId="Web-{D92EDCDA-F2AC-4232-A043-45C0B3730055}" dt="2022-02-17T12:10:10.473" v="35" actId="20577"/>
        <pc:sldMkLst>
          <pc:docMk/>
          <pc:sldMk cId="1407249656" sldId="273"/>
        </pc:sldMkLst>
        <pc:spChg chg="mod">
          <ac:chgData name="Edita Chvojková" userId="S::439523@muni.cz::78fc1b82-7081-4d89-a685-36d5b206cf65" providerId="AD" clId="Web-{D92EDCDA-F2AC-4232-A043-45C0B3730055}" dt="2022-02-17T12:09:54.911" v="0" actId="20577"/>
          <ac:spMkLst>
            <pc:docMk/>
            <pc:sldMk cId="1407249656" sldId="273"/>
            <ac:spMk id="2" creationId="{B411B045-91D0-4D9F-933F-B0D3E3384511}"/>
          </ac:spMkLst>
        </pc:spChg>
        <pc:spChg chg="mod">
          <ac:chgData name="Edita Chvojková" userId="S::439523@muni.cz::78fc1b82-7081-4d89-a685-36d5b206cf65" providerId="AD" clId="Web-{D92EDCDA-F2AC-4232-A043-45C0B3730055}" dt="2022-02-17T12:10:10.473" v="35" actId="20577"/>
          <ac:spMkLst>
            <pc:docMk/>
            <pc:sldMk cId="1407249656" sldId="273"/>
            <ac:spMk id="3" creationId="{5D41326E-572E-44BC-B0FF-59263DA2CA97}"/>
          </ac:spMkLst>
        </pc:spChg>
      </pc:sldChg>
    </pc:docChg>
  </pc:docChgLst>
  <pc:docChgLst>
    <pc:chgData name="Edita Chvojková" userId="S::439523@muni.cz::78fc1b82-7081-4d89-a685-36d5b206cf65" providerId="AD" clId="Web-{71E36571-22C9-4123-A8F9-AAEB7E97A324}"/>
    <pc:docChg chg="modSld">
      <pc:chgData name="Edita Chvojková" userId="S::439523@muni.cz::78fc1b82-7081-4d89-a685-36d5b206cf65" providerId="AD" clId="Web-{71E36571-22C9-4123-A8F9-AAEB7E97A324}" dt="2022-02-10T19:24:05.529" v="19" actId="20577"/>
      <pc:docMkLst>
        <pc:docMk/>
      </pc:docMkLst>
      <pc:sldChg chg="addSp modSp">
        <pc:chgData name="Edita Chvojková" userId="S::439523@muni.cz::78fc1b82-7081-4d89-a685-36d5b206cf65" providerId="AD" clId="Web-{71E36571-22C9-4123-A8F9-AAEB7E97A324}" dt="2022-02-10T19:23:53.060" v="17" actId="20577"/>
        <pc:sldMkLst>
          <pc:docMk/>
          <pc:sldMk cId="203251040" sldId="257"/>
        </pc:sldMkLst>
        <pc:spChg chg="add mod">
          <ac:chgData name="Edita Chvojková" userId="S::439523@muni.cz::78fc1b82-7081-4d89-a685-36d5b206cf65" providerId="AD" clId="Web-{71E36571-22C9-4123-A8F9-AAEB7E97A324}" dt="2022-02-10T19:23:53.060" v="17" actId="20577"/>
          <ac:spMkLst>
            <pc:docMk/>
            <pc:sldMk cId="203251040" sldId="257"/>
            <ac:spMk id="2" creationId="{E35DEB7C-D5D5-4ED1-B411-A54691E1BE8B}"/>
          </ac:spMkLst>
        </pc:spChg>
        <pc:picChg chg="mod">
          <ac:chgData name="Edita Chvojková" userId="S::439523@muni.cz::78fc1b82-7081-4d89-a685-36d5b206cf65" providerId="AD" clId="Web-{71E36571-22C9-4123-A8F9-AAEB7E97A324}" dt="2022-02-10T19:23:08.606" v="4" actId="1076"/>
          <ac:picMkLst>
            <pc:docMk/>
            <pc:sldMk cId="203251040" sldId="257"/>
            <ac:picMk id="4" creationId="{C69DF04B-B27A-4139-93E8-F019A566AA42}"/>
          </ac:picMkLst>
        </pc:picChg>
      </pc:sldChg>
      <pc:sldChg chg="delSp modSp mod modClrScheme chgLayout">
        <pc:chgData name="Edita Chvojková" userId="S::439523@muni.cz::78fc1b82-7081-4d89-a685-36d5b206cf65" providerId="AD" clId="Web-{71E36571-22C9-4123-A8F9-AAEB7E97A324}" dt="2022-02-10T19:24:05.529" v="19" actId="20577"/>
        <pc:sldMkLst>
          <pc:docMk/>
          <pc:sldMk cId="747929957" sldId="262"/>
        </pc:sldMkLst>
        <pc:spChg chg="del">
          <ac:chgData name="Edita Chvojková" userId="S::439523@muni.cz::78fc1b82-7081-4d89-a685-36d5b206cf65" providerId="AD" clId="Web-{71E36571-22C9-4123-A8F9-AAEB7E97A324}" dt="2022-02-10T19:24:00.092" v="18"/>
          <ac:spMkLst>
            <pc:docMk/>
            <pc:sldMk cId="747929957" sldId="262"/>
            <ac:spMk id="5" creationId="{95516F61-FAD0-4D62-B7D4-A9B4CFDB813C}"/>
          </ac:spMkLst>
        </pc:spChg>
        <pc:spChg chg="mod ord">
          <ac:chgData name="Edita Chvojková" userId="S::439523@muni.cz::78fc1b82-7081-4d89-a685-36d5b206cf65" providerId="AD" clId="Web-{71E36571-22C9-4123-A8F9-AAEB7E97A324}" dt="2022-02-10T19:24:05.529" v="19" actId="20577"/>
          <ac:spMkLst>
            <pc:docMk/>
            <pc:sldMk cId="747929957" sldId="262"/>
            <ac:spMk id="7" creationId="{416D3DAB-EF44-4E5B-9237-3889DE607D92}"/>
          </ac:spMkLst>
        </pc:spChg>
        <pc:spChg chg="del">
          <ac:chgData name="Edita Chvojková" userId="S::439523@muni.cz::78fc1b82-7081-4d89-a685-36d5b206cf65" providerId="AD" clId="Web-{71E36571-22C9-4123-A8F9-AAEB7E97A324}" dt="2022-02-10T19:24:00.092" v="18"/>
          <ac:spMkLst>
            <pc:docMk/>
            <pc:sldMk cId="747929957" sldId="262"/>
            <ac:spMk id="8" creationId="{9CBCDFAB-E88F-4878-B81A-3364E58D4C30}"/>
          </ac:spMkLst>
        </pc:spChg>
        <pc:spChg chg="mod ord">
          <ac:chgData name="Edita Chvojková" userId="S::439523@muni.cz::78fc1b82-7081-4d89-a685-36d5b206cf65" providerId="AD" clId="Web-{71E36571-22C9-4123-A8F9-AAEB7E97A324}" dt="2022-02-10T19:24:00.092" v="18"/>
          <ac:spMkLst>
            <pc:docMk/>
            <pc:sldMk cId="747929957" sldId="262"/>
            <ac:spMk id="12" creationId="{11F0942B-9D87-45B4-BCA5-43B463902452}"/>
          </ac:spMkLst>
        </pc:spChg>
        <pc:spChg chg="mod ord">
          <ac:chgData name="Edita Chvojková" userId="S::439523@muni.cz::78fc1b82-7081-4d89-a685-36d5b206cf65" providerId="AD" clId="Web-{71E36571-22C9-4123-A8F9-AAEB7E97A324}" dt="2022-02-10T19:24:00.092" v="18"/>
          <ac:spMkLst>
            <pc:docMk/>
            <pc:sldMk cId="747929957" sldId="262"/>
            <ac:spMk id="13" creationId="{06736601-252A-4198-8940-9D00BD915A69}"/>
          </ac:spMkLst>
        </pc:spChg>
      </pc:sldChg>
    </pc:docChg>
  </pc:docChgLst>
  <pc:docChgLst>
    <pc:chgData name="Petr Palíšek" userId="S::421195@muni.cz::2ec01668-1988-4b15-a6b1-bbc1bb2650c7" providerId="AD" clId="Web-{925AE538-0AF1-4306-9095-03E72CDDBFD7}"/>
    <pc:docChg chg="addSld modSld sldOrd">
      <pc:chgData name="Petr Palíšek" userId="S::421195@muni.cz::2ec01668-1988-4b15-a6b1-bbc1bb2650c7" providerId="AD" clId="Web-{925AE538-0AF1-4306-9095-03E72CDDBFD7}" dt="2022-02-17T12:14:41.736" v="134" actId="20577"/>
      <pc:docMkLst>
        <pc:docMk/>
      </pc:docMkLst>
      <pc:sldChg chg="modSp">
        <pc:chgData name="Petr Palíšek" userId="S::421195@muni.cz::2ec01668-1988-4b15-a6b1-bbc1bb2650c7" providerId="AD" clId="Web-{925AE538-0AF1-4306-9095-03E72CDDBFD7}" dt="2022-02-17T12:04:03.941" v="127" actId="20577"/>
        <pc:sldMkLst>
          <pc:docMk/>
          <pc:sldMk cId="3482281206" sldId="259"/>
        </pc:sldMkLst>
        <pc:spChg chg="mod">
          <ac:chgData name="Petr Palíšek" userId="S::421195@muni.cz::2ec01668-1988-4b15-a6b1-bbc1bb2650c7" providerId="AD" clId="Web-{925AE538-0AF1-4306-9095-03E72CDDBFD7}" dt="2022-02-17T12:04:03.941" v="127" actId="20577"/>
          <ac:spMkLst>
            <pc:docMk/>
            <pc:sldMk cId="3482281206" sldId="259"/>
            <ac:spMk id="3" creationId="{6F9E2F1E-442A-4193-AED9-CC0B64A7E507}"/>
          </ac:spMkLst>
        </pc:spChg>
      </pc:sldChg>
      <pc:sldChg chg="modSp">
        <pc:chgData name="Petr Palíšek" userId="S::421195@muni.cz::2ec01668-1988-4b15-a6b1-bbc1bb2650c7" providerId="AD" clId="Web-{925AE538-0AF1-4306-9095-03E72CDDBFD7}" dt="2022-02-17T12:04:31.083" v="129" actId="20577"/>
        <pc:sldMkLst>
          <pc:docMk/>
          <pc:sldMk cId="1804564844" sldId="265"/>
        </pc:sldMkLst>
        <pc:spChg chg="mod">
          <ac:chgData name="Petr Palíšek" userId="S::421195@muni.cz::2ec01668-1988-4b15-a6b1-bbc1bb2650c7" providerId="AD" clId="Web-{925AE538-0AF1-4306-9095-03E72CDDBFD7}" dt="2022-02-17T12:04:31.083" v="129" actId="20577"/>
          <ac:spMkLst>
            <pc:docMk/>
            <pc:sldMk cId="1804564844" sldId="265"/>
            <ac:spMk id="3" creationId="{34F9737E-6E85-47A2-B00E-7F179792892E}"/>
          </ac:spMkLst>
        </pc:spChg>
      </pc:sldChg>
      <pc:sldChg chg="modSp new ord">
        <pc:chgData name="Petr Palíšek" userId="S::421195@muni.cz::2ec01668-1988-4b15-a6b1-bbc1bb2650c7" providerId="AD" clId="Web-{925AE538-0AF1-4306-9095-03E72CDDBFD7}" dt="2022-02-17T12:14:41.736" v="134" actId="20577"/>
        <pc:sldMkLst>
          <pc:docMk/>
          <pc:sldMk cId="1407249656" sldId="273"/>
        </pc:sldMkLst>
        <pc:spChg chg="mod">
          <ac:chgData name="Petr Palíšek" userId="S::421195@muni.cz::2ec01668-1988-4b15-a6b1-bbc1bb2650c7" providerId="AD" clId="Web-{925AE538-0AF1-4306-9095-03E72CDDBFD7}" dt="2022-02-17T12:03:05.815" v="71" actId="20577"/>
          <ac:spMkLst>
            <pc:docMk/>
            <pc:sldMk cId="1407249656" sldId="273"/>
            <ac:spMk id="2" creationId="{B411B045-91D0-4D9F-933F-B0D3E3384511}"/>
          </ac:spMkLst>
        </pc:spChg>
        <pc:spChg chg="mod">
          <ac:chgData name="Petr Palíšek" userId="S::421195@muni.cz::2ec01668-1988-4b15-a6b1-bbc1bb2650c7" providerId="AD" clId="Web-{925AE538-0AF1-4306-9095-03E72CDDBFD7}" dt="2022-02-17T12:14:41.736" v="134" actId="20577"/>
          <ac:spMkLst>
            <pc:docMk/>
            <pc:sldMk cId="1407249656" sldId="273"/>
            <ac:spMk id="3" creationId="{5D41326E-572E-44BC-B0FF-59263DA2CA97}"/>
          </ac:spMkLst>
        </pc:spChg>
      </pc:sldChg>
    </pc:docChg>
  </pc:docChgLst>
</pc:chgInfo>
</file>

<file path=ppt/comments/modernComment_10B_898CB6E7.xml><?xml version="1.0" encoding="utf-8"?>
<p188:cmLst xmlns:a="http://schemas.openxmlformats.org/drawingml/2006/main" xmlns:r="http://schemas.openxmlformats.org/officeDocument/2006/relationships" xmlns:p188="http://schemas.microsoft.com/office/powerpoint/2018/8/main">
  <p188:cm id="{9B4BDD30-8E36-43D7-8117-A17FECD7484C}" authorId="{41326290-7276-0C54-E970-862068D6B42D}" status="resolved" created="2022-02-11T11:28:01.165" complete="100000">
    <ac:txMkLst xmlns:ac="http://schemas.microsoft.com/office/drawing/2013/main/command">
      <pc:docMk xmlns:pc="http://schemas.microsoft.com/office/powerpoint/2013/main/command"/>
      <pc:sldMk xmlns:pc="http://schemas.microsoft.com/office/powerpoint/2013/main/command" cId="2307700455" sldId="267"/>
      <ac:spMk id="3" creationId="{C4DBC056-A59A-49A4-9FBF-DAB1AC17FF75}"/>
      <ac:txMk cp="37" len="141">
        <ac:context len="236" hash="187967604"/>
      </ac:txMk>
    </ac:txMkLst>
    <p188:pos x="9503433" y="1222075"/>
    <p188:replyLst>
      <p188:reply id="{6E3A7CCA-7AD4-402C-82EC-04A587791A99}" authorId="{6C350B78-331F-1BBA-BB6B-253978D762E4}" created="2022-02-11T13:18:30.133">
        <p188:txBody>
          <a:bodyPr/>
          <a:lstStyle/>
          <a:p>
            <a:r>
              <a:rPr lang="cs-CZ"/>
              <a:t>Co si mě bereš do huby, ty Kelte!</a:t>
            </a:r>
          </a:p>
        </p188:txBody>
      </p188:reply>
      <p188:reply id="{683EC626-2F41-48C4-A808-54FF6D3E2FCE}" authorId="{6C350B78-331F-1BBA-BB6B-253978D762E4}" created="2022-02-11T13:18:51.868">
        <p188:txBody>
          <a:bodyPr/>
          <a:lstStyle/>
          <a:p>
            <a:r>
              <a:rPr lang="cs-CZ"/>
              <a:t>Přemýšlím, jestli z toho budou něco mít :D</a:t>
            </a:r>
          </a:p>
        </p188:txBody>
      </p188:reply>
      <p188:reply id="{54F71BD7-CEB3-42DD-A0DF-6CC24563C479}" authorId="{6C350B78-331F-1BBA-BB6B-253978D762E4}" created="2022-02-11T13:19:25.853">
        <p188:txBody>
          <a:bodyPr/>
          <a:lstStyle/>
          <a:p>
            <a:r>
              <a:rPr lang="cs-CZ"/>
              <a:t>Mohli bychom vyhlásit nějakou meme award. Že vítěz (ten kdo přinese největší pecku), dostane toblerone :D</a:t>
            </a:r>
          </a:p>
        </p188:txBody>
      </p188:reply>
      <p188:reply id="{4BDB5AF4-F001-4DEC-9FA0-F5DCEF367E1A}" authorId="{41326290-7276-0C54-E970-862068D6B42D}" created="2022-02-11T14:48:40.676">
        <p188:txBody>
          <a:bodyPr/>
          <a:lstStyle/>
          <a:p>
            <a:r>
              <a:rPr lang="en-GB"/>
              <a:t>lol _D </a:t>
            </a:r>
          </a:p>
        </p188:txBody>
      </p188:reply>
    </p188:replyLst>
    <p188:txBody>
      <a:bodyPr/>
      <a:lstStyle/>
      <a:p>
        <a:r>
          <a:rPr lang="en-GB"/>
          <a:t>any ideas [@Petr Palíšek]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A3A43DF-04A3-4662-88CA-28FDED1CFC09}" type="datetimeFigureOut">
              <a:rPr lang="cs-CZ" smtClean="0"/>
              <a:t>17.02.2022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77130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17.02.2022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7071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17.02.2022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95578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A3A43DF-04A3-4662-88CA-28FDED1CFC09}" type="datetimeFigureOut">
              <a:rPr lang="cs-CZ" smtClean="0"/>
              <a:t>17.02.2022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165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A3A43DF-04A3-4662-88CA-28FDED1CFC09}" type="datetimeFigureOut">
              <a:rPr lang="cs-CZ" smtClean="0"/>
              <a:t>17.02.2022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5728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A3A43DF-04A3-4662-88CA-28FDED1CFC09}" type="datetimeFigureOut">
              <a:rPr lang="cs-CZ" smtClean="0"/>
              <a:t>17.02.2022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42610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A3A43DF-04A3-4662-88CA-28FDED1CFC09}" type="datetimeFigureOut">
              <a:rPr lang="cs-CZ" smtClean="0"/>
              <a:t>17.02.2022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59757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A3A43DF-04A3-4662-88CA-28FDED1CFC09}" type="datetimeFigureOut">
              <a:rPr lang="cs-CZ" smtClean="0"/>
              <a:t>17.02.2022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51498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A3A43DF-04A3-4662-88CA-28FDED1CFC09}" type="datetimeFigureOut">
              <a:rPr lang="cs-CZ" smtClean="0"/>
              <a:t>17.02.2022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7379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A3A43DF-04A3-4662-88CA-28FDED1CFC09}" type="datetimeFigureOut">
              <a:rPr lang="cs-CZ" smtClean="0"/>
              <a:t>17.02.2022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50430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A3A43DF-04A3-4662-88CA-28FDED1CFC09}" type="datetimeFigureOut">
              <a:rPr lang="cs-CZ" smtClean="0"/>
              <a:t>17.02.2022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408859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A43DF-04A3-4662-88CA-28FDED1CFC09}" type="datetimeFigureOut">
              <a:rPr lang="cs-CZ" smtClean="0"/>
              <a:t>17.02.2022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58ADA-DDE5-40A5-9BF1-B0BC81F4C7C5}" type="slidenum">
              <a:rPr lang="cs-CZ" smtClean="0"/>
              <a:t>‹#›</a:t>
            </a:fld>
            <a:endParaRPr lang="cs-CZ"/>
          </a:p>
        </p:txBody>
      </p:sp>
    </p:spTree>
    <p:extLst>
      <p:ext uri="{BB962C8B-B14F-4D97-AF65-F5344CB8AC3E}">
        <p14:creationId xmlns:p14="http://schemas.microsoft.com/office/powerpoint/2010/main" val="464252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0B_898CB6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674237" y="914400"/>
            <a:ext cx="3657600" cy="2887579"/>
          </a:xfrm>
        </p:spPr>
        <p:txBody>
          <a:bodyPr>
            <a:normAutofit/>
          </a:bodyPr>
          <a:lstStyle/>
          <a:p>
            <a:r>
              <a:rPr lang="cs-CZ" sz="4800" b="1">
                <a:solidFill>
                  <a:srgbClr val="FFFFFF"/>
                </a:solidFill>
                <a:latin typeface="Old English Text MT" panose="03040902040508030806" pitchFamily="66" charset="0"/>
                <a:cs typeface="Calibri Light"/>
              </a:rPr>
              <a:t>G</a:t>
            </a:r>
            <a:r>
              <a:rPr lang="cs-CZ" sz="4800">
                <a:solidFill>
                  <a:srgbClr val="FFFFFF"/>
                </a:solidFill>
                <a:latin typeface="Old English Text MT" panose="03040902040508030806" pitchFamily="66" charset="0"/>
                <a:cs typeface="Calibri Light"/>
              </a:rPr>
              <a:t>ood </a:t>
            </a:r>
            <a:r>
              <a:rPr lang="cs-CZ" sz="4800" b="1">
                <a:solidFill>
                  <a:srgbClr val="FFFFFF"/>
                </a:solidFill>
                <a:latin typeface="Old English Text MT" panose="03040902040508030806" pitchFamily="66" charset="0"/>
                <a:cs typeface="Calibri Light"/>
              </a:rPr>
              <a:t>R</a:t>
            </a:r>
            <a:r>
              <a:rPr lang="cs-CZ" sz="4800">
                <a:solidFill>
                  <a:srgbClr val="FFFFFF"/>
                </a:solidFill>
                <a:latin typeface="Old English Text MT" panose="03040902040508030806" pitchFamily="66" charset="0"/>
                <a:cs typeface="Calibri Light"/>
              </a:rPr>
              <a:t>esearch </a:t>
            </a:r>
            <a:r>
              <a:rPr lang="cs-CZ" sz="4800" b="1">
                <a:solidFill>
                  <a:srgbClr val="FFFFFF"/>
                </a:solidFill>
                <a:latin typeface="Old English Text MT" panose="03040902040508030806" pitchFamily="66" charset="0"/>
                <a:cs typeface="Calibri Light"/>
              </a:rPr>
              <a:t>P</a:t>
            </a:r>
            <a:r>
              <a:rPr lang="cs-CZ" sz="4800">
                <a:solidFill>
                  <a:srgbClr val="FFFFFF"/>
                </a:solidFill>
                <a:latin typeface="Old English Text MT" panose="03040902040508030806" pitchFamily="66" charset="0"/>
                <a:cs typeface="Calibri Light"/>
              </a:rPr>
              <a:t>ractices</a:t>
            </a:r>
            <a:endParaRPr lang="cs-CZ" sz="4800">
              <a:solidFill>
                <a:srgbClr val="FFFFFF"/>
              </a:solidFill>
              <a:latin typeface="Old English Text MT" panose="03040902040508030806" pitchFamily="66" charset="0"/>
            </a:endParaRPr>
          </a:p>
        </p:txBody>
      </p:sp>
      <p:sp>
        <p:nvSpPr>
          <p:cNvPr id="3" name="Podnadpis 2"/>
          <p:cNvSpPr>
            <a:spLocks noGrp="1"/>
          </p:cNvSpPr>
          <p:nvPr>
            <p:ph type="subTitle" idx="1"/>
          </p:nvPr>
        </p:nvSpPr>
        <p:spPr>
          <a:xfrm>
            <a:off x="674237" y="4170501"/>
            <a:ext cx="3657600" cy="1525597"/>
          </a:xfrm>
        </p:spPr>
        <p:txBody>
          <a:bodyPr>
            <a:normAutofit/>
          </a:bodyPr>
          <a:lstStyle/>
          <a:p>
            <a:r>
              <a:rPr lang="en-GB" sz="2000" b="1">
                <a:solidFill>
                  <a:srgbClr val="FFFFFF"/>
                </a:solidFill>
                <a:latin typeface="Old English Text MT" panose="03040902040508030806" pitchFamily="66" charset="0"/>
              </a:rPr>
              <a:t>Edita Chvojková</a:t>
            </a:r>
          </a:p>
          <a:p>
            <a:r>
              <a:rPr lang="en-GB" sz="2000" b="1">
                <a:solidFill>
                  <a:srgbClr val="FFFFFF"/>
                </a:solidFill>
                <a:latin typeface="Old English Text MT" panose="03040902040508030806" pitchFamily="66" charset="0"/>
              </a:rPr>
              <a:t>Petr Palíšek</a:t>
            </a:r>
            <a:endParaRPr lang="cs-CZ" sz="2000" b="1">
              <a:solidFill>
                <a:srgbClr val="FFFFFF"/>
              </a:solidFill>
              <a:latin typeface="Old English Text MT" panose="03040902040508030806" pitchFamily="66" charset="0"/>
            </a:endParaRPr>
          </a:p>
        </p:txBody>
      </p:sp>
      <p:cxnSp>
        <p:nvCxnSpPr>
          <p:cNvPr id="137" name="Straight Connector 13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The 9 Circles of Scientific Hell | Discover Magazine">
            <a:extLst>
              <a:ext uri="{FF2B5EF4-FFF2-40B4-BE49-F238E27FC236}">
                <a16:creationId xmlns:a16="http://schemas.microsoft.com/office/drawing/2014/main" id="{0F32FC26-7136-4B64-B5B5-8400DBAF98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1423" y="492573"/>
            <a:ext cx="6078342" cy="588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52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8439-3730-45EF-AF1E-5299A1573DFD}"/>
              </a:ext>
            </a:extLst>
          </p:cNvPr>
          <p:cNvSpPr>
            <a:spLocks noGrp="1"/>
          </p:cNvSpPr>
          <p:nvPr>
            <p:ph type="title"/>
          </p:nvPr>
        </p:nvSpPr>
        <p:spPr/>
        <p:txBody>
          <a:bodyPr/>
          <a:lstStyle/>
          <a:p>
            <a:r>
              <a:rPr lang="en-GB" b="1">
                <a:latin typeface="Garamond"/>
              </a:rPr>
              <a:t>Grading</a:t>
            </a:r>
            <a:endParaRPr lang="en-US" b="1">
              <a:latin typeface="Garamond"/>
            </a:endParaRPr>
          </a:p>
        </p:txBody>
      </p:sp>
      <p:sp>
        <p:nvSpPr>
          <p:cNvPr id="3" name="Content Placeholder 2">
            <a:extLst>
              <a:ext uri="{FF2B5EF4-FFF2-40B4-BE49-F238E27FC236}">
                <a16:creationId xmlns:a16="http://schemas.microsoft.com/office/drawing/2014/main" id="{6F9E2F1E-442A-4193-AED9-CC0B64A7E507}"/>
              </a:ext>
            </a:extLst>
          </p:cNvPr>
          <p:cNvSpPr>
            <a:spLocks noGrp="1"/>
          </p:cNvSpPr>
          <p:nvPr>
            <p:ph idx="1"/>
          </p:nvPr>
        </p:nvSpPr>
        <p:spPr>
          <a:xfrm>
            <a:off x="838200" y="1684111"/>
            <a:ext cx="10515600" cy="4667250"/>
          </a:xfrm>
        </p:spPr>
        <p:txBody>
          <a:bodyPr vert="horz" lIns="91440" tIns="45720" rIns="91440" bIns="45720" rtlCol="0" anchor="t">
            <a:normAutofit lnSpcReduction="10000"/>
          </a:bodyPr>
          <a:lstStyle/>
          <a:p>
            <a:r>
              <a:rPr lang="en-GB" b="1">
                <a:latin typeface="Garamond"/>
              </a:rPr>
              <a:t>not an easy course!</a:t>
            </a:r>
            <a:endParaRPr lang="en-GB" b="1">
              <a:latin typeface="Garamond"/>
              <a:cs typeface="Calibri"/>
            </a:endParaRPr>
          </a:p>
          <a:p>
            <a:r>
              <a:rPr lang="en-GB">
                <a:latin typeface="Garamond"/>
              </a:rPr>
              <a:t>however, your </a:t>
            </a:r>
            <a:r>
              <a:rPr lang="en-GB" b="1">
                <a:latin typeface="Garamond"/>
              </a:rPr>
              <a:t>chances of passing are high</a:t>
            </a:r>
            <a:r>
              <a:rPr lang="en-GB">
                <a:latin typeface="Garamond"/>
              </a:rPr>
              <a:t>, since we do not give a final grade! </a:t>
            </a:r>
            <a:endParaRPr lang="en-GB">
              <a:latin typeface="Garamond"/>
              <a:cs typeface="Calibri"/>
            </a:endParaRPr>
          </a:p>
          <a:p>
            <a:r>
              <a:rPr lang="en-GB">
                <a:latin typeface="Garamond"/>
              </a:rPr>
              <a:t>10-point grading scheme</a:t>
            </a:r>
            <a:endParaRPr lang="en-GB">
              <a:latin typeface="Garamond"/>
              <a:cs typeface="Calibri"/>
            </a:endParaRPr>
          </a:p>
          <a:p>
            <a:r>
              <a:rPr lang="en-GB" b="1">
                <a:latin typeface="Garamond"/>
              </a:rPr>
              <a:t>late submissions possible; </a:t>
            </a:r>
            <a:r>
              <a:rPr lang="en-GB">
                <a:latin typeface="Garamond"/>
              </a:rPr>
              <a:t>a penalty (1p/day) applies when you do not provide a reasonable explanation beforehand</a:t>
            </a:r>
            <a:endParaRPr lang="en-GB">
              <a:latin typeface="Garamond"/>
              <a:cs typeface="Calibri"/>
            </a:endParaRPr>
          </a:p>
          <a:p>
            <a:r>
              <a:rPr lang="en-GB">
                <a:latin typeface="Garamond"/>
              </a:rPr>
              <a:t>4 types of assignments:</a:t>
            </a:r>
            <a:endParaRPr lang="en-GB">
              <a:latin typeface="Garamond"/>
              <a:cs typeface="Calibri"/>
            </a:endParaRPr>
          </a:p>
          <a:p>
            <a:pPr lvl="1"/>
            <a:r>
              <a:rPr lang="en-GB">
                <a:latin typeface="Garamond"/>
              </a:rPr>
              <a:t>Quiz (Q)</a:t>
            </a:r>
            <a:endParaRPr lang="en-GB">
              <a:latin typeface="Garamond"/>
              <a:cs typeface="Calibri"/>
            </a:endParaRPr>
          </a:p>
          <a:p>
            <a:pPr lvl="1"/>
            <a:r>
              <a:rPr lang="en-GB">
                <a:latin typeface="Garamond"/>
              </a:rPr>
              <a:t>Group assignment (GA)</a:t>
            </a:r>
            <a:endParaRPr lang="en-GB">
              <a:latin typeface="Garamond"/>
              <a:cs typeface="Calibri"/>
            </a:endParaRPr>
          </a:p>
          <a:p>
            <a:pPr lvl="1"/>
            <a:r>
              <a:rPr lang="en-GB">
                <a:latin typeface="Garamond"/>
              </a:rPr>
              <a:t>Individual assignment (preregistration/registered-report)</a:t>
            </a:r>
            <a:endParaRPr lang="en-GB">
              <a:latin typeface="Garamond"/>
              <a:cs typeface="Calibri"/>
            </a:endParaRPr>
          </a:p>
          <a:p>
            <a:pPr lvl="1"/>
            <a:r>
              <a:rPr lang="en-GB">
                <a:latin typeface="Garamond"/>
              </a:rPr>
              <a:t>Newsflash! (a week in the world of GRP)</a:t>
            </a:r>
            <a:endParaRPr lang="en-GB">
              <a:latin typeface="Garamond"/>
              <a:cs typeface="Calibri"/>
            </a:endParaRPr>
          </a:p>
          <a:p>
            <a:endParaRPr lang="en-NL">
              <a:latin typeface="Garamond"/>
            </a:endParaRPr>
          </a:p>
        </p:txBody>
      </p:sp>
    </p:spTree>
    <p:extLst>
      <p:ext uri="{BB962C8B-B14F-4D97-AF65-F5344CB8AC3E}">
        <p14:creationId xmlns:p14="http://schemas.microsoft.com/office/powerpoint/2010/main" val="3482281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2F80BDD-9D32-4730-BAAA-ABE445DEA778}"/>
              </a:ext>
            </a:extLst>
          </p:cNvPr>
          <p:cNvPicPr>
            <a:picLocks noChangeAspect="1"/>
          </p:cNvPicPr>
          <p:nvPr/>
        </p:nvPicPr>
        <p:blipFill>
          <a:blip r:embed="rId2"/>
          <a:stretch>
            <a:fillRect/>
          </a:stretch>
        </p:blipFill>
        <p:spPr>
          <a:xfrm>
            <a:off x="3265714" y="516171"/>
            <a:ext cx="5921827" cy="5825658"/>
          </a:xfrm>
          <a:prstGeom prst="rect">
            <a:avLst/>
          </a:prstGeom>
        </p:spPr>
      </p:pic>
    </p:spTree>
    <p:extLst>
      <p:ext uri="{BB962C8B-B14F-4D97-AF65-F5344CB8AC3E}">
        <p14:creationId xmlns:p14="http://schemas.microsoft.com/office/powerpoint/2010/main" val="159617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57A7D-05D0-40B3-AE9C-FA20239644CA}"/>
              </a:ext>
            </a:extLst>
          </p:cNvPr>
          <p:cNvSpPr>
            <a:spLocks noGrp="1"/>
          </p:cNvSpPr>
          <p:nvPr>
            <p:ph type="title"/>
          </p:nvPr>
        </p:nvSpPr>
        <p:spPr/>
        <p:txBody>
          <a:bodyPr/>
          <a:lstStyle/>
          <a:p>
            <a:r>
              <a:rPr lang="en-GB" b="1">
                <a:latin typeface="Garamond"/>
              </a:rPr>
              <a:t>Quizzes</a:t>
            </a:r>
            <a:endParaRPr lang="en-US" b="1">
              <a:latin typeface="Garamond"/>
            </a:endParaRPr>
          </a:p>
        </p:txBody>
      </p:sp>
      <p:sp>
        <p:nvSpPr>
          <p:cNvPr id="3" name="Content Placeholder 2">
            <a:extLst>
              <a:ext uri="{FF2B5EF4-FFF2-40B4-BE49-F238E27FC236}">
                <a16:creationId xmlns:a16="http://schemas.microsoft.com/office/drawing/2014/main" id="{B89EB31C-37A3-40C1-B524-F0003FECD414}"/>
              </a:ext>
            </a:extLst>
          </p:cNvPr>
          <p:cNvSpPr>
            <a:spLocks noGrp="1"/>
          </p:cNvSpPr>
          <p:nvPr>
            <p:ph idx="1"/>
          </p:nvPr>
        </p:nvSpPr>
        <p:spPr>
          <a:xfrm>
            <a:off x="838199" y="1825625"/>
            <a:ext cx="10703767" cy="4351338"/>
          </a:xfrm>
        </p:spPr>
        <p:txBody>
          <a:bodyPr vert="horz" lIns="91440" tIns="45720" rIns="91440" bIns="45720" rtlCol="0" anchor="t">
            <a:normAutofit/>
          </a:bodyPr>
          <a:lstStyle/>
          <a:p>
            <a:r>
              <a:rPr lang="en-GB">
                <a:latin typeface="Garamond"/>
              </a:rPr>
              <a:t>there will be </a:t>
            </a:r>
            <a:r>
              <a:rPr lang="en-GB" b="1">
                <a:latin typeface="Garamond"/>
              </a:rPr>
              <a:t>three quizzes </a:t>
            </a:r>
            <a:r>
              <a:rPr lang="en-GB">
                <a:latin typeface="Garamond"/>
              </a:rPr>
              <a:t>altogether</a:t>
            </a:r>
          </a:p>
          <a:p>
            <a:r>
              <a:rPr lang="en-GB">
                <a:latin typeface="Garamond"/>
              </a:rPr>
              <a:t>the quizzes are </a:t>
            </a:r>
            <a:r>
              <a:rPr lang="en-GB" b="1">
                <a:latin typeface="Garamond"/>
              </a:rPr>
              <a:t>NOT OPEN BOOK</a:t>
            </a:r>
            <a:r>
              <a:rPr lang="en-GB">
                <a:latin typeface="Garamond"/>
              </a:rPr>
              <a:t>, just paper-pencil </a:t>
            </a:r>
          </a:p>
          <a:p>
            <a:r>
              <a:rPr lang="en-GB">
                <a:latin typeface="Garamond"/>
              </a:rPr>
              <a:t>composed of from </a:t>
            </a:r>
            <a:r>
              <a:rPr lang="en-GB" b="1">
                <a:latin typeface="Garamond"/>
              </a:rPr>
              <a:t>two to several open-ended questions</a:t>
            </a:r>
          </a:p>
          <a:p>
            <a:r>
              <a:rPr lang="en-GB">
                <a:latin typeface="Garamond"/>
              </a:rPr>
              <a:t>the purpose of the quizzes is to check whether you </a:t>
            </a:r>
            <a:r>
              <a:rPr lang="en-GB" b="1">
                <a:latin typeface="Garamond"/>
              </a:rPr>
              <a:t>read &amp; understood the literature</a:t>
            </a:r>
          </a:p>
          <a:p>
            <a:r>
              <a:rPr lang="en-GB">
                <a:latin typeface="Garamond"/>
              </a:rPr>
              <a:t>you </a:t>
            </a:r>
            <a:r>
              <a:rPr lang="en-GB" b="1">
                <a:latin typeface="Garamond"/>
              </a:rPr>
              <a:t>will be told what you will be quizzed on </a:t>
            </a:r>
            <a:r>
              <a:rPr lang="en-GB">
                <a:latin typeface="Garamond"/>
              </a:rPr>
              <a:t>(usually the book)</a:t>
            </a:r>
          </a:p>
          <a:p>
            <a:r>
              <a:rPr lang="en-GB">
                <a:latin typeface="Garamond"/>
              </a:rPr>
              <a:t>you </a:t>
            </a:r>
            <a:r>
              <a:rPr lang="en-GB" b="1">
                <a:latin typeface="Garamond"/>
              </a:rPr>
              <a:t>WILL NOT </a:t>
            </a:r>
            <a:r>
              <a:rPr lang="en-GB">
                <a:latin typeface="Garamond"/>
              </a:rPr>
              <a:t>be tested on </a:t>
            </a:r>
            <a:r>
              <a:rPr lang="en-GB" b="1">
                <a:latin typeface="Garamond"/>
              </a:rPr>
              <a:t>encyclopaedic knowledge</a:t>
            </a:r>
          </a:p>
          <a:p>
            <a:r>
              <a:rPr lang="en-GB">
                <a:latin typeface="Garamond"/>
              </a:rPr>
              <a:t>The </a:t>
            </a:r>
            <a:r>
              <a:rPr lang="en-GB" b="1">
                <a:latin typeface="Garamond"/>
              </a:rPr>
              <a:t>MEDIAN</a:t>
            </a:r>
            <a:r>
              <a:rPr lang="en-GB">
                <a:latin typeface="Garamond"/>
              </a:rPr>
              <a:t> grade for quizzed counts</a:t>
            </a:r>
          </a:p>
        </p:txBody>
      </p:sp>
    </p:spTree>
    <p:extLst>
      <p:ext uri="{BB962C8B-B14F-4D97-AF65-F5344CB8AC3E}">
        <p14:creationId xmlns:p14="http://schemas.microsoft.com/office/powerpoint/2010/main" val="250111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8A819-7A96-41D7-A964-051CC8DA9ECA}"/>
              </a:ext>
            </a:extLst>
          </p:cNvPr>
          <p:cNvSpPr>
            <a:spLocks noGrp="1"/>
          </p:cNvSpPr>
          <p:nvPr>
            <p:ph type="title"/>
          </p:nvPr>
        </p:nvSpPr>
        <p:spPr/>
        <p:txBody>
          <a:bodyPr/>
          <a:lstStyle/>
          <a:p>
            <a:r>
              <a:rPr lang="en-GB" b="1">
                <a:latin typeface="Garamond"/>
              </a:rPr>
              <a:t>Group assignments </a:t>
            </a:r>
            <a:endParaRPr lang="en-US" b="1">
              <a:latin typeface="Garamond"/>
            </a:endParaRPr>
          </a:p>
        </p:txBody>
      </p:sp>
      <p:sp>
        <p:nvSpPr>
          <p:cNvPr id="3" name="Content Placeholder 2">
            <a:extLst>
              <a:ext uri="{FF2B5EF4-FFF2-40B4-BE49-F238E27FC236}">
                <a16:creationId xmlns:a16="http://schemas.microsoft.com/office/drawing/2014/main" id="{33E66129-41EA-4B94-97F6-E39B87CEBAD6}"/>
              </a:ext>
            </a:extLst>
          </p:cNvPr>
          <p:cNvSpPr>
            <a:spLocks noGrp="1"/>
          </p:cNvSpPr>
          <p:nvPr>
            <p:ph idx="1"/>
          </p:nvPr>
        </p:nvSpPr>
        <p:spPr/>
        <p:txBody>
          <a:bodyPr vert="horz" lIns="91440" tIns="45720" rIns="91440" bIns="45720" rtlCol="0" anchor="t">
            <a:normAutofit/>
          </a:bodyPr>
          <a:lstStyle/>
          <a:p>
            <a:r>
              <a:rPr lang="cs-CZ" err="1">
                <a:latin typeface="Garamond"/>
                <a:cs typeface="Calibri"/>
              </a:rPr>
              <a:t>Further</a:t>
            </a:r>
            <a:r>
              <a:rPr lang="cs-CZ">
                <a:latin typeface="Garamond"/>
                <a:cs typeface="Calibri"/>
              </a:rPr>
              <a:t> </a:t>
            </a:r>
            <a:r>
              <a:rPr lang="cs-CZ" err="1">
                <a:latin typeface="Garamond"/>
                <a:cs typeface="Calibri"/>
              </a:rPr>
              <a:t>details</a:t>
            </a:r>
            <a:r>
              <a:rPr lang="cs-CZ">
                <a:latin typeface="Garamond"/>
                <a:cs typeface="Calibri"/>
              </a:rPr>
              <a:t> are in </a:t>
            </a:r>
            <a:r>
              <a:rPr lang="cs-CZ" err="1">
                <a:latin typeface="Garamond"/>
                <a:cs typeface="Calibri"/>
              </a:rPr>
              <a:t>the</a:t>
            </a:r>
            <a:r>
              <a:rPr lang="cs-CZ">
                <a:latin typeface="Garamond"/>
                <a:cs typeface="Calibri"/>
              </a:rPr>
              <a:t> </a:t>
            </a:r>
            <a:r>
              <a:rPr lang="cs-CZ" err="1">
                <a:latin typeface="Garamond"/>
                <a:cs typeface="Calibri"/>
              </a:rPr>
              <a:t>interactive</a:t>
            </a:r>
            <a:r>
              <a:rPr lang="cs-CZ">
                <a:latin typeface="Garamond"/>
                <a:cs typeface="Calibri"/>
              </a:rPr>
              <a:t> </a:t>
            </a:r>
            <a:r>
              <a:rPr lang="cs-CZ" err="1">
                <a:latin typeface="Garamond"/>
                <a:cs typeface="Calibri"/>
              </a:rPr>
              <a:t>syllabus</a:t>
            </a:r>
            <a:r>
              <a:rPr lang="cs-CZ">
                <a:latin typeface="Garamond"/>
                <a:cs typeface="Calibri"/>
              </a:rPr>
              <a:t> – </a:t>
            </a:r>
            <a:r>
              <a:rPr lang="cs-CZ" b="1" err="1">
                <a:latin typeface="Garamond"/>
                <a:cs typeface="Calibri"/>
              </a:rPr>
              <a:t>groups</a:t>
            </a:r>
            <a:r>
              <a:rPr lang="cs-CZ" b="1">
                <a:latin typeface="Garamond"/>
                <a:cs typeface="Calibri"/>
              </a:rPr>
              <a:t> </a:t>
            </a:r>
            <a:r>
              <a:rPr lang="cs-CZ" b="1" err="1">
                <a:latin typeface="Garamond"/>
                <a:cs typeface="Calibri"/>
              </a:rPr>
              <a:t>of</a:t>
            </a:r>
            <a:r>
              <a:rPr lang="cs-CZ" b="1">
                <a:latin typeface="Garamond"/>
                <a:cs typeface="Calibri"/>
              </a:rPr>
              <a:t> 4-5</a:t>
            </a:r>
            <a:r>
              <a:rPr lang="cs-CZ">
                <a:latin typeface="Garamond"/>
                <a:cs typeface="Calibri"/>
              </a:rPr>
              <a:t>. </a:t>
            </a:r>
          </a:p>
          <a:p>
            <a:endParaRPr lang="cs-CZ">
              <a:latin typeface="Garamond"/>
              <a:cs typeface="Calibri"/>
            </a:endParaRPr>
          </a:p>
          <a:p>
            <a:pPr marL="514350" indent="-514350">
              <a:buAutoNum type="arabicPeriod"/>
            </a:pPr>
            <a:r>
              <a:rPr lang="cs-CZ" err="1">
                <a:latin typeface="Garamond"/>
                <a:cs typeface="Calibri"/>
              </a:rPr>
              <a:t>Read</a:t>
            </a:r>
            <a:r>
              <a:rPr lang="cs-CZ">
                <a:latin typeface="Garamond"/>
                <a:cs typeface="Calibri"/>
              </a:rPr>
              <a:t> </a:t>
            </a:r>
            <a:r>
              <a:rPr lang="cs-CZ" err="1">
                <a:latin typeface="Garamond"/>
                <a:cs typeface="Calibri"/>
              </a:rPr>
              <a:t>two</a:t>
            </a:r>
            <a:r>
              <a:rPr lang="cs-CZ">
                <a:latin typeface="Garamond"/>
                <a:cs typeface="Calibri"/>
              </a:rPr>
              <a:t> </a:t>
            </a:r>
            <a:r>
              <a:rPr lang="cs-CZ" err="1">
                <a:latin typeface="Garamond"/>
                <a:cs typeface="Calibri"/>
              </a:rPr>
              <a:t>articles</a:t>
            </a:r>
            <a:r>
              <a:rPr lang="cs-CZ">
                <a:latin typeface="Garamond"/>
                <a:cs typeface="Calibri"/>
              </a:rPr>
              <a:t> and </a:t>
            </a:r>
            <a:r>
              <a:rPr lang="cs-CZ" err="1">
                <a:latin typeface="Garamond"/>
                <a:cs typeface="Calibri"/>
              </a:rPr>
              <a:t>write</a:t>
            </a:r>
            <a:r>
              <a:rPr lang="cs-CZ">
                <a:latin typeface="Garamond"/>
                <a:cs typeface="Calibri"/>
              </a:rPr>
              <a:t> a </a:t>
            </a:r>
            <a:r>
              <a:rPr lang="cs-CZ" err="1">
                <a:latin typeface="Garamond"/>
                <a:cs typeface="Calibri"/>
              </a:rPr>
              <a:t>short</a:t>
            </a:r>
            <a:r>
              <a:rPr lang="cs-CZ">
                <a:latin typeface="Garamond"/>
                <a:cs typeface="Calibri"/>
              </a:rPr>
              <a:t> </a:t>
            </a:r>
            <a:r>
              <a:rPr lang="cs-CZ" err="1">
                <a:latin typeface="Garamond"/>
                <a:cs typeface="Calibri"/>
              </a:rPr>
              <a:t>blogpost</a:t>
            </a:r>
            <a:r>
              <a:rPr lang="cs-CZ">
                <a:latin typeface="Garamond"/>
                <a:cs typeface="Calibri"/>
              </a:rPr>
              <a:t> </a:t>
            </a:r>
            <a:r>
              <a:rPr lang="cs-CZ" err="1">
                <a:latin typeface="Garamond"/>
                <a:cs typeface="Calibri"/>
              </a:rPr>
              <a:t>about</a:t>
            </a:r>
            <a:r>
              <a:rPr lang="cs-CZ">
                <a:latin typeface="Garamond"/>
                <a:cs typeface="Calibri"/>
              </a:rPr>
              <a:t> </a:t>
            </a:r>
            <a:r>
              <a:rPr lang="cs-CZ" err="1">
                <a:latin typeface="Garamond"/>
                <a:cs typeface="Calibri"/>
              </a:rPr>
              <a:t>your</a:t>
            </a:r>
            <a:r>
              <a:rPr lang="cs-CZ">
                <a:latin typeface="Garamond"/>
                <a:cs typeface="Calibri"/>
              </a:rPr>
              <a:t> </a:t>
            </a:r>
            <a:r>
              <a:rPr lang="cs-CZ" err="1">
                <a:latin typeface="Garamond"/>
                <a:cs typeface="Calibri"/>
              </a:rPr>
              <a:t>position</a:t>
            </a:r>
            <a:r>
              <a:rPr lang="cs-CZ">
                <a:latin typeface="Garamond"/>
                <a:cs typeface="Calibri"/>
              </a:rPr>
              <a:t>.</a:t>
            </a:r>
          </a:p>
          <a:p>
            <a:pPr marL="514350" indent="-514350">
              <a:buAutoNum type="arabicPeriod"/>
            </a:pPr>
            <a:endParaRPr lang="cs-CZ">
              <a:latin typeface="Garamond"/>
              <a:cs typeface="Calibri"/>
            </a:endParaRPr>
          </a:p>
          <a:p>
            <a:pPr marL="514350" indent="-514350">
              <a:buAutoNum type="arabicPeriod"/>
            </a:pPr>
            <a:r>
              <a:rPr lang="cs-CZ" err="1">
                <a:latin typeface="Garamond"/>
                <a:cs typeface="Calibri"/>
              </a:rPr>
              <a:t>Briefly</a:t>
            </a:r>
            <a:r>
              <a:rPr lang="cs-CZ">
                <a:latin typeface="Garamond"/>
                <a:cs typeface="Calibri"/>
              </a:rPr>
              <a:t> comment on a study </a:t>
            </a:r>
            <a:r>
              <a:rPr lang="cs-CZ" err="1">
                <a:latin typeface="Garamond"/>
                <a:cs typeface="Calibri"/>
              </a:rPr>
              <a:t>of</a:t>
            </a:r>
            <a:r>
              <a:rPr lang="cs-CZ">
                <a:latin typeface="Garamond"/>
                <a:cs typeface="Calibri"/>
              </a:rPr>
              <a:t> </a:t>
            </a:r>
            <a:r>
              <a:rPr lang="cs-CZ" err="1">
                <a:latin typeface="Garamond"/>
                <a:cs typeface="Calibri"/>
              </a:rPr>
              <a:t>your</a:t>
            </a:r>
            <a:r>
              <a:rPr lang="cs-CZ">
                <a:latin typeface="Garamond"/>
                <a:cs typeface="Calibri"/>
              </a:rPr>
              <a:t> </a:t>
            </a:r>
            <a:r>
              <a:rPr lang="cs-CZ" err="1">
                <a:latin typeface="Garamond"/>
                <a:cs typeface="Calibri"/>
              </a:rPr>
              <a:t>choice</a:t>
            </a:r>
            <a:r>
              <a:rPr lang="cs-CZ">
                <a:latin typeface="Garamond"/>
                <a:cs typeface="Calibri"/>
              </a:rPr>
              <a:t> </a:t>
            </a:r>
            <a:r>
              <a:rPr lang="cs-CZ" err="1">
                <a:latin typeface="Garamond"/>
                <a:cs typeface="Calibri"/>
              </a:rPr>
              <a:t>with</a:t>
            </a:r>
            <a:r>
              <a:rPr lang="cs-CZ">
                <a:latin typeface="Garamond"/>
                <a:cs typeface="Calibri"/>
              </a:rPr>
              <a:t> </a:t>
            </a:r>
            <a:r>
              <a:rPr lang="cs-CZ" err="1">
                <a:latin typeface="Garamond"/>
                <a:cs typeface="Calibri"/>
              </a:rPr>
              <a:t>regards</a:t>
            </a:r>
            <a:r>
              <a:rPr lang="cs-CZ">
                <a:latin typeface="Garamond"/>
                <a:cs typeface="Calibri"/>
              </a:rPr>
              <a:t> to </a:t>
            </a:r>
            <a:r>
              <a:rPr lang="cs-CZ" err="1">
                <a:latin typeface="Garamond"/>
                <a:cs typeface="Calibri"/>
              </a:rPr>
              <a:t>its</a:t>
            </a:r>
            <a:r>
              <a:rPr lang="cs-CZ">
                <a:latin typeface="Garamond"/>
                <a:cs typeface="Calibri"/>
              </a:rPr>
              <a:t> </a:t>
            </a:r>
            <a:r>
              <a:rPr lang="cs-CZ" err="1">
                <a:latin typeface="Garamond"/>
                <a:cs typeface="Calibri"/>
              </a:rPr>
              <a:t>research</a:t>
            </a:r>
            <a:r>
              <a:rPr lang="cs-CZ">
                <a:latin typeface="Garamond"/>
                <a:cs typeface="Calibri"/>
              </a:rPr>
              <a:t> </a:t>
            </a:r>
            <a:r>
              <a:rPr lang="cs-CZ" err="1">
                <a:latin typeface="Garamond"/>
                <a:cs typeface="Calibri"/>
              </a:rPr>
              <a:t>practices</a:t>
            </a:r>
            <a:r>
              <a:rPr lang="cs-CZ">
                <a:latin typeface="Garamond"/>
                <a:cs typeface="Calibri"/>
              </a:rPr>
              <a:t> – </a:t>
            </a:r>
            <a:r>
              <a:rPr lang="cs-CZ" err="1">
                <a:latin typeface="Garamond"/>
                <a:cs typeface="Calibri"/>
              </a:rPr>
              <a:t>is</a:t>
            </a:r>
            <a:r>
              <a:rPr lang="cs-CZ">
                <a:latin typeface="Garamond"/>
                <a:cs typeface="Calibri"/>
              </a:rPr>
              <a:t> </a:t>
            </a:r>
            <a:r>
              <a:rPr lang="cs-CZ" err="1">
                <a:latin typeface="Garamond"/>
                <a:cs typeface="Calibri"/>
              </a:rPr>
              <a:t>it</a:t>
            </a:r>
            <a:r>
              <a:rPr lang="cs-CZ">
                <a:latin typeface="Garamond"/>
                <a:cs typeface="Calibri"/>
              </a:rPr>
              <a:t> </a:t>
            </a:r>
            <a:r>
              <a:rPr lang="cs-CZ" err="1">
                <a:latin typeface="Garamond"/>
                <a:cs typeface="Calibri"/>
              </a:rPr>
              <a:t>good</a:t>
            </a:r>
            <a:r>
              <a:rPr lang="cs-CZ">
                <a:latin typeface="Garamond"/>
                <a:cs typeface="Calibri"/>
              </a:rPr>
              <a:t>, </a:t>
            </a:r>
            <a:r>
              <a:rPr lang="cs-CZ" err="1">
                <a:latin typeface="Garamond"/>
                <a:cs typeface="Calibri"/>
              </a:rPr>
              <a:t>bad</a:t>
            </a:r>
            <a:r>
              <a:rPr lang="cs-CZ">
                <a:latin typeface="Garamond"/>
                <a:cs typeface="Calibri"/>
              </a:rPr>
              <a:t>, </a:t>
            </a:r>
            <a:r>
              <a:rPr lang="cs-CZ" err="1">
                <a:latin typeface="Garamond"/>
                <a:cs typeface="Calibri"/>
              </a:rPr>
              <a:t>or</a:t>
            </a:r>
            <a:r>
              <a:rPr lang="cs-CZ">
                <a:latin typeface="Garamond"/>
                <a:cs typeface="Calibri"/>
              </a:rPr>
              <a:t> </a:t>
            </a:r>
            <a:r>
              <a:rPr lang="cs-CZ" err="1">
                <a:latin typeface="Garamond"/>
                <a:cs typeface="Calibri"/>
              </a:rPr>
              <a:t>okay</a:t>
            </a:r>
            <a:r>
              <a:rPr lang="cs-CZ">
                <a:latin typeface="Garamond"/>
                <a:cs typeface="Calibri"/>
              </a:rPr>
              <a:t>?</a:t>
            </a:r>
          </a:p>
        </p:txBody>
      </p:sp>
    </p:spTree>
    <p:extLst>
      <p:ext uri="{BB962C8B-B14F-4D97-AF65-F5344CB8AC3E}">
        <p14:creationId xmlns:p14="http://schemas.microsoft.com/office/powerpoint/2010/main" val="4033180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2372-465E-4F37-A2E7-D6CEBC901673}"/>
              </a:ext>
            </a:extLst>
          </p:cNvPr>
          <p:cNvSpPr>
            <a:spLocks noGrp="1"/>
          </p:cNvSpPr>
          <p:nvPr>
            <p:ph type="title"/>
          </p:nvPr>
        </p:nvSpPr>
        <p:spPr/>
        <p:txBody>
          <a:bodyPr/>
          <a:lstStyle/>
          <a:p>
            <a:r>
              <a:rPr lang="en-GB" b="1">
                <a:latin typeface="Garamond"/>
              </a:rPr>
              <a:t>Final Individual Assignment</a:t>
            </a:r>
            <a:endParaRPr lang="en-US" b="1">
              <a:latin typeface="Garamond"/>
            </a:endParaRPr>
          </a:p>
        </p:txBody>
      </p:sp>
      <p:sp>
        <p:nvSpPr>
          <p:cNvPr id="3" name="Content Placeholder 2">
            <a:extLst>
              <a:ext uri="{FF2B5EF4-FFF2-40B4-BE49-F238E27FC236}">
                <a16:creationId xmlns:a16="http://schemas.microsoft.com/office/drawing/2014/main" id="{34F9737E-6E85-47A2-B00E-7F179792892E}"/>
              </a:ext>
            </a:extLst>
          </p:cNvPr>
          <p:cNvSpPr>
            <a:spLocks noGrp="1"/>
          </p:cNvSpPr>
          <p:nvPr>
            <p:ph idx="1"/>
          </p:nvPr>
        </p:nvSpPr>
        <p:spPr/>
        <p:txBody>
          <a:bodyPr vert="horz" lIns="91440" tIns="45720" rIns="91440" bIns="45720" rtlCol="0" anchor="t">
            <a:normAutofit/>
          </a:bodyPr>
          <a:lstStyle/>
          <a:p>
            <a:r>
              <a:rPr lang="cs-CZ" err="1">
                <a:latin typeface="Garamond"/>
                <a:cs typeface="Calibri"/>
              </a:rPr>
              <a:t>Preregistration</a:t>
            </a:r>
            <a:r>
              <a:rPr lang="cs-CZ">
                <a:latin typeface="Garamond"/>
                <a:cs typeface="Calibri"/>
              </a:rPr>
              <a:t> </a:t>
            </a:r>
            <a:r>
              <a:rPr lang="cs-CZ" err="1">
                <a:latin typeface="Garamond"/>
                <a:cs typeface="Calibri"/>
              </a:rPr>
              <a:t>or</a:t>
            </a:r>
            <a:r>
              <a:rPr lang="cs-CZ">
                <a:latin typeface="Garamond"/>
                <a:cs typeface="Calibri"/>
              </a:rPr>
              <a:t> </a:t>
            </a:r>
            <a:r>
              <a:rPr lang="cs-CZ" err="1">
                <a:latin typeface="Garamond"/>
                <a:cs typeface="Calibri"/>
              </a:rPr>
              <a:t>registered</a:t>
            </a:r>
            <a:r>
              <a:rPr lang="cs-CZ">
                <a:latin typeface="Garamond"/>
                <a:cs typeface="Calibri"/>
              </a:rPr>
              <a:t> report</a:t>
            </a:r>
          </a:p>
          <a:p>
            <a:r>
              <a:rPr lang="cs-CZ" err="1">
                <a:latin typeface="Garamond"/>
                <a:cs typeface="Calibri"/>
              </a:rPr>
              <a:t>Choose</a:t>
            </a:r>
            <a:r>
              <a:rPr lang="cs-CZ">
                <a:latin typeface="Garamond"/>
                <a:cs typeface="Calibri"/>
              </a:rPr>
              <a:t> </a:t>
            </a:r>
            <a:r>
              <a:rPr lang="cs-CZ" err="1">
                <a:latin typeface="Garamond"/>
                <a:cs typeface="Calibri"/>
              </a:rPr>
              <a:t>one</a:t>
            </a:r>
            <a:r>
              <a:rPr lang="cs-CZ">
                <a:latin typeface="Garamond"/>
                <a:cs typeface="Calibri"/>
              </a:rPr>
              <a:t> </a:t>
            </a:r>
            <a:r>
              <a:rPr lang="cs-CZ" err="1">
                <a:latin typeface="Garamond"/>
                <a:cs typeface="Calibri"/>
              </a:rPr>
              <a:t>that</a:t>
            </a:r>
            <a:r>
              <a:rPr lang="cs-CZ">
                <a:latin typeface="Garamond"/>
                <a:cs typeface="Calibri"/>
              </a:rPr>
              <a:t> </a:t>
            </a:r>
            <a:r>
              <a:rPr lang="cs-CZ" err="1">
                <a:latin typeface="Garamond"/>
                <a:cs typeface="Calibri"/>
              </a:rPr>
              <a:t>fits</a:t>
            </a:r>
            <a:r>
              <a:rPr lang="cs-CZ">
                <a:latin typeface="Garamond"/>
                <a:cs typeface="Calibri"/>
              </a:rPr>
              <a:t> </a:t>
            </a:r>
            <a:r>
              <a:rPr lang="cs-CZ" err="1">
                <a:latin typeface="Garamond"/>
                <a:cs typeface="Calibri"/>
              </a:rPr>
              <a:t>you</a:t>
            </a:r>
            <a:r>
              <a:rPr lang="cs-CZ">
                <a:latin typeface="Garamond"/>
                <a:cs typeface="Calibri"/>
              </a:rPr>
              <a:t> </a:t>
            </a:r>
            <a:r>
              <a:rPr lang="cs-CZ" err="1">
                <a:latin typeface="Garamond"/>
                <a:cs typeface="Calibri"/>
              </a:rPr>
              <a:t>best</a:t>
            </a:r>
            <a:endParaRPr lang="cs-CZ">
              <a:latin typeface="Garamond"/>
              <a:cs typeface="Calibri"/>
            </a:endParaRPr>
          </a:p>
          <a:p>
            <a:r>
              <a:rPr lang="cs-CZ" b="1" err="1">
                <a:latin typeface="Garamond"/>
                <a:cs typeface="Calibri"/>
              </a:rPr>
              <a:t>You</a:t>
            </a:r>
            <a:r>
              <a:rPr lang="cs-CZ" b="1">
                <a:latin typeface="Garamond"/>
                <a:cs typeface="Calibri"/>
              </a:rPr>
              <a:t> are </a:t>
            </a:r>
            <a:r>
              <a:rPr lang="cs-CZ" b="1" err="1">
                <a:latin typeface="Garamond"/>
                <a:cs typeface="Calibri"/>
              </a:rPr>
              <a:t>encouraged</a:t>
            </a:r>
            <a:r>
              <a:rPr lang="cs-CZ" b="1">
                <a:latin typeface="Garamond"/>
                <a:cs typeface="Calibri"/>
              </a:rPr>
              <a:t> to (</a:t>
            </a:r>
            <a:r>
              <a:rPr lang="cs-CZ" b="1" err="1">
                <a:latin typeface="Garamond"/>
                <a:cs typeface="Calibri"/>
              </a:rPr>
              <a:t>pre</a:t>
            </a:r>
            <a:r>
              <a:rPr lang="cs-CZ" b="1">
                <a:latin typeface="Garamond"/>
                <a:cs typeface="Calibri"/>
              </a:rPr>
              <a:t>)</a:t>
            </a:r>
            <a:r>
              <a:rPr lang="cs-CZ" b="1" err="1">
                <a:latin typeface="Garamond"/>
                <a:cs typeface="Calibri"/>
              </a:rPr>
              <a:t>register</a:t>
            </a:r>
            <a:r>
              <a:rPr lang="cs-CZ" b="1">
                <a:latin typeface="Garamond"/>
                <a:cs typeface="Calibri"/>
              </a:rPr>
              <a:t> </a:t>
            </a:r>
            <a:r>
              <a:rPr lang="cs-CZ" b="1" err="1">
                <a:latin typeface="Garamond"/>
                <a:cs typeface="Calibri"/>
              </a:rPr>
              <a:t>your</a:t>
            </a:r>
            <a:r>
              <a:rPr lang="cs-CZ" b="1">
                <a:latin typeface="Garamond"/>
                <a:cs typeface="Calibri"/>
              </a:rPr>
              <a:t> thesis!</a:t>
            </a:r>
          </a:p>
          <a:p>
            <a:r>
              <a:rPr lang="cs-CZ" err="1">
                <a:latin typeface="Garamond"/>
                <a:cs typeface="Calibri"/>
              </a:rPr>
              <a:t>Deadline</a:t>
            </a:r>
            <a:r>
              <a:rPr lang="cs-CZ">
                <a:latin typeface="Garamond"/>
                <a:cs typeface="Calibri"/>
              </a:rPr>
              <a:t> </a:t>
            </a:r>
            <a:r>
              <a:rPr lang="cs-CZ" err="1">
                <a:latin typeface="Garamond"/>
                <a:cs typeface="Calibri"/>
              </a:rPr>
              <a:t>may</a:t>
            </a:r>
            <a:r>
              <a:rPr lang="cs-CZ">
                <a:latin typeface="Garamond"/>
                <a:cs typeface="Calibri"/>
              </a:rPr>
              <a:t> </a:t>
            </a:r>
            <a:r>
              <a:rPr lang="cs-CZ" err="1">
                <a:latin typeface="Garamond"/>
                <a:cs typeface="Calibri"/>
              </a:rPr>
              <a:t>be</a:t>
            </a:r>
            <a:r>
              <a:rPr lang="cs-CZ">
                <a:latin typeface="Garamond"/>
                <a:cs typeface="Calibri"/>
              </a:rPr>
              <a:t> set </a:t>
            </a:r>
            <a:r>
              <a:rPr lang="cs-CZ" err="1">
                <a:latin typeface="Garamond"/>
                <a:cs typeface="Calibri"/>
              </a:rPr>
              <a:t>individually</a:t>
            </a:r>
            <a:r>
              <a:rPr lang="cs-CZ">
                <a:latin typeface="Garamond"/>
                <a:cs typeface="Calibri"/>
              </a:rPr>
              <a:t> so </a:t>
            </a:r>
            <a:r>
              <a:rPr lang="cs-CZ" err="1">
                <a:latin typeface="Garamond"/>
                <a:cs typeface="Calibri"/>
              </a:rPr>
              <a:t>that</a:t>
            </a:r>
            <a:r>
              <a:rPr lang="cs-CZ">
                <a:latin typeface="Garamond"/>
                <a:cs typeface="Calibri"/>
              </a:rPr>
              <a:t> </a:t>
            </a:r>
            <a:r>
              <a:rPr lang="cs-CZ" err="1">
                <a:latin typeface="Garamond"/>
                <a:cs typeface="Calibri"/>
              </a:rPr>
              <a:t>you</a:t>
            </a:r>
            <a:r>
              <a:rPr lang="cs-CZ">
                <a:latin typeface="Garamond"/>
                <a:cs typeface="Calibri"/>
              </a:rPr>
              <a:t> </a:t>
            </a:r>
            <a:r>
              <a:rPr lang="cs-CZ" err="1">
                <a:latin typeface="Garamond"/>
                <a:cs typeface="Calibri"/>
              </a:rPr>
              <a:t>can</a:t>
            </a:r>
            <a:r>
              <a:rPr lang="cs-CZ">
                <a:latin typeface="Garamond"/>
                <a:cs typeface="Calibri"/>
              </a:rPr>
              <a:t> profit </a:t>
            </a:r>
            <a:r>
              <a:rPr lang="cs-CZ" err="1">
                <a:latin typeface="Garamond"/>
                <a:cs typeface="Calibri"/>
              </a:rPr>
              <a:t>the</a:t>
            </a:r>
            <a:r>
              <a:rPr lang="cs-CZ">
                <a:latin typeface="Garamond"/>
                <a:cs typeface="Calibri"/>
              </a:rPr>
              <a:t> most </a:t>
            </a:r>
            <a:r>
              <a:rPr lang="cs-CZ" err="1">
                <a:latin typeface="Garamond"/>
                <a:cs typeface="Calibri"/>
              </a:rPr>
              <a:t>from</a:t>
            </a:r>
            <a:r>
              <a:rPr lang="cs-CZ">
                <a:latin typeface="Garamond"/>
                <a:cs typeface="Calibri"/>
              </a:rPr>
              <a:t> </a:t>
            </a:r>
            <a:r>
              <a:rPr lang="cs-CZ" err="1">
                <a:latin typeface="Garamond"/>
                <a:cs typeface="Calibri"/>
              </a:rPr>
              <a:t>this</a:t>
            </a:r>
            <a:r>
              <a:rPr lang="cs-CZ">
                <a:latin typeface="Garamond"/>
                <a:cs typeface="Calibri"/>
              </a:rPr>
              <a:t> </a:t>
            </a:r>
            <a:r>
              <a:rPr lang="cs-CZ" err="1">
                <a:latin typeface="Garamond"/>
                <a:cs typeface="Calibri"/>
              </a:rPr>
              <a:t>assignment</a:t>
            </a:r>
            <a:r>
              <a:rPr lang="cs-CZ">
                <a:latin typeface="Garamond"/>
                <a:cs typeface="Calibri"/>
              </a:rPr>
              <a:t> (</a:t>
            </a:r>
            <a:r>
              <a:rPr lang="cs-CZ" err="1">
                <a:latin typeface="Garamond"/>
                <a:cs typeface="Calibri"/>
              </a:rPr>
              <a:t>e.g</a:t>
            </a:r>
            <a:r>
              <a:rPr lang="cs-CZ">
                <a:latin typeface="Garamond"/>
                <a:cs typeface="Calibri"/>
              </a:rPr>
              <a:t>., </a:t>
            </a:r>
            <a:r>
              <a:rPr lang="cs-CZ" err="1">
                <a:latin typeface="Garamond"/>
                <a:cs typeface="Calibri"/>
              </a:rPr>
              <a:t>if</a:t>
            </a:r>
            <a:r>
              <a:rPr lang="cs-CZ">
                <a:latin typeface="Garamond"/>
                <a:cs typeface="Calibri"/>
              </a:rPr>
              <a:t> </a:t>
            </a:r>
            <a:r>
              <a:rPr lang="cs-CZ" err="1">
                <a:latin typeface="Garamond"/>
                <a:cs typeface="Calibri"/>
              </a:rPr>
              <a:t>you</a:t>
            </a:r>
            <a:r>
              <a:rPr lang="cs-CZ">
                <a:latin typeface="Garamond"/>
                <a:cs typeface="Calibri"/>
              </a:rPr>
              <a:t> </a:t>
            </a:r>
            <a:r>
              <a:rPr lang="cs-CZ" err="1">
                <a:latin typeface="Garamond"/>
                <a:cs typeface="Calibri"/>
              </a:rPr>
              <a:t>don't</a:t>
            </a:r>
            <a:r>
              <a:rPr lang="cs-CZ">
                <a:latin typeface="Garamond"/>
                <a:cs typeface="Calibri"/>
              </a:rPr>
              <a:t> </a:t>
            </a:r>
            <a:r>
              <a:rPr lang="cs-CZ" err="1">
                <a:latin typeface="Garamond"/>
                <a:cs typeface="Calibri"/>
              </a:rPr>
              <a:t>have</a:t>
            </a:r>
            <a:r>
              <a:rPr lang="cs-CZ">
                <a:latin typeface="Garamond"/>
                <a:cs typeface="Calibri"/>
              </a:rPr>
              <a:t> a thesis </a:t>
            </a:r>
            <a:r>
              <a:rPr lang="cs-CZ" err="1">
                <a:latin typeface="Garamond"/>
                <a:cs typeface="Calibri"/>
              </a:rPr>
              <a:t>topic</a:t>
            </a:r>
            <a:r>
              <a:rPr lang="cs-CZ">
                <a:latin typeface="Garamond"/>
                <a:cs typeface="Calibri"/>
              </a:rPr>
              <a:t> </a:t>
            </a:r>
            <a:r>
              <a:rPr lang="cs-CZ" err="1">
                <a:latin typeface="Garamond"/>
                <a:cs typeface="Calibri"/>
              </a:rPr>
              <a:t>yet</a:t>
            </a:r>
            <a:r>
              <a:rPr lang="cs-CZ">
                <a:latin typeface="Garamond"/>
                <a:cs typeface="Calibri"/>
              </a:rPr>
              <a:t>)</a:t>
            </a:r>
          </a:p>
        </p:txBody>
      </p:sp>
    </p:spTree>
    <p:extLst>
      <p:ext uri="{BB962C8B-B14F-4D97-AF65-F5344CB8AC3E}">
        <p14:creationId xmlns:p14="http://schemas.microsoft.com/office/powerpoint/2010/main" val="1804564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09AB-09D3-47F9-8410-EF068DE52181}"/>
              </a:ext>
            </a:extLst>
          </p:cNvPr>
          <p:cNvSpPr>
            <a:spLocks noGrp="1"/>
          </p:cNvSpPr>
          <p:nvPr>
            <p:ph type="title"/>
          </p:nvPr>
        </p:nvSpPr>
        <p:spPr/>
        <p:txBody>
          <a:bodyPr/>
          <a:lstStyle/>
          <a:p>
            <a:r>
              <a:rPr lang="en-GB" b="1">
                <a:latin typeface="Garamond"/>
              </a:rPr>
              <a:t>Newsflash! - the week in the world of GRP</a:t>
            </a:r>
            <a:endParaRPr lang="en-US" b="1">
              <a:latin typeface="Garamond"/>
            </a:endParaRPr>
          </a:p>
        </p:txBody>
      </p:sp>
      <p:sp>
        <p:nvSpPr>
          <p:cNvPr id="3" name="Content Placeholder 2">
            <a:extLst>
              <a:ext uri="{FF2B5EF4-FFF2-40B4-BE49-F238E27FC236}">
                <a16:creationId xmlns:a16="http://schemas.microsoft.com/office/drawing/2014/main" id="{C4DBC056-A59A-49A4-9FBF-DAB1AC17FF75}"/>
              </a:ext>
            </a:extLst>
          </p:cNvPr>
          <p:cNvSpPr>
            <a:spLocks noGrp="1"/>
          </p:cNvSpPr>
          <p:nvPr>
            <p:ph idx="1"/>
          </p:nvPr>
        </p:nvSpPr>
        <p:spPr/>
        <p:txBody>
          <a:bodyPr vert="horz" lIns="91440" tIns="45720" rIns="91440" bIns="45720" rtlCol="0" anchor="t">
            <a:normAutofit/>
          </a:bodyPr>
          <a:lstStyle/>
          <a:p>
            <a:r>
              <a:rPr lang="en-NL">
                <a:latin typeface="Garamond"/>
                <a:cs typeface="Calibri"/>
              </a:rPr>
              <a:t>Good news – Newsflash is </a:t>
            </a:r>
            <a:r>
              <a:rPr lang="en-NL" b="1">
                <a:latin typeface="Garamond"/>
                <a:cs typeface="Calibri"/>
              </a:rPr>
              <a:t>not graded!</a:t>
            </a:r>
            <a:endParaRPr lang="en-US" b="1">
              <a:latin typeface="Garamond"/>
              <a:cs typeface="Calibri"/>
            </a:endParaRPr>
          </a:p>
          <a:p>
            <a:r>
              <a:rPr lang="en-NL">
                <a:latin typeface="Garamond"/>
                <a:cs typeface="Calibri"/>
              </a:rPr>
              <a:t>Every week at the seminar you can briefly share the interested info you gathered on your scientifically relevant Twitter, or via other media!</a:t>
            </a:r>
          </a:p>
          <a:p>
            <a:r>
              <a:rPr lang="en-NL">
                <a:latin typeface="Garamond"/>
                <a:cs typeface="Calibri"/>
              </a:rPr>
              <a:t>This way we can all learn about interesting new things! </a:t>
            </a:r>
          </a:p>
        </p:txBody>
      </p:sp>
    </p:spTree>
    <p:extLst>
      <p:ext uri="{BB962C8B-B14F-4D97-AF65-F5344CB8AC3E}">
        <p14:creationId xmlns:p14="http://schemas.microsoft.com/office/powerpoint/2010/main" val="2307700455"/>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pic>
        <p:nvPicPr>
          <p:cNvPr id="2" name="Picture 2" descr="A picture containing text, different, several&#10;&#10;Description automatically generated">
            <a:extLst>
              <a:ext uri="{FF2B5EF4-FFF2-40B4-BE49-F238E27FC236}">
                <a16:creationId xmlns:a16="http://schemas.microsoft.com/office/drawing/2014/main" id="{CA0A4823-C63E-4072-9242-DAF452D103E7}"/>
              </a:ext>
            </a:extLst>
          </p:cNvPr>
          <p:cNvPicPr>
            <a:picLocks noChangeAspect="1"/>
          </p:cNvPicPr>
          <p:nvPr/>
        </p:nvPicPr>
        <p:blipFill rotWithShape="1">
          <a:blip r:embed="rId2"/>
          <a:srcRect l="208" r="3510"/>
          <a:stretch/>
        </p:blipFill>
        <p:spPr>
          <a:xfrm>
            <a:off x="20" y="10"/>
            <a:ext cx="12191675" cy="5856331"/>
          </a:xfrm>
          <a:custGeom>
            <a:avLst/>
            <a:gdLst/>
            <a:ahLst/>
            <a:cxnLst/>
            <a:rect l="l" t="t" r="r" b="b"/>
            <a:pathLst>
              <a:path w="12191695" h="5856341">
                <a:moveTo>
                  <a:pt x="0" y="0"/>
                </a:moveTo>
                <a:lnTo>
                  <a:pt x="12191695" y="0"/>
                </a:lnTo>
                <a:lnTo>
                  <a:pt x="12191695" y="243849"/>
                </a:lnTo>
                <a:lnTo>
                  <a:pt x="12191695" y="505121"/>
                </a:lnTo>
                <a:lnTo>
                  <a:pt x="12191695" y="723207"/>
                </a:lnTo>
                <a:lnTo>
                  <a:pt x="12191695" y="755828"/>
                </a:lnTo>
                <a:lnTo>
                  <a:pt x="12191695" y="1411868"/>
                </a:lnTo>
                <a:lnTo>
                  <a:pt x="12191695" y="1421034"/>
                </a:lnTo>
                <a:lnTo>
                  <a:pt x="12191695" y="1515206"/>
                </a:lnTo>
                <a:lnTo>
                  <a:pt x="12191695" y="2636151"/>
                </a:lnTo>
                <a:lnTo>
                  <a:pt x="12191695" y="4637890"/>
                </a:lnTo>
                <a:lnTo>
                  <a:pt x="12165034" y="4654499"/>
                </a:lnTo>
                <a:cubicBezTo>
                  <a:pt x="10850144" y="5425621"/>
                  <a:pt x="8470558" y="5856341"/>
                  <a:pt x="5753358" y="5856341"/>
                </a:cubicBezTo>
                <a:cubicBezTo>
                  <a:pt x="3357905" y="5856341"/>
                  <a:pt x="2231342" y="5159120"/>
                  <a:pt x="858976" y="4449211"/>
                </a:cubicBezTo>
                <a:cubicBezTo>
                  <a:pt x="609057" y="4319934"/>
                  <a:pt x="364243" y="4191839"/>
                  <a:pt x="137598" y="4061349"/>
                </a:cubicBezTo>
                <a:lnTo>
                  <a:pt x="0" y="3977450"/>
                </a:lnTo>
                <a:lnTo>
                  <a:pt x="0" y="2636151"/>
                </a:lnTo>
                <a:lnTo>
                  <a:pt x="0" y="1421034"/>
                </a:lnTo>
                <a:lnTo>
                  <a:pt x="0" y="1411868"/>
                </a:lnTo>
                <a:lnTo>
                  <a:pt x="0" y="1283685"/>
                </a:lnTo>
                <a:lnTo>
                  <a:pt x="0" y="755828"/>
                </a:lnTo>
                <a:lnTo>
                  <a:pt x="0" y="723207"/>
                </a:lnTo>
                <a:lnTo>
                  <a:pt x="0" y="505121"/>
                </a:lnTo>
                <a:lnTo>
                  <a:pt x="0" y="243849"/>
                </a:lnTo>
                <a:close/>
              </a:path>
            </a:pathLst>
          </a:custGeom>
        </p:spPr>
      </p:pic>
      <p:sp>
        <p:nvSpPr>
          <p:cNvPr id="9" name="Freeform: Shape 8">
            <a:extLst>
              <a:ext uri="{FF2B5EF4-FFF2-40B4-BE49-F238E27FC236}">
                <a16:creationId xmlns:a16="http://schemas.microsoft.com/office/drawing/2014/main" id="{C85F553D-483A-4D93-B429-9C1258836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03693" y="-1331662"/>
            <a:ext cx="2184309" cy="12191695"/>
          </a:xfrm>
          <a:custGeom>
            <a:avLst/>
            <a:gdLst>
              <a:gd name="connsiteX0" fmla="*/ 0 w 2184309"/>
              <a:gd name="connsiteY0" fmla="*/ 12191695 h 12191695"/>
              <a:gd name="connsiteX1" fmla="*/ 0 w 2184309"/>
              <a:gd name="connsiteY1" fmla="*/ 12191693 h 12191695"/>
              <a:gd name="connsiteX2" fmla="*/ 210774 w 2184309"/>
              <a:gd name="connsiteY2" fmla="*/ 12191693 h 12191695"/>
              <a:gd name="connsiteX3" fmla="*/ 292677 w 2184309"/>
              <a:gd name="connsiteY3" fmla="*/ 12054095 h 12191695"/>
              <a:gd name="connsiteX4" fmla="*/ 671310 w 2184309"/>
              <a:gd name="connsiteY4" fmla="*/ 11332717 h 12191695"/>
              <a:gd name="connsiteX5" fmla="*/ 2044957 w 2184309"/>
              <a:gd name="connsiteY5" fmla="*/ 6438336 h 12191695"/>
              <a:gd name="connsiteX6" fmla="*/ 871713 w 2184309"/>
              <a:gd name="connsiteY6" fmla="*/ 26659 h 12191695"/>
              <a:gd name="connsiteX7" fmla="*/ 855500 w 2184309"/>
              <a:gd name="connsiteY7" fmla="*/ 0 h 12191695"/>
              <a:gd name="connsiteX8" fmla="*/ 965858 w 2184309"/>
              <a:gd name="connsiteY8" fmla="*/ 0 h 12191695"/>
              <a:gd name="connsiteX9" fmla="*/ 982467 w 2184309"/>
              <a:gd name="connsiteY9" fmla="*/ 26661 h 12191695"/>
              <a:gd name="connsiteX10" fmla="*/ 2184309 w 2184309"/>
              <a:gd name="connsiteY10" fmla="*/ 6438338 h 12191695"/>
              <a:gd name="connsiteX11" fmla="*/ 777179 w 2184309"/>
              <a:gd name="connsiteY11" fmla="*/ 11332719 h 12191695"/>
              <a:gd name="connsiteX12" fmla="*/ 389317 w 2184309"/>
              <a:gd name="connsiteY12" fmla="*/ 12054097 h 12191695"/>
              <a:gd name="connsiteX13" fmla="*/ 305418 w 2184309"/>
              <a:gd name="connsiteY1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4309" h="12191695">
                <a:moveTo>
                  <a:pt x="0" y="12191695"/>
                </a:moveTo>
                <a:lnTo>
                  <a:pt x="0" y="12191693"/>
                </a:lnTo>
                <a:lnTo>
                  <a:pt x="210774" y="12191693"/>
                </a:lnTo>
                <a:lnTo>
                  <a:pt x="292677" y="12054095"/>
                </a:lnTo>
                <a:cubicBezTo>
                  <a:pt x="420062" y="11827450"/>
                  <a:pt x="545109" y="11582636"/>
                  <a:pt x="671310" y="11332717"/>
                </a:cubicBezTo>
                <a:cubicBezTo>
                  <a:pt x="1364326" y="9960351"/>
                  <a:pt x="2044957" y="8833788"/>
                  <a:pt x="2044957" y="6438336"/>
                </a:cubicBezTo>
                <a:cubicBezTo>
                  <a:pt x="2044957" y="3721135"/>
                  <a:pt x="1624486" y="1341549"/>
                  <a:pt x="871713" y="26659"/>
                </a:cubicBezTo>
                <a:lnTo>
                  <a:pt x="855500" y="0"/>
                </a:lnTo>
                <a:lnTo>
                  <a:pt x="965858" y="0"/>
                </a:lnTo>
                <a:lnTo>
                  <a:pt x="982467" y="26661"/>
                </a:lnTo>
                <a:cubicBezTo>
                  <a:pt x="1753589" y="1341551"/>
                  <a:pt x="2184309" y="3721137"/>
                  <a:pt x="2184309" y="6438338"/>
                </a:cubicBezTo>
                <a:cubicBezTo>
                  <a:pt x="2184309" y="8833790"/>
                  <a:pt x="1487088" y="9960353"/>
                  <a:pt x="777179" y="11332719"/>
                </a:cubicBezTo>
                <a:cubicBezTo>
                  <a:pt x="647902" y="11582638"/>
                  <a:pt x="519807" y="11827452"/>
                  <a:pt x="389317" y="12054097"/>
                </a:cubicBezTo>
                <a:lnTo>
                  <a:pt x="305418" y="1219169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B1626B1-BAC7-4893-A5AC-620597685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46352"/>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D64E9910-51FE-45BF-973D-9D2401FD3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08999"/>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TextBox 2">
            <a:extLst>
              <a:ext uri="{FF2B5EF4-FFF2-40B4-BE49-F238E27FC236}">
                <a16:creationId xmlns:a16="http://schemas.microsoft.com/office/drawing/2014/main" id="{0EE7B765-F723-4385-863A-03B65510A20B}"/>
              </a:ext>
            </a:extLst>
          </p:cNvPr>
          <p:cNvSpPr txBox="1"/>
          <p:nvPr/>
        </p:nvSpPr>
        <p:spPr>
          <a:xfrm>
            <a:off x="721057" y="5929951"/>
            <a:ext cx="1087499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latin typeface="Garamond"/>
              </a:rPr>
              <a:t>Shall we roll?</a:t>
            </a:r>
            <a:endParaRPr lang="en-US" sz="4400">
              <a:latin typeface="Garamond"/>
            </a:endParaRPr>
          </a:p>
        </p:txBody>
      </p:sp>
    </p:spTree>
    <p:extLst>
      <p:ext uri="{BB962C8B-B14F-4D97-AF65-F5344CB8AC3E}">
        <p14:creationId xmlns:p14="http://schemas.microsoft.com/office/powerpoint/2010/main" val="293130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16D3DAB-EF44-4E5B-9237-3889DE607D92}"/>
              </a:ext>
            </a:extLst>
          </p:cNvPr>
          <p:cNvSpPr>
            <a:spLocks noGrp="1"/>
          </p:cNvSpPr>
          <p:nvPr>
            <p:ph type="title"/>
          </p:nvPr>
        </p:nvSpPr>
        <p:spPr>
          <a:xfrm>
            <a:off x="467406" y="3087914"/>
            <a:ext cx="6334351" cy="2387600"/>
          </a:xfrm>
        </p:spPr>
        <p:txBody>
          <a:bodyPr vert="horz" lIns="91440" tIns="45720" rIns="91440" bIns="45720" rtlCol="0" anchor="b">
            <a:normAutofit/>
          </a:bodyPr>
          <a:lstStyle/>
          <a:p>
            <a:r>
              <a:rPr lang="en-US" sz="5000" b="1">
                <a:solidFill>
                  <a:schemeClr val="bg1"/>
                </a:solidFill>
                <a:latin typeface="Garamond"/>
              </a:rPr>
              <a:t>The crew </a:t>
            </a:r>
            <a:br>
              <a:rPr lang="en-US" sz="5000" b="1">
                <a:latin typeface="Garamond"/>
              </a:rPr>
            </a:br>
            <a:r>
              <a:rPr lang="en-US" sz="5000" b="1">
                <a:solidFill>
                  <a:schemeClr val="bg1"/>
                </a:solidFill>
                <a:latin typeface="Garamond"/>
              </a:rPr>
              <a:t>(with Daniel </a:t>
            </a:r>
            <a:r>
              <a:rPr lang="en-US" sz="5000" b="1" err="1">
                <a:solidFill>
                  <a:schemeClr val="bg1"/>
                </a:solidFill>
                <a:latin typeface="Garamond"/>
              </a:rPr>
              <a:t>Lakens</a:t>
            </a:r>
            <a:r>
              <a:rPr lang="en-US" sz="5000" b="1">
                <a:solidFill>
                  <a:schemeClr val="bg1"/>
                </a:solidFill>
                <a:latin typeface="Garamond"/>
              </a:rPr>
              <a:t>)</a:t>
            </a:r>
          </a:p>
        </p:txBody>
      </p:sp>
      <p:sp>
        <p:nvSpPr>
          <p:cNvPr id="14" name="Freeform: Shape 13">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A group of people posing for the camera&#10;&#10;Description automatically generated">
            <a:extLst>
              <a:ext uri="{FF2B5EF4-FFF2-40B4-BE49-F238E27FC236}">
                <a16:creationId xmlns:a16="http://schemas.microsoft.com/office/drawing/2014/main" id="{C80C207B-D963-4BA4-82B4-A4AF5FC3233F}"/>
              </a:ext>
            </a:extLst>
          </p:cNvPr>
          <p:cNvPicPr>
            <a:picLocks noGrp="1" noChangeAspect="1"/>
          </p:cNvPicPr>
          <p:nvPr>
            <p:ph sz="half" idx="1"/>
          </p:nvPr>
        </p:nvPicPr>
        <p:blipFill rotWithShape="1">
          <a:blip r:embed="rId2"/>
          <a:srcRect r="28991"/>
          <a:stretch/>
        </p:blipFill>
        <p:spPr>
          <a:xfrm>
            <a:off x="5889629" y="496673"/>
            <a:ext cx="2839503" cy="2999096"/>
          </a:xfrm>
          <a:prstGeom prst="rect">
            <a:avLst/>
          </a:prstGeom>
        </p:spPr>
      </p:pic>
      <p:pic>
        <p:nvPicPr>
          <p:cNvPr id="3" name="Obrázek 3" descr="Obsah obrázku osoba, muž, interiér&#10;&#10;Popis se vygeneroval automaticky.">
            <a:extLst>
              <a:ext uri="{FF2B5EF4-FFF2-40B4-BE49-F238E27FC236}">
                <a16:creationId xmlns:a16="http://schemas.microsoft.com/office/drawing/2014/main" id="{4A7C7949-08FE-4AA2-B8DD-10F8784C9877}"/>
              </a:ext>
            </a:extLst>
          </p:cNvPr>
          <p:cNvPicPr>
            <a:picLocks noGrp="1" noChangeAspect="1"/>
          </p:cNvPicPr>
          <p:nvPr>
            <p:ph sz="half" idx="2"/>
          </p:nvPr>
        </p:nvPicPr>
        <p:blipFill>
          <a:blip r:embed="rId3"/>
          <a:stretch>
            <a:fillRect/>
          </a:stretch>
        </p:blipFill>
        <p:spPr>
          <a:xfrm>
            <a:off x="8273961" y="2663211"/>
            <a:ext cx="2539809" cy="3408121"/>
          </a:xfrm>
          <a:prstGeom prst="rect">
            <a:avLst/>
          </a:prstGeom>
        </p:spPr>
      </p:pic>
    </p:spTree>
    <p:extLst>
      <p:ext uri="{BB962C8B-B14F-4D97-AF65-F5344CB8AC3E}">
        <p14:creationId xmlns:p14="http://schemas.microsoft.com/office/powerpoint/2010/main" val="74792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4">
            <a:extLst>
              <a:ext uri="{FF2B5EF4-FFF2-40B4-BE49-F238E27FC236}">
                <a16:creationId xmlns:a16="http://schemas.microsoft.com/office/drawing/2014/main" id="{C69DF04B-B27A-4139-93E8-F019A566AA42}"/>
              </a:ext>
            </a:extLst>
          </p:cNvPr>
          <p:cNvPicPr>
            <a:picLocks noGrp="1" noChangeAspect="1"/>
          </p:cNvPicPr>
          <p:nvPr>
            <p:ph sz="half" idx="4294967295"/>
          </p:nvPr>
        </p:nvPicPr>
        <p:blipFill rotWithShape="1">
          <a:blip r:embed="rId2"/>
          <a:srcRect l="21841" r="29592" b="1"/>
          <a:stretch/>
        </p:blipFill>
        <p:spPr>
          <a:xfrm>
            <a:off x="4117521" y="10"/>
            <a:ext cx="8074479" cy="6857990"/>
          </a:xfrm>
          <a:prstGeom prst="rect">
            <a:avLst/>
          </a:prstGeom>
        </p:spPr>
      </p:pic>
      <p:sp>
        <p:nvSpPr>
          <p:cNvPr id="6" name="Freeform: Shape 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5DEB7C-D5D5-4ED1-B411-A54691E1BE8B}"/>
              </a:ext>
            </a:extLst>
          </p:cNvPr>
          <p:cNvSpPr txBox="1">
            <a:spLocks/>
          </p:cNvSpPr>
          <p:nvPr/>
        </p:nvSpPr>
        <p:spPr>
          <a:xfrm>
            <a:off x="804672" y="365125"/>
            <a:ext cx="6126126" cy="54512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a:latin typeface="Garamond"/>
              </a:rPr>
              <a:t>… feat. baron </a:t>
            </a:r>
            <a:r>
              <a:rPr lang="en-US" b="1" err="1">
                <a:latin typeface="Garamond"/>
              </a:rPr>
              <a:t>HARKonnen</a:t>
            </a:r>
            <a:endParaRPr lang="en-US" b="1">
              <a:latin typeface="Garamond"/>
            </a:endParaRPr>
          </a:p>
        </p:txBody>
      </p:sp>
    </p:spTree>
    <p:extLst>
      <p:ext uri="{BB962C8B-B14F-4D97-AF65-F5344CB8AC3E}">
        <p14:creationId xmlns:p14="http://schemas.microsoft.com/office/powerpoint/2010/main" val="20325104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EA01-F3A9-40BD-9FD4-702669ADFCA8}"/>
              </a:ext>
            </a:extLst>
          </p:cNvPr>
          <p:cNvSpPr>
            <a:spLocks noGrp="1"/>
          </p:cNvSpPr>
          <p:nvPr>
            <p:ph type="title"/>
          </p:nvPr>
        </p:nvSpPr>
        <p:spPr/>
        <p:txBody>
          <a:bodyPr/>
          <a:lstStyle/>
          <a:p>
            <a:r>
              <a:rPr lang="en-GB" b="1">
                <a:latin typeface="Garamond"/>
              </a:rPr>
              <a:t>Organization of the course - PAQ</a:t>
            </a:r>
            <a:endParaRPr lang="en-US" b="1">
              <a:latin typeface="Garamond"/>
            </a:endParaRPr>
          </a:p>
        </p:txBody>
      </p:sp>
      <p:sp>
        <p:nvSpPr>
          <p:cNvPr id="3" name="Content Placeholder 2">
            <a:extLst>
              <a:ext uri="{FF2B5EF4-FFF2-40B4-BE49-F238E27FC236}">
                <a16:creationId xmlns:a16="http://schemas.microsoft.com/office/drawing/2014/main" id="{99CD7227-9BCE-44DC-9FDA-9C1CABED7149}"/>
              </a:ext>
            </a:extLst>
          </p:cNvPr>
          <p:cNvSpPr>
            <a:spLocks noGrp="1"/>
          </p:cNvSpPr>
          <p:nvPr>
            <p:ph idx="1"/>
          </p:nvPr>
        </p:nvSpPr>
        <p:spPr/>
        <p:txBody>
          <a:bodyPr vert="horz" lIns="91440" tIns="45720" rIns="91440" bIns="45720" rtlCol="0" anchor="t">
            <a:normAutofit/>
          </a:bodyPr>
          <a:lstStyle/>
          <a:p>
            <a:r>
              <a:rPr lang="en-GB">
                <a:latin typeface="Garamond"/>
              </a:rPr>
              <a:t>Why this weird timetable?</a:t>
            </a:r>
          </a:p>
          <a:p>
            <a:r>
              <a:rPr lang="en-GB">
                <a:latin typeface="Garamond"/>
              </a:rPr>
              <a:t>Do I need to be here?</a:t>
            </a:r>
            <a:endParaRPr lang="en-GB">
              <a:latin typeface="Garamond"/>
              <a:cs typeface="Calibri" panose="020F0502020204030204"/>
            </a:endParaRPr>
          </a:p>
          <a:p>
            <a:r>
              <a:rPr lang="en-GB">
                <a:latin typeface="Garamond"/>
                <a:cs typeface="Calibri" panose="020F0502020204030204"/>
              </a:rPr>
              <a:t>Do I need to read the whole book?</a:t>
            </a:r>
          </a:p>
        </p:txBody>
      </p:sp>
    </p:spTree>
    <p:extLst>
      <p:ext uri="{BB962C8B-B14F-4D97-AF65-F5344CB8AC3E}">
        <p14:creationId xmlns:p14="http://schemas.microsoft.com/office/powerpoint/2010/main" val="165217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EA01-F3A9-40BD-9FD4-702669ADFCA8}"/>
              </a:ext>
            </a:extLst>
          </p:cNvPr>
          <p:cNvSpPr>
            <a:spLocks noGrp="1"/>
          </p:cNvSpPr>
          <p:nvPr>
            <p:ph type="title"/>
          </p:nvPr>
        </p:nvSpPr>
        <p:spPr/>
        <p:txBody>
          <a:bodyPr/>
          <a:lstStyle/>
          <a:p>
            <a:r>
              <a:rPr lang="en-GB" b="1">
                <a:latin typeface="Garamond"/>
              </a:rPr>
              <a:t>Organization of the course - PAQ</a:t>
            </a:r>
            <a:endParaRPr lang="en-US" b="1">
              <a:latin typeface="Garamond"/>
            </a:endParaRPr>
          </a:p>
        </p:txBody>
      </p:sp>
      <p:sp>
        <p:nvSpPr>
          <p:cNvPr id="3" name="Content Placeholder 2">
            <a:extLst>
              <a:ext uri="{FF2B5EF4-FFF2-40B4-BE49-F238E27FC236}">
                <a16:creationId xmlns:a16="http://schemas.microsoft.com/office/drawing/2014/main" id="{99CD7227-9BCE-44DC-9FDA-9C1CABED7149}"/>
              </a:ext>
            </a:extLst>
          </p:cNvPr>
          <p:cNvSpPr>
            <a:spLocks noGrp="1"/>
          </p:cNvSpPr>
          <p:nvPr>
            <p:ph idx="1"/>
          </p:nvPr>
        </p:nvSpPr>
        <p:spPr/>
        <p:txBody>
          <a:bodyPr vert="horz" lIns="91440" tIns="45720" rIns="91440" bIns="45720" rtlCol="0" anchor="t">
            <a:normAutofit/>
          </a:bodyPr>
          <a:lstStyle/>
          <a:p>
            <a:r>
              <a:rPr lang="en-GB">
                <a:latin typeface="Garamond"/>
              </a:rPr>
              <a:t>Why this weird timetable?</a:t>
            </a:r>
          </a:p>
          <a:p>
            <a:pPr lvl="1"/>
            <a:r>
              <a:rPr lang="en-GB">
                <a:latin typeface="Garamond"/>
                <a:cs typeface="Calibri"/>
              </a:rPr>
              <a:t>We also need to do research sometime. And you can benefit from a steep learning curve and being done half-semester.</a:t>
            </a:r>
          </a:p>
          <a:p>
            <a:r>
              <a:rPr lang="en-GB">
                <a:latin typeface="Garamond"/>
              </a:rPr>
              <a:t>Do I need to be here? </a:t>
            </a:r>
            <a:endParaRPr lang="en-GB">
              <a:latin typeface="Garamond"/>
              <a:cs typeface="Calibri"/>
            </a:endParaRPr>
          </a:p>
          <a:p>
            <a:pPr lvl="1"/>
            <a:r>
              <a:rPr lang="en-GB">
                <a:latin typeface="Garamond"/>
                <a:cs typeface="Calibri"/>
              </a:rPr>
              <a:t>We don't really care, but if you don't show up for a quiz, there's no possibility to sit it later. </a:t>
            </a:r>
          </a:p>
          <a:p>
            <a:r>
              <a:rPr lang="en-GB">
                <a:latin typeface="Garamond"/>
                <a:ea typeface="+mn-lt"/>
                <a:cs typeface="+mn-lt"/>
              </a:rPr>
              <a:t>Do I need to read the whole book?</a:t>
            </a:r>
          </a:p>
          <a:p>
            <a:pPr lvl="1"/>
            <a:r>
              <a:rPr lang="en-GB">
                <a:latin typeface="Garamond"/>
                <a:ea typeface="+mn-lt"/>
                <a:cs typeface="+mn-lt"/>
              </a:rPr>
              <a:t>Yes. </a:t>
            </a:r>
          </a:p>
          <a:p>
            <a:pPr marL="0" indent="0">
              <a:buNone/>
            </a:pPr>
            <a:endParaRPr lang="en-GB">
              <a:latin typeface="Garamond"/>
              <a:cs typeface="Calibri"/>
            </a:endParaRPr>
          </a:p>
        </p:txBody>
      </p:sp>
    </p:spTree>
    <p:extLst>
      <p:ext uri="{BB962C8B-B14F-4D97-AF65-F5344CB8AC3E}">
        <p14:creationId xmlns:p14="http://schemas.microsoft.com/office/powerpoint/2010/main" val="293754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EA01-F3A9-40BD-9FD4-702669ADFCA8}"/>
              </a:ext>
            </a:extLst>
          </p:cNvPr>
          <p:cNvSpPr>
            <a:spLocks noGrp="1"/>
          </p:cNvSpPr>
          <p:nvPr>
            <p:ph type="title"/>
          </p:nvPr>
        </p:nvSpPr>
        <p:spPr/>
        <p:txBody>
          <a:bodyPr/>
          <a:lstStyle/>
          <a:p>
            <a:r>
              <a:rPr lang="en-GB" b="1">
                <a:latin typeface="Garamond"/>
              </a:rPr>
              <a:t>Organization of the course - PAQ</a:t>
            </a:r>
            <a:endParaRPr lang="en-US" b="1">
              <a:latin typeface="Garamond"/>
            </a:endParaRPr>
          </a:p>
        </p:txBody>
      </p:sp>
      <p:sp>
        <p:nvSpPr>
          <p:cNvPr id="3" name="Content Placeholder 2">
            <a:extLst>
              <a:ext uri="{FF2B5EF4-FFF2-40B4-BE49-F238E27FC236}">
                <a16:creationId xmlns:a16="http://schemas.microsoft.com/office/drawing/2014/main" id="{99CD7227-9BCE-44DC-9FDA-9C1CABED7149}"/>
              </a:ext>
            </a:extLst>
          </p:cNvPr>
          <p:cNvSpPr>
            <a:spLocks noGrp="1"/>
          </p:cNvSpPr>
          <p:nvPr>
            <p:ph idx="1"/>
          </p:nvPr>
        </p:nvSpPr>
        <p:spPr/>
        <p:txBody>
          <a:bodyPr vert="horz" lIns="91440" tIns="45720" rIns="91440" bIns="45720" rtlCol="0" anchor="t">
            <a:normAutofit/>
          </a:bodyPr>
          <a:lstStyle/>
          <a:p>
            <a:r>
              <a:rPr lang="en-GB">
                <a:latin typeface="Garamond"/>
              </a:rPr>
              <a:t>Why this weird timetable?</a:t>
            </a:r>
            <a:endParaRPr lang="en-US">
              <a:latin typeface="Garamond"/>
            </a:endParaRPr>
          </a:p>
          <a:p>
            <a:pPr lvl="1"/>
            <a:r>
              <a:rPr lang="en-GB">
                <a:latin typeface="Garamond"/>
              </a:rPr>
              <a:t>We also need to do research sometime. And you can benefit from a steep learning curve and being done half-semester.</a:t>
            </a:r>
          </a:p>
          <a:p>
            <a:r>
              <a:rPr lang="en-GB">
                <a:latin typeface="Garamond"/>
              </a:rPr>
              <a:t>Do I need to be here? </a:t>
            </a:r>
          </a:p>
          <a:p>
            <a:pPr lvl="1"/>
            <a:r>
              <a:rPr lang="en-GB">
                <a:latin typeface="Garamond"/>
              </a:rPr>
              <a:t>We don't really care, but if you don't show up for a quiz, there's no possibility to sit it later. </a:t>
            </a:r>
          </a:p>
          <a:p>
            <a:r>
              <a:rPr lang="en-GB">
                <a:latin typeface="Garamond"/>
              </a:rPr>
              <a:t>Do I need to read the whole book?</a:t>
            </a:r>
          </a:p>
          <a:p>
            <a:pPr lvl="1"/>
            <a:r>
              <a:rPr lang="en-GB">
                <a:latin typeface="Garamond"/>
              </a:rPr>
              <a:t>Yes. </a:t>
            </a:r>
            <a:r>
              <a:rPr lang="en-GB">
                <a:solidFill>
                  <a:srgbClr val="FF0000"/>
                </a:solidFill>
                <a:latin typeface="Garamond"/>
              </a:rPr>
              <a:t>In fact, you need to read a bit more than the book. </a:t>
            </a:r>
          </a:p>
          <a:p>
            <a:pPr marL="0" indent="0">
              <a:buNone/>
            </a:pPr>
            <a:endParaRPr lang="en-GB">
              <a:latin typeface="Garamond"/>
              <a:cs typeface="Calibri"/>
            </a:endParaRPr>
          </a:p>
        </p:txBody>
      </p:sp>
    </p:spTree>
    <p:extLst>
      <p:ext uri="{BB962C8B-B14F-4D97-AF65-F5344CB8AC3E}">
        <p14:creationId xmlns:p14="http://schemas.microsoft.com/office/powerpoint/2010/main" val="62483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0676E3-7398-406D-9A80-28D130EE8436}"/>
              </a:ext>
            </a:extLst>
          </p:cNvPr>
          <p:cNvGraphicFramePr>
            <a:graphicFrameLocks noGrp="1"/>
          </p:cNvGraphicFramePr>
          <p:nvPr>
            <p:extLst>
              <p:ext uri="{D42A27DB-BD31-4B8C-83A1-F6EECF244321}">
                <p14:modId xmlns:p14="http://schemas.microsoft.com/office/powerpoint/2010/main" val="2330721592"/>
              </p:ext>
            </p:extLst>
          </p:nvPr>
        </p:nvGraphicFramePr>
        <p:xfrm>
          <a:off x="247020" y="504930"/>
          <a:ext cx="11725778" cy="5826786"/>
        </p:xfrm>
        <a:graphic>
          <a:graphicData uri="http://schemas.openxmlformats.org/drawingml/2006/table">
            <a:tbl>
              <a:tblPr firstRow="1" bandRow="1">
                <a:tableStyleId>{D7AC3CCA-C797-4891-BE02-D94E43425B78}</a:tableStyleId>
              </a:tblPr>
              <a:tblGrid>
                <a:gridCol w="1404326">
                  <a:extLst>
                    <a:ext uri="{9D8B030D-6E8A-4147-A177-3AD203B41FA5}">
                      <a16:colId xmlns:a16="http://schemas.microsoft.com/office/drawing/2014/main" val="2961396260"/>
                    </a:ext>
                  </a:extLst>
                </a:gridCol>
                <a:gridCol w="5489915">
                  <a:extLst>
                    <a:ext uri="{9D8B030D-6E8A-4147-A177-3AD203B41FA5}">
                      <a16:colId xmlns:a16="http://schemas.microsoft.com/office/drawing/2014/main" val="4257738636"/>
                    </a:ext>
                  </a:extLst>
                </a:gridCol>
                <a:gridCol w="2849008">
                  <a:extLst>
                    <a:ext uri="{9D8B030D-6E8A-4147-A177-3AD203B41FA5}">
                      <a16:colId xmlns:a16="http://schemas.microsoft.com/office/drawing/2014/main" val="598657308"/>
                    </a:ext>
                  </a:extLst>
                </a:gridCol>
                <a:gridCol w="1982529">
                  <a:extLst>
                    <a:ext uri="{9D8B030D-6E8A-4147-A177-3AD203B41FA5}">
                      <a16:colId xmlns:a16="http://schemas.microsoft.com/office/drawing/2014/main" val="1736806827"/>
                    </a:ext>
                  </a:extLst>
                </a:gridCol>
              </a:tblGrid>
              <a:tr h="503847">
                <a:tc>
                  <a:txBody>
                    <a:bodyPr/>
                    <a:lstStyle/>
                    <a:p>
                      <a:r>
                        <a:rPr lang="en-GB">
                          <a:latin typeface="Garamond"/>
                        </a:rPr>
                        <a:t>week</a:t>
                      </a:r>
                      <a:endParaRPr lang="en-US">
                        <a:latin typeface="Garamond"/>
                      </a:endParaRPr>
                    </a:p>
                  </a:txBody>
                  <a:tcPr anchor="ctr"/>
                </a:tc>
                <a:tc>
                  <a:txBody>
                    <a:bodyPr/>
                    <a:lstStyle/>
                    <a:p>
                      <a:r>
                        <a:rPr lang="en-GB">
                          <a:latin typeface="Garamond"/>
                        </a:rPr>
                        <a:t>seminar</a:t>
                      </a:r>
                      <a:endParaRPr lang="en-US">
                        <a:latin typeface="Garamond"/>
                      </a:endParaRPr>
                    </a:p>
                  </a:txBody>
                  <a:tcPr anchor="ctr"/>
                </a:tc>
                <a:tc>
                  <a:txBody>
                    <a:bodyPr/>
                    <a:lstStyle/>
                    <a:p>
                      <a:r>
                        <a:rPr lang="en-GB">
                          <a:latin typeface="Garamond"/>
                        </a:rPr>
                        <a:t>lecture</a:t>
                      </a:r>
                      <a:endParaRPr lang="en-US">
                        <a:latin typeface="Garamond"/>
                      </a:endParaRPr>
                    </a:p>
                  </a:txBody>
                  <a:tcPr anchor="ctr"/>
                </a:tc>
                <a:tc>
                  <a:txBody>
                    <a:bodyPr/>
                    <a:lstStyle/>
                    <a:p>
                      <a:r>
                        <a:rPr lang="en-GB">
                          <a:latin typeface="Garamond"/>
                        </a:rPr>
                        <a:t>assignments</a:t>
                      </a:r>
                      <a:endParaRPr lang="en-US">
                        <a:latin typeface="Garamond"/>
                      </a:endParaRPr>
                    </a:p>
                  </a:txBody>
                  <a:tcPr anchor="ctr"/>
                </a:tc>
                <a:extLst>
                  <a:ext uri="{0D108BD9-81ED-4DB2-BD59-A6C34878D82A}">
                    <a16:rowId xmlns:a16="http://schemas.microsoft.com/office/drawing/2014/main" val="820606891"/>
                  </a:ext>
                </a:extLst>
              </a:tr>
              <a:tr h="712194">
                <a:tc>
                  <a:txBody>
                    <a:bodyPr/>
                    <a:lstStyle/>
                    <a:p>
                      <a:r>
                        <a:rPr lang="en-GB">
                          <a:latin typeface="Garamond"/>
                        </a:rPr>
                        <a:t>1</a:t>
                      </a:r>
                    </a:p>
                    <a:p>
                      <a:pPr lvl="0">
                        <a:buNone/>
                      </a:pPr>
                      <a:r>
                        <a:rPr lang="en-GB">
                          <a:latin typeface="Garamond"/>
                        </a:rPr>
                        <a:t>Feb 17, 22</a:t>
                      </a:r>
                    </a:p>
                  </a:txBody>
                  <a:tcPr anchor="ctr"/>
                </a:tc>
                <a:tc>
                  <a:txBody>
                    <a:bodyPr/>
                    <a:lstStyle/>
                    <a:p>
                      <a:r>
                        <a:rPr lang="en-NL">
                          <a:latin typeface="Garamond"/>
                        </a:rPr>
                        <a:t>none</a:t>
                      </a:r>
                    </a:p>
                  </a:txBody>
                  <a:tcPr anchor="ctr"/>
                </a:tc>
                <a:tc>
                  <a:txBody>
                    <a:bodyPr/>
                    <a:lstStyle/>
                    <a:p>
                      <a:r>
                        <a:rPr lang="en-GB">
                          <a:latin typeface="Garamond"/>
                        </a:rPr>
                        <a:t>The Sins of Corruptibility &amp; Bean Counting</a:t>
                      </a:r>
                      <a:endParaRPr lang="en-US">
                        <a:latin typeface="Garamond"/>
                      </a:endParaRPr>
                    </a:p>
                  </a:txBody>
                  <a:tcPr anchor="ctr"/>
                </a:tc>
                <a:tc>
                  <a:txBody>
                    <a:bodyPr/>
                    <a:lstStyle/>
                    <a:p>
                      <a:endParaRPr lang="en-US">
                        <a:latin typeface="Garamond"/>
                      </a:endParaRPr>
                    </a:p>
                  </a:txBody>
                  <a:tcPr anchor="ctr"/>
                </a:tc>
                <a:extLst>
                  <a:ext uri="{0D108BD9-81ED-4DB2-BD59-A6C34878D82A}">
                    <a16:rowId xmlns:a16="http://schemas.microsoft.com/office/drawing/2014/main" val="3309827731"/>
                  </a:ext>
                </a:extLst>
              </a:tr>
              <a:tr h="732256">
                <a:tc>
                  <a:txBody>
                    <a:bodyPr/>
                    <a:lstStyle/>
                    <a:p>
                      <a:r>
                        <a:rPr lang="en-GB">
                          <a:latin typeface="Garamond"/>
                        </a:rPr>
                        <a:t>2</a:t>
                      </a:r>
                    </a:p>
                    <a:p>
                      <a:pPr lvl="0">
                        <a:buNone/>
                      </a:pPr>
                      <a:r>
                        <a:rPr lang="en-GB">
                          <a:latin typeface="Garamond"/>
                        </a:rPr>
                        <a:t>Feb 24, 22</a:t>
                      </a:r>
                    </a:p>
                  </a:txBody>
                  <a:tcPr anchor="ctr"/>
                </a:tc>
                <a:tc>
                  <a:txBody>
                    <a:bodyPr/>
                    <a:lstStyle/>
                    <a:p>
                      <a:pPr lvl="0">
                        <a:buNone/>
                      </a:pPr>
                      <a:r>
                        <a:rPr lang="en-GB" sz="1800" b="0" i="0" u="none" strike="noStrike" noProof="0">
                          <a:latin typeface="Garamond"/>
                        </a:rPr>
                        <a:t>Retraction Watch &amp; How not to fall a victim</a:t>
                      </a:r>
                    </a:p>
                  </a:txBody>
                  <a:tcPr anchor="ctr"/>
                </a:tc>
                <a:tc>
                  <a:txBody>
                    <a:bodyPr/>
                    <a:lstStyle/>
                    <a:p>
                      <a:r>
                        <a:rPr lang="en-GB">
                          <a:latin typeface="Garamond"/>
                        </a:rPr>
                        <a:t>The Sin of Bias</a:t>
                      </a:r>
                      <a:endParaRPr lang="en-US">
                        <a:latin typeface="Garamond"/>
                      </a:endParaRPr>
                    </a:p>
                  </a:txBody>
                  <a:tcPr anchor="ctr"/>
                </a:tc>
                <a:tc>
                  <a:txBody>
                    <a:bodyPr/>
                    <a:lstStyle/>
                    <a:p>
                      <a:pPr lvl="0" algn="l">
                        <a:lnSpc>
                          <a:spcPct val="100000"/>
                        </a:lnSpc>
                        <a:spcBef>
                          <a:spcPts val="0"/>
                        </a:spcBef>
                        <a:spcAft>
                          <a:spcPts val="0"/>
                        </a:spcAft>
                        <a:buNone/>
                      </a:pPr>
                      <a:r>
                        <a:rPr lang="en-GB" sz="1800" b="0" i="0" u="none" strike="noStrike" noProof="0">
                          <a:latin typeface="Garamond"/>
                        </a:rPr>
                        <a:t>Quiz 1</a:t>
                      </a:r>
                      <a:endParaRPr lang="en-US">
                        <a:latin typeface="Garamond"/>
                      </a:endParaRPr>
                    </a:p>
                    <a:p>
                      <a:pPr lvl="0">
                        <a:buNone/>
                      </a:pPr>
                      <a:endParaRPr lang="en-US">
                        <a:latin typeface="Garamond"/>
                      </a:endParaRPr>
                    </a:p>
                  </a:txBody>
                  <a:tcPr anchor="ctr"/>
                </a:tc>
                <a:extLst>
                  <a:ext uri="{0D108BD9-81ED-4DB2-BD59-A6C34878D82A}">
                    <a16:rowId xmlns:a16="http://schemas.microsoft.com/office/drawing/2014/main" val="3442290640"/>
                  </a:ext>
                </a:extLst>
              </a:tr>
              <a:tr h="678089">
                <a:tc>
                  <a:txBody>
                    <a:bodyPr/>
                    <a:lstStyle/>
                    <a:p>
                      <a:r>
                        <a:rPr lang="en-GB">
                          <a:latin typeface="Garamond"/>
                        </a:rPr>
                        <a:t>3</a:t>
                      </a:r>
                    </a:p>
                    <a:p>
                      <a:pPr lvl="0">
                        <a:buNone/>
                      </a:pPr>
                      <a:r>
                        <a:rPr lang="en-GB">
                          <a:latin typeface="Garamond"/>
                        </a:rPr>
                        <a:t>Mar 3, 22</a:t>
                      </a:r>
                    </a:p>
                  </a:txBody>
                  <a:tcPr anchor="ctr"/>
                </a:tc>
                <a:tc>
                  <a:txBody>
                    <a:bodyPr/>
                    <a:lstStyle/>
                    <a:p>
                      <a:pPr lvl="0" algn="l">
                        <a:lnSpc>
                          <a:spcPct val="100000"/>
                        </a:lnSpc>
                        <a:spcBef>
                          <a:spcPts val="0"/>
                        </a:spcBef>
                        <a:spcAft>
                          <a:spcPts val="0"/>
                        </a:spcAft>
                        <a:buNone/>
                      </a:pPr>
                      <a:r>
                        <a:rPr lang="en-GB" sz="1800" b="0" i="0" u="none" strike="noStrike" noProof="0">
                          <a:latin typeface="Garamond"/>
                        </a:rPr>
                        <a:t>Preregistrations, Registered reports and other saving graces</a:t>
                      </a:r>
                      <a:endParaRPr lang="en-GB" sz="1800" b="0" i="0" u="none" strike="noStrike" noProof="0"/>
                    </a:p>
                  </a:txBody>
                  <a:tcPr anchor="ctr"/>
                </a:tc>
                <a:tc>
                  <a:txBody>
                    <a:bodyPr/>
                    <a:lstStyle/>
                    <a:p>
                      <a:r>
                        <a:rPr lang="en-GB">
                          <a:latin typeface="Garamond"/>
                        </a:rPr>
                        <a:t>The Sin of Unreliability</a:t>
                      </a:r>
                      <a:endParaRPr lang="en-US">
                        <a:latin typeface="Garamond"/>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GB">
                          <a:latin typeface="Garamond"/>
                        </a:rPr>
                        <a:t>GA 1</a:t>
                      </a:r>
                      <a:endParaRPr lang="en-US">
                        <a:latin typeface="Garamond"/>
                      </a:endParaRPr>
                    </a:p>
                  </a:txBody>
                  <a:tcPr anchor="ctr"/>
                </a:tc>
                <a:extLst>
                  <a:ext uri="{0D108BD9-81ED-4DB2-BD59-A6C34878D82A}">
                    <a16:rowId xmlns:a16="http://schemas.microsoft.com/office/drawing/2014/main" val="369938816"/>
                  </a:ext>
                </a:extLst>
              </a:tr>
              <a:tr h="638968">
                <a:tc>
                  <a:txBody>
                    <a:bodyPr/>
                    <a:lstStyle/>
                    <a:p>
                      <a:r>
                        <a:rPr lang="en-GB">
                          <a:latin typeface="Garamond"/>
                        </a:rPr>
                        <a:t>4</a:t>
                      </a:r>
                    </a:p>
                    <a:p>
                      <a:pPr lvl="0">
                        <a:buNone/>
                      </a:pPr>
                      <a:r>
                        <a:rPr lang="en-GB">
                          <a:latin typeface="Garamond"/>
                        </a:rPr>
                        <a:t>Mar 10, 22</a:t>
                      </a:r>
                    </a:p>
                  </a:txBody>
                  <a:tcPr anchor="ctr"/>
                </a:tc>
                <a:tc>
                  <a:txBody>
                    <a:bodyPr/>
                    <a:lstStyle/>
                    <a:p>
                      <a:pPr lvl="0" algn="l">
                        <a:lnSpc>
                          <a:spcPct val="100000"/>
                        </a:lnSpc>
                        <a:spcBef>
                          <a:spcPts val="0"/>
                        </a:spcBef>
                        <a:spcAft>
                          <a:spcPts val="0"/>
                        </a:spcAft>
                        <a:buNone/>
                      </a:pPr>
                      <a:r>
                        <a:rPr lang="en-GB" sz="1800" b="0" i="0" u="none" strike="noStrike" noProof="0">
                          <a:latin typeface="Garamond"/>
                        </a:rPr>
                        <a:t>Guest: Ethics &amp; GRP + </a:t>
                      </a:r>
                      <a:r>
                        <a:rPr lang="en-GB" sz="1800" b="0" i="0" u="none" strike="noStrike" noProof="0" err="1">
                          <a:latin typeface="Garamond"/>
                        </a:rPr>
                        <a:t>CryptoBias</a:t>
                      </a:r>
                      <a:endParaRPr lang="en-GB" sz="1800" b="0" i="0" u="none" strike="noStrike" noProof="0" err="1"/>
                    </a:p>
                  </a:txBody>
                  <a:tcPr anchor="ctr"/>
                </a:tc>
                <a:tc>
                  <a:txBody>
                    <a:bodyPr/>
                    <a:lstStyle/>
                    <a:p>
                      <a:r>
                        <a:rPr lang="en-GB">
                          <a:latin typeface="Garamond"/>
                        </a:rPr>
                        <a:t>The Sin of Hidden flexibility</a:t>
                      </a:r>
                    </a:p>
                  </a:txBody>
                  <a:tcPr anchor="ctr"/>
                </a:tc>
                <a:tc>
                  <a:txBody>
                    <a:bodyPr/>
                    <a:lstStyle/>
                    <a:p>
                      <a:r>
                        <a:rPr lang="en-GB">
                          <a:latin typeface="Garamond"/>
                        </a:rPr>
                        <a:t>Quiz 2</a:t>
                      </a:r>
                      <a:endParaRPr lang="en-US">
                        <a:latin typeface="Garamond"/>
                      </a:endParaRPr>
                    </a:p>
                  </a:txBody>
                  <a:tcPr anchor="ctr"/>
                </a:tc>
                <a:extLst>
                  <a:ext uri="{0D108BD9-81ED-4DB2-BD59-A6C34878D82A}">
                    <a16:rowId xmlns:a16="http://schemas.microsoft.com/office/drawing/2014/main" val="264949919"/>
                  </a:ext>
                </a:extLst>
              </a:tr>
              <a:tr h="490229">
                <a:tc>
                  <a:txBody>
                    <a:bodyPr/>
                    <a:lstStyle/>
                    <a:p>
                      <a:r>
                        <a:rPr lang="en-GB">
                          <a:latin typeface="Garamond"/>
                        </a:rPr>
                        <a:t>5</a:t>
                      </a:r>
                    </a:p>
                    <a:p>
                      <a:pPr lvl="0">
                        <a:buNone/>
                      </a:pPr>
                      <a:r>
                        <a:rPr lang="en-GB">
                          <a:latin typeface="Garamond"/>
                        </a:rPr>
                        <a:t>Mar 17, 22</a:t>
                      </a:r>
                    </a:p>
                  </a:txBody>
                  <a:tcPr anchor="ctr"/>
                </a:tc>
                <a:tc>
                  <a:txBody>
                    <a:bodyPr/>
                    <a:lstStyle/>
                    <a:p>
                      <a:pPr lvl="0">
                        <a:buNone/>
                      </a:pPr>
                      <a:r>
                        <a:rPr lang="en-GB" sz="1800" b="0" i="0" u="none" strike="noStrike" noProof="0">
                          <a:latin typeface="Garamond"/>
                        </a:rPr>
                        <a:t>Guest: GRP in qualitative research + Theory building</a:t>
                      </a:r>
                    </a:p>
                  </a:txBody>
                  <a:tcPr anchor="ctr"/>
                </a:tc>
                <a:tc>
                  <a:txBody>
                    <a:bodyPr/>
                    <a:lstStyle/>
                    <a:p>
                      <a:r>
                        <a:rPr lang="en-GB">
                          <a:latin typeface="Garamond"/>
                        </a:rPr>
                        <a:t>The Sin of Data Hoarding</a:t>
                      </a:r>
                    </a:p>
                  </a:txBody>
                  <a:tcPr anchor="ctr"/>
                </a:tc>
                <a:tc>
                  <a:txBody>
                    <a:bodyPr/>
                    <a:lstStyle/>
                    <a:p>
                      <a:r>
                        <a:rPr lang="en-GB">
                          <a:latin typeface="Garamond"/>
                        </a:rPr>
                        <a:t>GA 2</a:t>
                      </a:r>
                      <a:endParaRPr lang="en-US">
                        <a:latin typeface="Garamond"/>
                      </a:endParaRPr>
                    </a:p>
                  </a:txBody>
                  <a:tcPr anchor="ctr"/>
                </a:tc>
                <a:extLst>
                  <a:ext uri="{0D108BD9-81ED-4DB2-BD59-A6C34878D82A}">
                    <a16:rowId xmlns:a16="http://schemas.microsoft.com/office/drawing/2014/main" val="349144003"/>
                  </a:ext>
                </a:extLst>
              </a:tr>
              <a:tr h="426313">
                <a:tc>
                  <a:txBody>
                    <a:bodyPr/>
                    <a:lstStyle/>
                    <a:p>
                      <a:r>
                        <a:rPr lang="en-GB">
                          <a:latin typeface="Garamond"/>
                        </a:rPr>
                        <a:t>6</a:t>
                      </a:r>
                    </a:p>
                    <a:p>
                      <a:pPr lvl="0">
                        <a:buNone/>
                      </a:pPr>
                      <a:r>
                        <a:rPr lang="en-GB">
                          <a:latin typeface="Garamond"/>
                        </a:rPr>
                        <a:t>Mar 24, 22</a:t>
                      </a:r>
                    </a:p>
                  </a:txBody>
                  <a:tcPr anchor="ctr"/>
                </a:tc>
                <a:tc>
                  <a:txBody>
                    <a:bodyPr/>
                    <a:lstStyle/>
                    <a:p>
                      <a:r>
                        <a:rPr lang="en-GB">
                          <a:latin typeface="Garamond"/>
                        </a:rPr>
                        <a:t>Data &amp; Registration Repositories</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GB">
                          <a:latin typeface="Garamond"/>
                        </a:rPr>
                        <a:t>The Sin of Internment</a:t>
                      </a:r>
                    </a:p>
                  </a:txBody>
                  <a:tcPr anchor="ctr"/>
                </a:tc>
                <a:tc>
                  <a:txBody>
                    <a:bodyPr/>
                    <a:lstStyle/>
                    <a:p>
                      <a:r>
                        <a:rPr lang="en-GB">
                          <a:latin typeface="Garamond"/>
                        </a:rPr>
                        <a:t>Quiz 3</a:t>
                      </a:r>
                      <a:endParaRPr lang="en-US">
                        <a:latin typeface="Garamond"/>
                      </a:endParaRPr>
                    </a:p>
                  </a:txBody>
                  <a:tcPr anchor="ctr"/>
                </a:tc>
                <a:extLst>
                  <a:ext uri="{0D108BD9-81ED-4DB2-BD59-A6C34878D82A}">
                    <a16:rowId xmlns:a16="http://schemas.microsoft.com/office/drawing/2014/main" val="1822907726"/>
                  </a:ext>
                </a:extLst>
              </a:tr>
              <a:tr h="315973">
                <a:tc>
                  <a:txBody>
                    <a:bodyPr/>
                    <a:lstStyle/>
                    <a:p>
                      <a:pPr lvl="0">
                        <a:buNone/>
                      </a:pPr>
                      <a:r>
                        <a:rPr lang="en-GB">
                          <a:latin typeface="Garamond"/>
                        </a:rPr>
                        <a:t>7</a:t>
                      </a:r>
                    </a:p>
                    <a:p>
                      <a:pPr lvl="0">
                        <a:buNone/>
                      </a:pPr>
                      <a:r>
                        <a:rPr lang="en-GB">
                          <a:latin typeface="Garamond"/>
                        </a:rPr>
                        <a:t>Mar 31, 22</a:t>
                      </a:r>
                    </a:p>
                  </a:txBody>
                  <a:tcPr anchor="ctr"/>
                </a:tc>
                <a:tc>
                  <a:txBody>
                    <a:bodyPr/>
                    <a:lstStyle/>
                    <a:p>
                      <a:pPr lvl="0">
                        <a:buNone/>
                      </a:pPr>
                      <a:r>
                        <a:rPr lang="en-GB">
                          <a:latin typeface="Garamond"/>
                        </a:rPr>
                        <a:t>Voices against Good Research Practices</a:t>
                      </a:r>
                    </a:p>
                  </a:txBody>
                  <a:tcPr anchor="ctr"/>
                </a:tc>
                <a:tc>
                  <a:txBody>
                    <a:bodyPr/>
                    <a:lstStyle/>
                    <a:p>
                      <a:pPr lvl="0">
                        <a:buNone/>
                      </a:pPr>
                      <a:r>
                        <a:rPr lang="en-US">
                          <a:latin typeface="Garamond"/>
                        </a:rPr>
                        <a:t>Redemption</a:t>
                      </a:r>
                    </a:p>
                  </a:txBody>
                  <a:tcPr anchor="ctr"/>
                </a:tc>
                <a:tc>
                  <a:txBody>
                    <a:bodyPr/>
                    <a:lstStyle/>
                    <a:p>
                      <a:pPr lvl="0">
                        <a:buNone/>
                      </a:pPr>
                      <a:endParaRPr lang="en-GB">
                        <a:latin typeface="Garamond"/>
                      </a:endParaRPr>
                    </a:p>
                  </a:txBody>
                  <a:tcPr anchor="ctr"/>
                </a:tc>
                <a:extLst>
                  <a:ext uri="{0D108BD9-81ED-4DB2-BD59-A6C34878D82A}">
                    <a16:rowId xmlns:a16="http://schemas.microsoft.com/office/drawing/2014/main" val="3613160137"/>
                  </a:ext>
                </a:extLst>
              </a:tr>
              <a:tr h="315973">
                <a:tc>
                  <a:txBody>
                    <a:bodyPr/>
                    <a:lstStyle/>
                    <a:p>
                      <a:pPr lvl="0">
                        <a:buNone/>
                      </a:pPr>
                      <a:r>
                        <a:rPr lang="en-GB">
                          <a:latin typeface="Garamond"/>
                        </a:rPr>
                        <a:t>8</a:t>
                      </a:r>
                    </a:p>
                    <a:p>
                      <a:pPr lvl="0">
                        <a:buNone/>
                      </a:pPr>
                      <a:r>
                        <a:rPr lang="en-GB">
                          <a:latin typeface="Garamond"/>
                        </a:rPr>
                        <a:t>Apr 7, 22</a:t>
                      </a:r>
                    </a:p>
                  </a:txBody>
                  <a:tcPr anchor="ctr"/>
                </a:tc>
                <a:tc>
                  <a:txBody>
                    <a:bodyPr/>
                    <a:lstStyle/>
                    <a:p>
                      <a:pPr lvl="0">
                        <a:buNone/>
                      </a:pPr>
                      <a:r>
                        <a:rPr lang="en-GB">
                          <a:latin typeface="Garamond"/>
                        </a:rPr>
                        <a:t>Guest: The redeemed sinner</a:t>
                      </a:r>
                    </a:p>
                  </a:txBody>
                  <a:tcPr anchor="ctr"/>
                </a:tc>
                <a:tc>
                  <a:txBody>
                    <a:bodyPr/>
                    <a:lstStyle/>
                    <a:p>
                      <a:pPr lvl="0">
                        <a:buNone/>
                      </a:pPr>
                      <a:r>
                        <a:rPr lang="en-US">
                          <a:latin typeface="Garamond"/>
                        </a:rPr>
                        <a:t>none</a:t>
                      </a:r>
                    </a:p>
                  </a:txBody>
                  <a:tcPr anchor="ctr"/>
                </a:tc>
                <a:tc>
                  <a:txBody>
                    <a:bodyPr/>
                    <a:lstStyle/>
                    <a:p>
                      <a:pPr lvl="0">
                        <a:buNone/>
                      </a:pPr>
                      <a:r>
                        <a:rPr lang="en-GB">
                          <a:latin typeface="Garamond"/>
                        </a:rPr>
                        <a:t>Final assignment</a:t>
                      </a:r>
                    </a:p>
                  </a:txBody>
                  <a:tcPr anchor="ctr"/>
                </a:tc>
                <a:extLst>
                  <a:ext uri="{0D108BD9-81ED-4DB2-BD59-A6C34878D82A}">
                    <a16:rowId xmlns:a16="http://schemas.microsoft.com/office/drawing/2014/main" val="682061305"/>
                  </a:ext>
                </a:extLst>
              </a:tr>
            </a:tbl>
          </a:graphicData>
        </a:graphic>
      </p:graphicFrame>
    </p:spTree>
    <p:extLst>
      <p:ext uri="{BB962C8B-B14F-4D97-AF65-F5344CB8AC3E}">
        <p14:creationId xmlns:p14="http://schemas.microsoft.com/office/powerpoint/2010/main" val="379220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11B045-91D0-4D9F-933F-B0D3E3384511}"/>
              </a:ext>
            </a:extLst>
          </p:cNvPr>
          <p:cNvSpPr>
            <a:spLocks noGrp="1"/>
          </p:cNvSpPr>
          <p:nvPr>
            <p:ph type="title"/>
          </p:nvPr>
        </p:nvSpPr>
        <p:spPr/>
        <p:txBody>
          <a:bodyPr/>
          <a:lstStyle/>
          <a:p>
            <a:r>
              <a:rPr lang="cs-CZ" b="1">
                <a:latin typeface="Garamond"/>
                <a:cs typeface="Calibri Light"/>
              </a:rPr>
              <a:t>Schedule</a:t>
            </a:r>
            <a:endParaRPr lang="cs-CZ" b="1">
              <a:latin typeface="Garamond"/>
            </a:endParaRPr>
          </a:p>
        </p:txBody>
      </p:sp>
      <p:sp>
        <p:nvSpPr>
          <p:cNvPr id="3" name="Zástupný obsah 2">
            <a:extLst>
              <a:ext uri="{FF2B5EF4-FFF2-40B4-BE49-F238E27FC236}">
                <a16:creationId xmlns:a16="http://schemas.microsoft.com/office/drawing/2014/main" id="{5D41326E-572E-44BC-B0FF-59263DA2CA97}"/>
              </a:ext>
            </a:extLst>
          </p:cNvPr>
          <p:cNvSpPr>
            <a:spLocks noGrp="1"/>
          </p:cNvSpPr>
          <p:nvPr>
            <p:ph idx="1"/>
          </p:nvPr>
        </p:nvSpPr>
        <p:spPr/>
        <p:txBody>
          <a:bodyPr vert="horz" lIns="91440" tIns="45720" rIns="91440" bIns="45720" rtlCol="0" anchor="t">
            <a:normAutofit/>
          </a:bodyPr>
          <a:lstStyle/>
          <a:p>
            <a:r>
              <a:rPr lang="cs-CZ" err="1">
                <a:latin typeface="Garamond"/>
                <a:cs typeface="Calibri"/>
              </a:rPr>
              <a:t>Contents</a:t>
            </a:r>
            <a:r>
              <a:rPr lang="cs-CZ">
                <a:latin typeface="Garamond"/>
                <a:cs typeface="Calibri"/>
              </a:rPr>
              <a:t> </a:t>
            </a:r>
            <a:r>
              <a:rPr lang="cs-CZ" err="1">
                <a:latin typeface="Garamond"/>
                <a:cs typeface="Calibri"/>
              </a:rPr>
              <a:t>of</a:t>
            </a:r>
            <a:r>
              <a:rPr lang="cs-CZ">
                <a:latin typeface="Garamond"/>
                <a:cs typeface="Calibri"/>
              </a:rPr>
              <a:t> </a:t>
            </a:r>
            <a:r>
              <a:rPr lang="cs-CZ" err="1">
                <a:latin typeface="Garamond"/>
                <a:cs typeface="Calibri"/>
              </a:rPr>
              <a:t>modules</a:t>
            </a:r>
            <a:r>
              <a:rPr lang="cs-CZ">
                <a:latin typeface="Garamond"/>
                <a:cs typeface="Calibri"/>
              </a:rPr>
              <a:t> </a:t>
            </a:r>
            <a:r>
              <a:rPr lang="cs-CZ" err="1">
                <a:latin typeface="Garamond"/>
                <a:cs typeface="Calibri"/>
              </a:rPr>
              <a:t>may</a:t>
            </a:r>
            <a:r>
              <a:rPr lang="cs-CZ">
                <a:latin typeface="Garamond"/>
                <a:cs typeface="Calibri"/>
              </a:rPr>
              <a:t> </a:t>
            </a:r>
            <a:r>
              <a:rPr lang="cs-CZ" err="1">
                <a:latin typeface="Garamond"/>
                <a:cs typeface="Calibri"/>
              </a:rPr>
              <a:t>slightly</a:t>
            </a:r>
            <a:r>
              <a:rPr lang="cs-CZ">
                <a:latin typeface="Garamond"/>
                <a:cs typeface="Calibri"/>
              </a:rPr>
              <a:t> </a:t>
            </a:r>
            <a:r>
              <a:rPr lang="cs-CZ" err="1">
                <a:latin typeface="Garamond"/>
                <a:cs typeface="Calibri"/>
              </a:rPr>
              <a:t>change</a:t>
            </a:r>
            <a:endParaRPr lang="cs-CZ">
              <a:latin typeface="Garamond"/>
              <a:cs typeface="Calibri"/>
            </a:endParaRPr>
          </a:p>
          <a:p>
            <a:r>
              <a:rPr lang="cs-CZ" err="1">
                <a:latin typeface="Garamond"/>
                <a:cs typeface="Calibri"/>
              </a:rPr>
              <a:t>We</a:t>
            </a:r>
            <a:r>
              <a:rPr lang="cs-CZ">
                <a:latin typeface="Garamond"/>
                <a:cs typeface="Calibri"/>
              </a:rPr>
              <a:t> are </a:t>
            </a:r>
            <a:r>
              <a:rPr lang="cs-CZ" err="1">
                <a:latin typeface="Garamond"/>
                <a:cs typeface="Calibri"/>
              </a:rPr>
              <a:t>negotiating</a:t>
            </a:r>
            <a:r>
              <a:rPr lang="cs-CZ">
                <a:latin typeface="Garamond"/>
                <a:cs typeface="Calibri"/>
              </a:rPr>
              <a:t> a </a:t>
            </a:r>
            <a:r>
              <a:rPr lang="cs-CZ" err="1">
                <a:latin typeface="Garamond"/>
                <a:cs typeface="Calibri"/>
              </a:rPr>
              <a:t>guest</a:t>
            </a:r>
            <a:r>
              <a:rPr lang="cs-CZ">
                <a:latin typeface="Garamond"/>
                <a:cs typeface="Calibri"/>
              </a:rPr>
              <a:t> </a:t>
            </a:r>
            <a:r>
              <a:rPr lang="cs-CZ" err="1">
                <a:latin typeface="Garamond"/>
                <a:cs typeface="Calibri"/>
              </a:rPr>
              <a:t>appearence</a:t>
            </a:r>
            <a:r>
              <a:rPr lang="cs-CZ">
                <a:latin typeface="Garamond"/>
                <a:cs typeface="Calibri"/>
              </a:rPr>
              <a:t> by </a:t>
            </a:r>
            <a:r>
              <a:rPr lang="cs-CZ" err="1">
                <a:latin typeface="Garamond"/>
                <a:cs typeface="Calibri"/>
              </a:rPr>
              <a:t>an</a:t>
            </a:r>
            <a:r>
              <a:rPr lang="cs-CZ">
                <a:latin typeface="Garamond"/>
                <a:cs typeface="Calibri"/>
              </a:rPr>
              <a:t> </a:t>
            </a:r>
            <a:r>
              <a:rPr lang="cs-CZ" err="1">
                <a:latin typeface="Garamond"/>
                <a:cs typeface="Calibri"/>
              </a:rPr>
              <a:t>Australian</a:t>
            </a:r>
            <a:r>
              <a:rPr lang="cs-CZ">
                <a:latin typeface="Garamond"/>
                <a:cs typeface="Calibri"/>
              </a:rPr>
              <a:t> open science </a:t>
            </a:r>
            <a:r>
              <a:rPr lang="cs-CZ" err="1">
                <a:latin typeface="Garamond"/>
                <a:cs typeface="Calibri"/>
              </a:rPr>
              <a:t>activist</a:t>
            </a:r>
            <a:r>
              <a:rPr lang="cs-CZ">
                <a:latin typeface="Garamond"/>
                <a:cs typeface="Calibri"/>
              </a:rPr>
              <a:t> and </a:t>
            </a:r>
            <a:r>
              <a:rPr lang="cs-CZ" err="1">
                <a:latin typeface="Garamond"/>
                <a:cs typeface="Calibri"/>
              </a:rPr>
              <a:t>academic</a:t>
            </a:r>
            <a:r>
              <a:rPr lang="cs-CZ">
                <a:latin typeface="Garamond"/>
                <a:cs typeface="Calibri"/>
              </a:rPr>
              <a:t> </a:t>
            </a:r>
            <a:r>
              <a:rPr lang="cs-CZ" err="1">
                <a:latin typeface="Garamond"/>
                <a:cs typeface="Calibri"/>
              </a:rPr>
              <a:t>iconoclast</a:t>
            </a:r>
            <a:endParaRPr lang="cs-CZ">
              <a:latin typeface="Garamond"/>
              <a:cs typeface="Calibri"/>
            </a:endParaRPr>
          </a:p>
          <a:p>
            <a:r>
              <a:rPr lang="cs-CZ" err="1">
                <a:latin typeface="Garamond"/>
                <a:cs typeface="Calibri"/>
              </a:rPr>
              <a:t>Stay</a:t>
            </a:r>
            <a:r>
              <a:rPr lang="cs-CZ">
                <a:latin typeface="Garamond"/>
                <a:cs typeface="Calibri"/>
              </a:rPr>
              <a:t> </a:t>
            </a:r>
            <a:r>
              <a:rPr lang="cs-CZ" err="1">
                <a:latin typeface="Garamond"/>
                <a:cs typeface="Calibri"/>
              </a:rPr>
              <a:t>tuned</a:t>
            </a:r>
            <a:r>
              <a:rPr lang="cs-CZ">
                <a:latin typeface="Garamond"/>
                <a:cs typeface="Calibri"/>
              </a:rPr>
              <a:t>! And </a:t>
            </a:r>
            <a:r>
              <a:rPr lang="cs-CZ" err="1">
                <a:latin typeface="Garamond"/>
                <a:cs typeface="Calibri"/>
              </a:rPr>
              <a:t>check</a:t>
            </a:r>
            <a:r>
              <a:rPr lang="cs-CZ">
                <a:latin typeface="Garamond"/>
                <a:cs typeface="Calibri"/>
              </a:rPr>
              <a:t> </a:t>
            </a:r>
            <a:r>
              <a:rPr lang="cs-CZ" err="1">
                <a:latin typeface="Garamond"/>
                <a:cs typeface="Calibri"/>
              </a:rPr>
              <a:t>out</a:t>
            </a:r>
            <a:r>
              <a:rPr lang="cs-CZ">
                <a:latin typeface="Garamond"/>
                <a:cs typeface="Calibri"/>
              </a:rPr>
              <a:t> </a:t>
            </a:r>
            <a:r>
              <a:rPr lang="cs-CZ" err="1">
                <a:latin typeface="Garamond"/>
                <a:cs typeface="Calibri"/>
              </a:rPr>
              <a:t>the</a:t>
            </a:r>
            <a:r>
              <a:rPr lang="cs-CZ">
                <a:latin typeface="Garamond"/>
                <a:cs typeface="Calibri"/>
              </a:rPr>
              <a:t> </a:t>
            </a:r>
            <a:r>
              <a:rPr lang="cs-CZ" err="1">
                <a:latin typeface="Garamond"/>
                <a:cs typeface="Calibri"/>
              </a:rPr>
              <a:t>interactive</a:t>
            </a:r>
            <a:r>
              <a:rPr lang="cs-CZ">
                <a:latin typeface="Garamond"/>
                <a:cs typeface="Calibri"/>
              </a:rPr>
              <a:t> </a:t>
            </a:r>
            <a:r>
              <a:rPr lang="cs-CZ" err="1">
                <a:latin typeface="Garamond"/>
                <a:cs typeface="Calibri"/>
              </a:rPr>
              <a:t>canvas</a:t>
            </a:r>
            <a:r>
              <a:rPr lang="cs-CZ">
                <a:latin typeface="Garamond"/>
                <a:cs typeface="Calibri"/>
              </a:rPr>
              <a:t> in IS</a:t>
            </a:r>
          </a:p>
        </p:txBody>
      </p:sp>
    </p:spTree>
    <p:extLst>
      <p:ext uri="{BB962C8B-B14F-4D97-AF65-F5344CB8AC3E}">
        <p14:creationId xmlns:p14="http://schemas.microsoft.com/office/powerpoint/2010/main" val="140724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711A-3993-4B97-8747-E45D0B14F747}"/>
              </a:ext>
            </a:extLst>
          </p:cNvPr>
          <p:cNvSpPr>
            <a:spLocks noGrp="1"/>
          </p:cNvSpPr>
          <p:nvPr>
            <p:ph type="title"/>
          </p:nvPr>
        </p:nvSpPr>
        <p:spPr/>
        <p:txBody>
          <a:bodyPr/>
          <a:lstStyle/>
          <a:p>
            <a:r>
              <a:rPr lang="en-GB">
                <a:latin typeface="Garamond"/>
              </a:rPr>
              <a:t>Communication in the course</a:t>
            </a:r>
            <a:endParaRPr lang="en-US">
              <a:latin typeface="Garamond"/>
            </a:endParaRPr>
          </a:p>
        </p:txBody>
      </p:sp>
      <p:sp>
        <p:nvSpPr>
          <p:cNvPr id="3" name="Content Placeholder 2">
            <a:extLst>
              <a:ext uri="{FF2B5EF4-FFF2-40B4-BE49-F238E27FC236}">
                <a16:creationId xmlns:a16="http://schemas.microsoft.com/office/drawing/2014/main" id="{0D6291A8-B457-4A06-9E0D-FD5C30554803}"/>
              </a:ext>
            </a:extLst>
          </p:cNvPr>
          <p:cNvSpPr>
            <a:spLocks noGrp="1"/>
          </p:cNvSpPr>
          <p:nvPr>
            <p:ph idx="1"/>
          </p:nvPr>
        </p:nvSpPr>
        <p:spPr>
          <a:xfrm>
            <a:off x="838200" y="1825625"/>
            <a:ext cx="10515600" cy="4721452"/>
          </a:xfrm>
        </p:spPr>
        <p:txBody>
          <a:bodyPr vert="horz" lIns="91440" tIns="45720" rIns="91440" bIns="45720" rtlCol="0" anchor="t">
            <a:normAutofit lnSpcReduction="10000"/>
          </a:bodyPr>
          <a:lstStyle/>
          <a:p>
            <a:r>
              <a:rPr lang="en-GB">
                <a:latin typeface="Garamond"/>
              </a:rPr>
              <a:t>this is an </a:t>
            </a:r>
            <a:r>
              <a:rPr lang="en-GB" b="1">
                <a:latin typeface="Garamond"/>
              </a:rPr>
              <a:t>English-taught course</a:t>
            </a:r>
            <a:r>
              <a:rPr lang="en-GB">
                <a:latin typeface="Garamond"/>
              </a:rPr>
              <a:t>, open to international students,</a:t>
            </a:r>
          </a:p>
          <a:p>
            <a:r>
              <a:rPr lang="en-GB">
                <a:latin typeface="Garamond"/>
              </a:rPr>
              <a:t>this is also a </a:t>
            </a:r>
            <a:r>
              <a:rPr lang="en-GB" b="1">
                <a:latin typeface="Garamond"/>
              </a:rPr>
              <a:t>platform for open communication and debate,</a:t>
            </a:r>
            <a:endParaRPr lang="en-GB">
              <a:latin typeface="Garamond"/>
            </a:endParaRPr>
          </a:p>
          <a:p>
            <a:r>
              <a:rPr lang="en-GB">
                <a:latin typeface="Garamond"/>
              </a:rPr>
              <a:t>and a low-key </a:t>
            </a:r>
            <a:r>
              <a:rPr lang="en-GB" b="1">
                <a:latin typeface="Garamond"/>
              </a:rPr>
              <a:t>simulation of what you may experience when you decide to study at a university abroad</a:t>
            </a:r>
            <a:r>
              <a:rPr lang="en-GB">
                <a:latin typeface="Garamond"/>
              </a:rPr>
              <a:t>.</a:t>
            </a:r>
          </a:p>
          <a:p>
            <a:pPr marL="0" indent="0">
              <a:buNone/>
            </a:pPr>
            <a:endParaRPr lang="en-GB">
              <a:latin typeface="Garamond"/>
            </a:endParaRPr>
          </a:p>
          <a:p>
            <a:pPr marL="0" indent="0" algn="just">
              <a:buNone/>
            </a:pPr>
            <a:r>
              <a:rPr lang="en-GB">
                <a:latin typeface="Garamond"/>
              </a:rPr>
              <a:t>We understand that some of you may not feel comfortable with speaking English. However, if you wish to study abroad or even attend conferences, you'd eventually need to. So don't worry about your mistakes and just try to get the message through. You will </a:t>
            </a:r>
            <a:r>
              <a:rPr lang="en-GB" b="1">
                <a:latin typeface="Garamond"/>
              </a:rPr>
              <a:t>NEVER</a:t>
            </a:r>
            <a:r>
              <a:rPr lang="en-GB">
                <a:latin typeface="Garamond"/>
              </a:rPr>
              <a:t> </a:t>
            </a:r>
            <a:r>
              <a:rPr lang="en-GB" b="1">
                <a:latin typeface="Garamond"/>
              </a:rPr>
              <a:t>be graded on your language skills</a:t>
            </a:r>
            <a:r>
              <a:rPr lang="en-GB">
                <a:latin typeface="Garamond"/>
              </a:rPr>
              <a:t>, given that you are able to get the message through. However, you will get feedback on the quality of your writing in the assignments. </a:t>
            </a:r>
          </a:p>
        </p:txBody>
      </p:sp>
    </p:spTree>
    <p:extLst>
      <p:ext uri="{BB962C8B-B14F-4D97-AF65-F5344CB8AC3E}">
        <p14:creationId xmlns:p14="http://schemas.microsoft.com/office/powerpoint/2010/main" val="305587923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535E68BE8AF9643B6349472C05B3DFB" ma:contentTypeVersion="8" ma:contentTypeDescription="Vytvoří nový dokument" ma:contentTypeScope="" ma:versionID="ecd5ce1d3dde5ab09a0469e7b000575c">
  <xsd:schema xmlns:xsd="http://www.w3.org/2001/XMLSchema" xmlns:xs="http://www.w3.org/2001/XMLSchema" xmlns:p="http://schemas.microsoft.com/office/2006/metadata/properties" xmlns:ns2="cd41ab66-f810-41ca-af52-2d4bc7d46629" targetNamespace="http://schemas.microsoft.com/office/2006/metadata/properties" ma:root="true" ma:fieldsID="24bae893d8921a8e7e5a32dac238a1d4" ns2:_="">
    <xsd:import namespace="cd41ab66-f810-41ca-af52-2d4bc7d466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41ab66-f810-41ca-af52-2d4bc7d466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169E8B-CB11-4FB5-92AC-A8FE4154EE54}">
  <ds:schemaRefs>
    <ds:schemaRef ds:uri="cd41ab66-f810-41ca-af52-2d4bc7d466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BB85F2A-D82F-45BF-A667-1A8375746A6B}">
  <ds:schemaRefs>
    <ds:schemaRef ds:uri="cd41ab66-f810-41ca-af52-2d4bc7d466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1C82CF-2CA8-4763-8CC6-398F368328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Motiv systému Office</vt:lpstr>
      <vt:lpstr>Good Research Practices</vt:lpstr>
      <vt:lpstr>The crew  (with Daniel Lakens)</vt:lpstr>
      <vt:lpstr>PowerPoint Presentation</vt:lpstr>
      <vt:lpstr>Organization of the course - PAQ</vt:lpstr>
      <vt:lpstr>Organization of the course - PAQ</vt:lpstr>
      <vt:lpstr>Organization of the course - PAQ</vt:lpstr>
      <vt:lpstr>PowerPoint Presentation</vt:lpstr>
      <vt:lpstr>Schedule</vt:lpstr>
      <vt:lpstr>Communication in the course</vt:lpstr>
      <vt:lpstr>Grading</vt:lpstr>
      <vt:lpstr>PowerPoint Presentation</vt:lpstr>
      <vt:lpstr>Quizzes</vt:lpstr>
      <vt:lpstr>Group assignments </vt:lpstr>
      <vt:lpstr>Final Individual Assignment</vt:lpstr>
      <vt:lpstr>Newsflash! - the week in the world of GRP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revision>1</cp:revision>
  <dcterms:created xsi:type="dcterms:W3CDTF">2022-01-24T15:34:36Z</dcterms:created>
  <dcterms:modified xsi:type="dcterms:W3CDTF">2022-02-17T12:14:52Z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0x0101003535E68BE8AF9643B6349472C05B3DFB</vt:lpwstr>
  </property>
</Properties>
</file>