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17"/>
  </p:notes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GB"/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50DDE40-C31B-48A1-9A1C-75DDDF7DC18F}" type="slidenum">
              <a:rPr lang="en-GB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4281480" y="10155240"/>
            <a:ext cx="3271680" cy="52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015E91C-139B-4AFA-9B47-29B79C31E6D3}" type="slidenum">
              <a:rPr lang="en-GB" sz="1200">
                <a:latin typeface="+mn-lt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4281480" y="10155240"/>
            <a:ext cx="3271680" cy="52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D4323F0-B493-46B6-80B7-0F5B2CDE0C0D}" type="slidenum">
              <a:rPr lang="en-GB" sz="1200">
                <a:latin typeface="+mn-lt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46133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8150" y="95250"/>
            <a:ext cx="8305800" cy="617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00"/>
              </a:spcAft>
            </a:pP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cs-CZ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en-US" sz="2400" b="1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cs-CZ" sz="2400" i="1" cap="small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(Course Code: </a:t>
            </a:r>
            <a:r>
              <a:rPr lang="en-US" sz="2000" i="1" cap="small" dirty="0" err="1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SANb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2032)</a:t>
            </a:r>
            <a:endParaRPr lang="cs-CZ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FSS, Masaryk Univ. Brno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: Winter/Spring 2022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Thurs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16:00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GB" b="1" smtClean="0">
                <a:latin typeface="Calibri" panose="020F0502020204030204" pitchFamily="34" charset="0"/>
                <a:ea typeface="Times New Roman" panose="02020603050405020304" pitchFamily="18" charset="0"/>
              </a:rPr>
              <a:t>17:40</a:t>
            </a:r>
            <a:r>
              <a:rPr lang="en-GB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(CET). Where: U43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Course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convenor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Dr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Patirck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LAVIOLETTE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246133@mail.muni.cz</a:t>
            </a:r>
            <a:r>
              <a:rPr lang="en-GB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 </a:t>
            </a:r>
            <a:r>
              <a:rPr lang="en-US" b="1" u="sng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patrick.laviolette@fss.muni.cz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Office Hours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: Tuesdays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14:00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16:00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(or Zoom appointment)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Office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: Room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3.48,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Joštova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218/10. 602 00 Brno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Phone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+420 549 49 49 04 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Or by Zoom appointment: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17800" y="3716280"/>
            <a:ext cx="5230440" cy="3136680"/>
          </a:xfrm>
          <a:prstGeom prst="rect">
            <a:avLst/>
          </a:prstGeom>
        </p:spPr>
      </p:pic>
      <p:pic>
        <p:nvPicPr>
          <p:cNvPr id="34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920" y="333360"/>
            <a:ext cx="5179680" cy="3670200"/>
          </a:xfrm>
          <a:prstGeom prst="rect">
            <a:avLst/>
          </a:prstGeom>
        </p:spPr>
      </p:pic>
      <p:sp>
        <p:nvSpPr>
          <p:cNvPr id="350" name="CustomShape 1"/>
          <p:cNvSpPr/>
          <p:nvPr/>
        </p:nvSpPr>
        <p:spPr>
          <a:xfrm>
            <a:off x="-468360" y="5288040"/>
            <a:ext cx="442260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Crystal Palace London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great exhibition, 1851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24000" y="5516640"/>
            <a:ext cx="822456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J.N. Homfray with Andaman group, 1865.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Arial"/>
              </a:rPr>
              <a:t> Photo shown at Paris Exposition of 1867.</a:t>
            </a:r>
            <a:endParaRPr/>
          </a:p>
        </p:txBody>
      </p:sp>
      <p:pic>
        <p:nvPicPr>
          <p:cNvPr id="3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15960" y="549360"/>
            <a:ext cx="6106680" cy="5178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280" y="80640"/>
            <a:ext cx="4856040" cy="6474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-12600" y="326880"/>
            <a:ext cx="9221400" cy="6111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French speaking genealogy   ‘anthropologie et sociologie’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Émile Durkheim [1858-1917]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                            (Sorbonne)                  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	Marcel Mauss   [1872-1950]                  Lucien Lévi-Bruhl   [1857-1939] 	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(Coll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ge de France)	       	 	        (Sorbonne, misc)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				 	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Lévi-Strauss [1908-2009]         Marcel Griaule  [1898-1956]    Germaine Dieterlen [1903-99]       Luis Dumont [1911-98]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(Sorb. São Paulo,                            (Sorbonne )                    (Sorb, CRNS, Musée de l'Homme)         (Paris EHESS)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ge de France)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    Pierre Bourdieu [1930-2002]               Jean Rouch   [1917-2004]           Luc de Heusch [1927-2012]  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(Lille, EHESS,                                          (misc.,  film-maker )                   (Free Univ Brussels / film-maker) 	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 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ge de France)		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9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4800" y="1736640"/>
            <a:ext cx="5186160" cy="3558960"/>
          </a:xfrm>
          <a:prstGeom prst="rect">
            <a:avLst/>
          </a:prstGeom>
        </p:spPr>
      </p:pic>
      <p:sp>
        <p:nvSpPr>
          <p:cNvPr id="335" name="CustomShape 1"/>
          <p:cNvSpPr/>
          <p:nvPr/>
        </p:nvSpPr>
        <p:spPr>
          <a:xfrm>
            <a:off x="863640" y="6119640"/>
            <a:ext cx="157932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D. Emile Durkheim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12000" y="765000"/>
            <a:ext cx="6425280" cy="4919760"/>
          </a:xfrm>
          <a:prstGeom prst="rect">
            <a:avLst/>
          </a:prstGeom>
        </p:spPr>
      </p:pic>
      <p:sp>
        <p:nvSpPr>
          <p:cNvPr id="337" name="CustomShape 1"/>
          <p:cNvSpPr/>
          <p:nvPr/>
        </p:nvSpPr>
        <p:spPr>
          <a:xfrm>
            <a:off x="863640" y="6119640"/>
            <a:ext cx="442404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>
                <a:solidFill>
                  <a:srgbClr val="C0C0C0"/>
                </a:solidFill>
                <a:latin typeface="Arial"/>
                <a:ea typeface="DejaVu Sans"/>
              </a:rPr>
              <a:t>Marcel Griaule amongst  the  Dogon of West Africa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6360" y="955800"/>
            <a:ext cx="3306600" cy="4941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836640"/>
            <a:ext cx="7252920" cy="5179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000" y="620640"/>
            <a:ext cx="6546600" cy="4027320"/>
          </a:xfrm>
          <a:prstGeom prst="rect">
            <a:avLst/>
          </a:prstGeom>
        </p:spPr>
      </p:pic>
      <p:pic>
        <p:nvPicPr>
          <p:cNvPr id="34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85000" y="4618080"/>
            <a:ext cx="1976040" cy="2195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360" y="0"/>
            <a:ext cx="4601880" cy="6852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720" y="981000"/>
            <a:ext cx="5744880" cy="4171680"/>
          </a:xfrm>
          <a:prstGeom prst="rect">
            <a:avLst/>
          </a:prstGeom>
        </p:spPr>
      </p:pic>
      <p:sp>
        <p:nvSpPr>
          <p:cNvPr id="344" name="CustomShape 1"/>
          <p:cNvSpPr/>
          <p:nvPr/>
        </p:nvSpPr>
        <p:spPr>
          <a:xfrm>
            <a:off x="2050920" y="5913360"/>
            <a:ext cx="442404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Les expositions nationales et universelles; 1844, 1855, 1867, 1889, 1900 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4934520" y="5348160"/>
            <a:ext cx="396216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Entrance to 1900, exposition, Paris</a:t>
            </a:r>
            <a:endParaRPr/>
          </a:p>
        </p:txBody>
      </p:sp>
      <p:pic>
        <p:nvPicPr>
          <p:cNvPr id="34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475000"/>
            <a:ext cx="2366640" cy="1928520"/>
          </a:xfrm>
          <a:prstGeom prst="rect">
            <a:avLst/>
          </a:prstGeom>
        </p:spPr>
      </p:pic>
      <p:sp>
        <p:nvSpPr>
          <p:cNvPr id="347" name="CustomShape 3"/>
          <p:cNvSpPr/>
          <p:nvPr/>
        </p:nvSpPr>
        <p:spPr>
          <a:xfrm>
            <a:off x="237600" y="4788000"/>
            <a:ext cx="189108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exposition 1889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292</Words>
  <Application>Microsoft Office PowerPoint</Application>
  <PresentationFormat>Předvádění na obrazovce (4:3)</PresentationFormat>
  <Paragraphs>55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DejaVu Sans</vt:lpstr>
      <vt:lpstr>Segoe UI</vt:lpstr>
      <vt:lpstr>StarSymbol</vt:lpstr>
      <vt:lpstr>Times New Roman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Patrick Laviolette</cp:lastModifiedBy>
  <cp:revision>23</cp:revision>
  <dcterms:modified xsi:type="dcterms:W3CDTF">2022-04-23T12:33:33Z</dcterms:modified>
</cp:coreProperties>
</file>