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62D5B-9950-4260-ABED-D89400B30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134CC9-FD50-4457-8364-AB4EE2371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7DE83E-814A-4AD5-9533-3EB01F6A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D6DCB7-8AB2-45C4-99F6-9DACC2CF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C3C0B3-BD89-4308-A470-EA914A97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9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1DE3C-BCEC-4C83-BA40-747F1EFE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B52B4E-9562-44CD-A73E-4EF450ABA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0E74C5-2F94-4910-919E-60EE890D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4A11C5-A80B-4D2F-ACD6-B4A08389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FDCFA5-EF98-411E-A22F-3F188A0C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0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A15DF5E-5AFF-407B-A741-9E3EC1CFE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210CED-93F3-4447-81E5-FB4916F76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7F1777-A44B-4663-B777-EBB6FB4E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DDE98-BF43-48A1-A657-C1F92CBF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D01DF3-E3C5-4798-8BE8-5FBEB44E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2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F8B4D-AAEF-468E-AE48-AC1699D3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F8FE79-CC14-4489-8F95-A49BD2641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71A7FD-6349-4CBE-BFEF-6EBAD73FD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4D212-D1C1-4932-BF22-9FC7F8F70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0C9539-AC14-4AF9-B6B8-2A8D2FE0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8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C5052-BA56-4DD0-9593-1856D0B0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0B5139E-846E-4219-B99C-627CE6052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17913-AC13-443F-86A8-5B4CE3C9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AB1689-7DBC-4AEF-8B8A-170B7C30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B5B550-9BF6-4DF3-8930-A71990D0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42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ACC28-BACD-48AD-B8B5-D4A21C4A4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9EDD2-D6CB-417B-AC19-357AFC3AD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A550C76-C23C-4577-A0B5-282AECE30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01466E-CA6C-434C-B615-34EF9CA86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E8DCC4-4F69-4CDC-892E-C7AF1D51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9D4E60-27D3-4FFF-8A90-BFD1C065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2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1160A-56F3-48CD-BC99-A7980F0A4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16B8B61-D6FC-43FD-8F09-37273F01D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8E3ED6-42F5-4EC4-9BBD-60961BE81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D45C537-EC79-448F-8242-842C065E1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37BB875-0EB4-49E7-9428-CC15A36B8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1EE0B87-90D6-4B3C-9A85-5EAB65EA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793298-D130-4BDD-81F6-DD95108E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691001-00DE-4A22-AEAF-E962D51DB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2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76E48-428D-434B-BEDA-2A8CC150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FCE1F09-606C-4AE5-B77E-7A3A15B71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4D3B29-429A-4E97-94E8-B231590F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19DF22-3BA3-4C5A-836D-D174416C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1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C23401-DD90-495C-82BE-F4214070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E15E648-57E4-44D6-882E-2DA0D652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BC1136-1DD4-4F60-93C0-E31B09D5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7DF3A-B90F-4726-831F-DFC159E68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A762DB-B57B-420A-A7BD-0853734F3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AEF7C99-0C31-43E6-A440-88D27FB7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23F18D-24D4-4020-87A8-B4127BBFE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C4AC2F-03D9-4246-897B-6D0D1DFC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2C5E7E-2104-4ECD-BD4D-B76770EA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88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CD088-22A9-4231-A355-ECC019C6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9111D35-00D4-4CE8-9F95-DC7BB8726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BE94620-39B1-4628-813C-7C1CAE916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56EA6C-B6CB-4B8F-B6E0-22E4C827A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7A12D5-46D5-4C6D-963D-34ACF7EB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5C6891-7603-4BC9-8139-EE9D49D09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3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8D9FCC-116B-4238-AE27-BEBE45D7D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EC924A-1845-44A2-A5B4-B28B739FF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8E5F62-5D9A-46FE-A704-F65542C90F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E6D6C-8E1A-419F-B3E9-C78BF0F09EA3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EBA978-E2DD-424B-A498-BB8A6EE86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DCCA9F-B93F-4B48-86D3-706138E3F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2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59016-C6E3-4AEE-B2D6-BA53C3F6A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6344"/>
            <a:ext cx="9144000" cy="995129"/>
          </a:xfrm>
        </p:spPr>
        <p:txBody>
          <a:bodyPr/>
          <a:lstStyle/>
          <a:p>
            <a:r>
              <a:rPr lang="cs-CZ" dirty="0"/>
              <a:t>Teorie závislosti na zdrojích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966D40-45DF-4EA2-9055-B5644C6C3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853"/>
            <a:ext cx="9144000" cy="508568"/>
          </a:xfrm>
        </p:spPr>
        <p:txBody>
          <a:bodyPr/>
          <a:lstStyle/>
          <a:p>
            <a:r>
              <a:rPr lang="cs-CZ" dirty="0"/>
              <a:t>SOCb2023 Sociologie organizace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E4A61D-1160-4DB3-9326-2BBFA4E0B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459" y="2367835"/>
            <a:ext cx="6529082" cy="439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1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71B62-C895-49B1-B7DD-D54915C25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EA4BA7-6552-443B-9268-B8E29D4F1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Pochopit chování organizace znamená pochopit </a:t>
            </a:r>
            <a:r>
              <a:rPr lang="cs-CZ" b="1" dirty="0"/>
              <a:t>kontext</a:t>
            </a:r>
            <a:r>
              <a:rPr lang="cs-CZ" dirty="0"/>
              <a:t> tohoto chování –ekologii organizace</a:t>
            </a:r>
          </a:p>
          <a:p>
            <a:r>
              <a:rPr lang="cs-CZ" dirty="0"/>
              <a:t>Organizace nejsou autonomní ale omezené sítí </a:t>
            </a:r>
            <a:r>
              <a:rPr lang="cs-CZ" b="1" dirty="0"/>
              <a:t>vzájemných závislostí </a:t>
            </a:r>
            <a:r>
              <a:rPr lang="cs-CZ" dirty="0"/>
              <a:t>s dalšími organizacemi</a:t>
            </a:r>
          </a:p>
          <a:p>
            <a:r>
              <a:rPr lang="cs-CZ" dirty="0"/>
              <a:t>Vzájemná závislost je část provázena </a:t>
            </a:r>
            <a:r>
              <a:rPr lang="cs-CZ" b="1" dirty="0"/>
              <a:t>nejistotou</a:t>
            </a:r>
            <a:r>
              <a:rPr lang="cs-CZ" dirty="0"/>
              <a:t> ohledně toho, jak budou jednat organizace, na kterých jsme závislí – závisí na tom přežití a úspěch organizace</a:t>
            </a:r>
          </a:p>
          <a:p>
            <a:r>
              <a:rPr lang="cs-CZ" dirty="0"/>
              <a:t>Organizace jednají tak, aby </a:t>
            </a:r>
            <a:r>
              <a:rPr lang="cs-CZ" b="1" dirty="0"/>
              <a:t>kontrolovaly</a:t>
            </a:r>
            <a:r>
              <a:rPr lang="cs-CZ" dirty="0"/>
              <a:t> vnější vzájemné závislosti (i když ne vždy úspěšně)</a:t>
            </a:r>
          </a:p>
          <a:p>
            <a:r>
              <a:rPr lang="cs-CZ" dirty="0"/>
              <a:t>Vzorce závislosti vytvářejí mezi-organizační i vnitro-organizační </a:t>
            </a:r>
            <a:r>
              <a:rPr lang="cs-CZ" b="1" dirty="0"/>
              <a:t>hierarchii moci</a:t>
            </a:r>
            <a:r>
              <a:rPr lang="cs-CZ" dirty="0"/>
              <a:t>, která má rovněž vliv na organizační chování</a:t>
            </a:r>
          </a:p>
        </p:txBody>
      </p:sp>
    </p:spTree>
    <p:extLst>
      <p:ext uri="{BB962C8B-B14F-4D97-AF65-F5344CB8AC3E}">
        <p14:creationId xmlns:p14="http://schemas.microsoft.com/office/powerpoint/2010/main" val="180208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A03CC-98FA-4205-9428-DC872B982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teorie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903B3-BA1D-4E92-AF57-BB0086CAE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Organizace fungují v </a:t>
            </a:r>
            <a:r>
              <a:rPr lang="cs-CZ" b="1" dirty="0"/>
              <a:t>sociálním kontextu </a:t>
            </a:r>
            <a:r>
              <a:rPr lang="cs-CZ" dirty="0"/>
              <a:t>= jsou omezeny vzájemnými závislostmi</a:t>
            </a:r>
          </a:p>
          <a:p>
            <a:r>
              <a:rPr lang="cs-CZ" dirty="0"/>
              <a:t>Tyto závislosti a nejistota, které vytváří, jsou nechtěné</a:t>
            </a:r>
          </a:p>
          <a:p>
            <a:r>
              <a:rPr lang="cs-CZ" dirty="0"/>
              <a:t>Organizace mají k dispozici různé </a:t>
            </a:r>
            <a:r>
              <a:rPr lang="cs-CZ" b="1" dirty="0"/>
              <a:t>strategie</a:t>
            </a:r>
            <a:r>
              <a:rPr lang="cs-CZ" dirty="0"/>
              <a:t> = snaží se tyto závislosti kontrolovat, čímž vznikají nové závislosti</a:t>
            </a:r>
          </a:p>
          <a:p>
            <a:r>
              <a:rPr lang="cs-CZ" dirty="0"/>
              <a:t>Pro pochopení toho, jak organizace jednají, není důležitá pouze racionalita a efektivita, ale i </a:t>
            </a:r>
            <a:r>
              <a:rPr lang="cs-CZ" b="1" dirty="0"/>
              <a:t>moc (</a:t>
            </a:r>
            <a:r>
              <a:rPr lang="cs-CZ" dirty="0" err="1"/>
              <a:t>Emerson</a:t>
            </a:r>
            <a:r>
              <a:rPr lang="cs-CZ" b="1" dirty="0"/>
              <a:t>: </a:t>
            </a:r>
            <a:r>
              <a:rPr lang="cs-CZ" dirty="0"/>
              <a:t>moc A nad B vychází z kontroly kterou má A nad zdroji B, které jsou pro něj důležité a které nejsou dostupné nikde jinde)</a:t>
            </a:r>
          </a:p>
        </p:txBody>
      </p:sp>
    </p:spTree>
    <p:extLst>
      <p:ext uri="{BB962C8B-B14F-4D97-AF65-F5344CB8AC3E}">
        <p14:creationId xmlns:p14="http://schemas.microsoft.com/office/powerpoint/2010/main" val="304981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84152-C220-48D5-B307-5F79CEC4F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strategií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EE91A7-C74C-43A4-BE98-014473C6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Navazování vazeb</a:t>
            </a:r>
          </a:p>
          <a:p>
            <a:r>
              <a:rPr lang="cs-CZ" dirty="0"/>
              <a:t>Kolektivní jednání</a:t>
            </a:r>
          </a:p>
          <a:p>
            <a:r>
              <a:rPr lang="cs-CZ" dirty="0"/>
              <a:t>Volba taktiky</a:t>
            </a:r>
          </a:p>
        </p:txBody>
      </p:sp>
    </p:spTree>
    <p:extLst>
      <p:ext uri="{BB962C8B-B14F-4D97-AF65-F5344CB8AC3E}">
        <p14:creationId xmlns:p14="http://schemas.microsoft.com/office/powerpoint/2010/main" val="205620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E96DC-ABB9-4672-809D-9821CDC6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Navazování vazeb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57AEA8-D263-406F-B1DF-44C6AD254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Cílem je:</a:t>
            </a:r>
          </a:p>
          <a:p>
            <a:r>
              <a:rPr lang="cs-CZ" dirty="0"/>
              <a:t>Snížit soutěživost</a:t>
            </a:r>
          </a:p>
          <a:p>
            <a:r>
              <a:rPr lang="cs-CZ" dirty="0"/>
              <a:t>Kontrolovat vzájemné závislosti</a:t>
            </a:r>
          </a:p>
          <a:p>
            <a:r>
              <a:rPr lang="cs-CZ" dirty="0"/>
              <a:t>diverzifikovat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Kooptace</a:t>
            </a:r>
            <a:r>
              <a:rPr lang="cs-CZ" dirty="0"/>
              <a:t> – inkorporace představitelů vnějších skupin do rozhodování organizace (dozorčí rady, kontrolní výbory, atd.)</a:t>
            </a:r>
          </a:p>
          <a:p>
            <a:r>
              <a:rPr lang="cs-CZ" b="1" dirty="0"/>
              <a:t>Aliance</a:t>
            </a:r>
            <a:r>
              <a:rPr lang="cs-CZ" dirty="0"/>
              <a:t> – vytváření společných projektů/podniků (zvyšuje moc)</a:t>
            </a:r>
          </a:p>
          <a:p>
            <a:r>
              <a:rPr lang="cs-CZ" b="1" dirty="0"/>
              <a:t>Propojování</a:t>
            </a:r>
            <a:r>
              <a:rPr lang="cs-CZ" dirty="0"/>
              <a:t> – spojení – vertikální, horizontální, diverzifikace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18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E302D-530E-49A3-A2D8-8509AF253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jednání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B25A3-CBC7-47A2-A6A3-652BA0170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Koordinované jednání – kartely, konfederace, svazy…</a:t>
            </a:r>
          </a:p>
          <a:p>
            <a:r>
              <a:rPr lang="cs-CZ" dirty="0"/>
              <a:t>Jednání orientované na stát- </a:t>
            </a:r>
            <a:r>
              <a:rPr lang="cs-CZ" dirty="0" err="1"/>
              <a:t>lobbying</a:t>
            </a:r>
            <a:r>
              <a:rPr lang="cs-CZ" dirty="0"/>
              <a:t>, kooptace, směna personálu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27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3748C-4CBE-4A3B-8FC4-E0FFD9078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taktiky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95D8DF-57E8-42C6-A38E-55F14AE99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Volba mezi autonomií a adaptabilitou</a:t>
            </a:r>
          </a:p>
          <a:p>
            <a:r>
              <a:rPr lang="cs-CZ" dirty="0"/>
              <a:t>Regulace legislativou (fúze, kartely)</a:t>
            </a:r>
          </a:p>
          <a:p>
            <a:r>
              <a:rPr lang="cs-CZ" dirty="0"/>
              <a:t>Náklady na různé typy strategií – odpovídající volba taktiky</a:t>
            </a:r>
          </a:p>
          <a:p>
            <a:r>
              <a:rPr lang="cs-CZ" dirty="0"/>
              <a:t>„</a:t>
            </a:r>
            <a:r>
              <a:rPr lang="cs-CZ" dirty="0" err="1"/>
              <a:t>grow</a:t>
            </a:r>
            <a:r>
              <a:rPr lang="cs-CZ" dirty="0"/>
              <a:t> </a:t>
            </a:r>
            <a:r>
              <a:rPr lang="cs-CZ" dirty="0" err="1"/>
              <a:t>large</a:t>
            </a:r>
            <a:r>
              <a:rPr lang="cs-CZ" dirty="0"/>
              <a:t>“?</a:t>
            </a:r>
          </a:p>
          <a:p>
            <a:r>
              <a:rPr lang="cs-CZ" dirty="0"/>
              <a:t>Politizace?</a:t>
            </a:r>
          </a:p>
          <a:p>
            <a:r>
              <a:rPr lang="cs-CZ" dirty="0"/>
              <a:t>Výměna vedení?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5332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284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Teorie závislosti na zdrojích</vt:lpstr>
      <vt:lpstr>Úvod</vt:lpstr>
      <vt:lpstr>Předpoklady teorie</vt:lpstr>
      <vt:lpstr>Typy strategií</vt:lpstr>
      <vt:lpstr>Navazování vazeb</vt:lpstr>
      <vt:lpstr>Kolektivní jednání</vt:lpstr>
      <vt:lpstr>Volba taktiky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Navrátil</dc:creator>
  <cp:lastModifiedBy>Jiří Navrátil</cp:lastModifiedBy>
  <cp:revision>53</cp:revision>
  <dcterms:created xsi:type="dcterms:W3CDTF">2020-03-08T22:43:29Z</dcterms:created>
  <dcterms:modified xsi:type="dcterms:W3CDTF">2022-04-13T21:52:35Z</dcterms:modified>
</cp:coreProperties>
</file>